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911" r:id="rId4"/>
    <p:sldMasterId id="2147483931" r:id="rId5"/>
  </p:sldMasterIdLst>
  <p:handoutMasterIdLst>
    <p:handoutMasterId r:id="rId47"/>
  </p:handoutMasterIdLst>
  <p:sldIdLst>
    <p:sldId id="261" r:id="rId6"/>
    <p:sldId id="262" r:id="rId7"/>
    <p:sldId id="296" r:id="rId8"/>
    <p:sldId id="281" r:id="rId9"/>
    <p:sldId id="331" r:id="rId10"/>
    <p:sldId id="285" r:id="rId11"/>
    <p:sldId id="293" r:id="rId12"/>
    <p:sldId id="372" r:id="rId13"/>
    <p:sldId id="374" r:id="rId14"/>
    <p:sldId id="352" r:id="rId15"/>
    <p:sldId id="375" r:id="rId16"/>
    <p:sldId id="353" r:id="rId17"/>
    <p:sldId id="376" r:id="rId18"/>
    <p:sldId id="377" r:id="rId19"/>
    <p:sldId id="367" r:id="rId20"/>
    <p:sldId id="359" r:id="rId21"/>
    <p:sldId id="354" r:id="rId22"/>
    <p:sldId id="379" r:id="rId23"/>
    <p:sldId id="378" r:id="rId24"/>
    <p:sldId id="368" r:id="rId25"/>
    <p:sldId id="360" r:id="rId26"/>
    <p:sldId id="355" r:id="rId27"/>
    <p:sldId id="380" r:id="rId28"/>
    <p:sldId id="381" r:id="rId29"/>
    <p:sldId id="369" r:id="rId30"/>
    <p:sldId id="361" r:id="rId31"/>
    <p:sldId id="356" r:id="rId32"/>
    <p:sldId id="382" r:id="rId33"/>
    <p:sldId id="383" r:id="rId34"/>
    <p:sldId id="370" r:id="rId35"/>
    <p:sldId id="362" r:id="rId36"/>
    <p:sldId id="357" r:id="rId37"/>
    <p:sldId id="384" r:id="rId38"/>
    <p:sldId id="385" r:id="rId39"/>
    <p:sldId id="371" r:id="rId40"/>
    <p:sldId id="363" r:id="rId41"/>
    <p:sldId id="358" r:id="rId42"/>
    <p:sldId id="386" r:id="rId43"/>
    <p:sldId id="387" r:id="rId44"/>
    <p:sldId id="365" r:id="rId45"/>
    <p:sldId id="364" r:id="rId46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3987"/>
    <a:srgbClr val="FEFEFE"/>
    <a:srgbClr val="92269A"/>
    <a:srgbClr val="EFED8B"/>
    <a:srgbClr val="B7660D"/>
    <a:srgbClr val="861010"/>
    <a:srgbClr val="187E3F"/>
    <a:srgbClr val="3E09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3" autoAdjust="0"/>
    <p:restoredTop sz="99540" autoAdjust="0"/>
  </p:normalViewPr>
  <p:slideViewPr>
    <p:cSldViewPr snapToGrid="0">
      <p:cViewPr varScale="1">
        <p:scale>
          <a:sx n="70" d="100"/>
          <a:sy n="70" d="100"/>
        </p:scale>
        <p:origin x="564" y="-24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E3EB5F-0EDB-4C74-BB1F-03B8437923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4064F9-D763-4FCB-9E62-10AA52B693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6DDC9-DE64-44CF-BFE7-122B272B38FB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EE8CD-C006-4B54-9A08-6B931E3980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94616-22BB-4B10-A3BA-F25A0985D7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41BCF-65AE-4D28-8D87-64F16AC96C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222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8949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80707" y="395211"/>
            <a:ext cx="11617291" cy="2908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58528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28467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4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398405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6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168344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352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2"/>
          <p:cNvSpPr>
            <a:spLocks noGrp="1"/>
          </p:cNvSpPr>
          <p:nvPr>
            <p:ph type="pic" sz="quarter" idx="46" hasCustomPrompt="1"/>
          </p:nvPr>
        </p:nvSpPr>
        <p:spPr>
          <a:xfrm>
            <a:off x="729575" y="1515300"/>
            <a:ext cx="3300639" cy="4780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58" hasCustomPrompt="1"/>
          </p:nvPr>
        </p:nvSpPr>
        <p:spPr>
          <a:xfrm>
            <a:off x="8212093" y="1515300"/>
            <a:ext cx="3300639" cy="4780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E1361B6-8316-4AC7-8C5C-5371D9A5B6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80179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8612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248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ADD85E6C-2694-4BB6-B396-E6F812C019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" y="3255651"/>
            <a:ext cx="11904055" cy="3602353"/>
          </a:xfrm>
          <a:custGeom>
            <a:avLst/>
            <a:gdLst>
              <a:gd name="connsiteX0" fmla="*/ 11582341 w 11904055"/>
              <a:gd name="connsiteY0" fmla="*/ 2503750 h 3602353"/>
              <a:gd name="connsiteX1" fmla="*/ 11769730 w 11904055"/>
              <a:gd name="connsiteY1" fmla="*/ 2573468 h 3602353"/>
              <a:gd name="connsiteX2" fmla="*/ 11833752 w 11904055"/>
              <a:gd name="connsiteY2" fmla="*/ 3052873 h 3602353"/>
              <a:gd name="connsiteX3" fmla="*/ 11413744 w 11904055"/>
              <a:gd name="connsiteY3" fmla="*/ 3602352 h 3602353"/>
              <a:gd name="connsiteX4" fmla="*/ 10552808 w 11904055"/>
              <a:gd name="connsiteY4" fmla="*/ 3602352 h 3602353"/>
              <a:gd name="connsiteX5" fmla="*/ 11290325 w 11904055"/>
              <a:gd name="connsiteY5" fmla="*/ 2637490 h 3602353"/>
              <a:gd name="connsiteX6" fmla="*/ 11582341 w 11904055"/>
              <a:gd name="connsiteY6" fmla="*/ 2503750 h 3602353"/>
              <a:gd name="connsiteX7" fmla="*/ 10782012 w 11904055"/>
              <a:gd name="connsiteY7" fmla="*/ 2174396 h 3602353"/>
              <a:gd name="connsiteX8" fmla="*/ 10969399 w 11904055"/>
              <a:gd name="connsiteY8" fmla="*/ 2244113 h 3602353"/>
              <a:gd name="connsiteX9" fmla="*/ 11033422 w 11904055"/>
              <a:gd name="connsiteY9" fmla="*/ 2723518 h 3602353"/>
              <a:gd name="connsiteX10" fmla="*/ 10361662 w 11904055"/>
              <a:gd name="connsiteY10" fmla="*/ 3602352 h 3602353"/>
              <a:gd name="connsiteX11" fmla="*/ 9500727 w 11904055"/>
              <a:gd name="connsiteY11" fmla="*/ 3602352 h 3602353"/>
              <a:gd name="connsiteX12" fmla="*/ 10489995 w 11904055"/>
              <a:gd name="connsiteY12" fmla="*/ 2308135 h 3602353"/>
              <a:gd name="connsiteX13" fmla="*/ 10782012 w 11904055"/>
              <a:gd name="connsiteY13" fmla="*/ 2174396 h 3602353"/>
              <a:gd name="connsiteX14" fmla="*/ 1691966 w 11904055"/>
              <a:gd name="connsiteY14" fmla="*/ 1637118 h 3602353"/>
              <a:gd name="connsiteX15" fmla="*/ 1879354 w 11904055"/>
              <a:gd name="connsiteY15" fmla="*/ 1706836 h 3602353"/>
              <a:gd name="connsiteX16" fmla="*/ 1943376 w 11904055"/>
              <a:gd name="connsiteY16" fmla="*/ 2186241 h 3602353"/>
              <a:gd name="connsiteX17" fmla="*/ 860935 w 11904055"/>
              <a:gd name="connsiteY17" fmla="*/ 3602352 h 3602353"/>
              <a:gd name="connsiteX18" fmla="*/ 0 w 11904055"/>
              <a:gd name="connsiteY18" fmla="*/ 3602352 h 3602353"/>
              <a:gd name="connsiteX19" fmla="*/ 0 w 11904055"/>
              <a:gd name="connsiteY19" fmla="*/ 3602351 h 3602353"/>
              <a:gd name="connsiteX20" fmla="*/ 1399949 w 11904055"/>
              <a:gd name="connsiteY20" fmla="*/ 1770858 h 3602353"/>
              <a:gd name="connsiteX21" fmla="*/ 1691966 w 11904055"/>
              <a:gd name="connsiteY21" fmla="*/ 1637118 h 3602353"/>
              <a:gd name="connsiteX22" fmla="*/ 8108140 w 11904055"/>
              <a:gd name="connsiteY22" fmla="*/ 1412767 h 3602353"/>
              <a:gd name="connsiteX23" fmla="*/ 8295528 w 11904055"/>
              <a:gd name="connsiteY23" fmla="*/ 1482484 h 3602353"/>
              <a:gd name="connsiteX24" fmla="*/ 8359550 w 11904055"/>
              <a:gd name="connsiteY24" fmla="*/ 1961890 h 3602353"/>
              <a:gd name="connsiteX25" fmla="*/ 7105620 w 11904055"/>
              <a:gd name="connsiteY25" fmla="*/ 3602352 h 3602353"/>
              <a:gd name="connsiteX26" fmla="*/ 6244685 w 11904055"/>
              <a:gd name="connsiteY26" fmla="*/ 3602352 h 3602353"/>
              <a:gd name="connsiteX27" fmla="*/ 7816123 w 11904055"/>
              <a:gd name="connsiteY27" fmla="*/ 1546506 h 3602353"/>
              <a:gd name="connsiteX28" fmla="*/ 8108140 w 11904055"/>
              <a:gd name="connsiteY28" fmla="*/ 1412767 h 3602353"/>
              <a:gd name="connsiteX29" fmla="*/ 9385014 w 11904055"/>
              <a:gd name="connsiteY29" fmla="*/ 1161427 h 3602353"/>
              <a:gd name="connsiteX30" fmla="*/ 9572402 w 11904055"/>
              <a:gd name="connsiteY30" fmla="*/ 1231145 h 3602353"/>
              <a:gd name="connsiteX31" fmla="*/ 9636423 w 11904055"/>
              <a:gd name="connsiteY31" fmla="*/ 1710549 h 3602353"/>
              <a:gd name="connsiteX32" fmla="*/ 8190375 w 11904055"/>
              <a:gd name="connsiteY32" fmla="*/ 3602352 h 3602353"/>
              <a:gd name="connsiteX33" fmla="*/ 7329441 w 11904055"/>
              <a:gd name="connsiteY33" fmla="*/ 3602352 h 3602353"/>
              <a:gd name="connsiteX34" fmla="*/ 9092997 w 11904055"/>
              <a:gd name="connsiteY34" fmla="*/ 1295167 h 3602353"/>
              <a:gd name="connsiteX35" fmla="*/ 9385014 w 11904055"/>
              <a:gd name="connsiteY35" fmla="*/ 1161427 h 3602353"/>
              <a:gd name="connsiteX36" fmla="*/ 3104652 w 11904055"/>
              <a:gd name="connsiteY36" fmla="*/ 1140248 h 3602353"/>
              <a:gd name="connsiteX37" fmla="*/ 3292040 w 11904055"/>
              <a:gd name="connsiteY37" fmla="*/ 1209966 h 3602353"/>
              <a:gd name="connsiteX38" fmla="*/ 3356063 w 11904055"/>
              <a:gd name="connsiteY38" fmla="*/ 1689371 h 3602353"/>
              <a:gd name="connsiteX39" fmla="*/ 1893826 w 11904055"/>
              <a:gd name="connsiteY39" fmla="*/ 3602352 h 3602353"/>
              <a:gd name="connsiteX40" fmla="*/ 1032889 w 11904055"/>
              <a:gd name="connsiteY40" fmla="*/ 3602352 h 3602353"/>
              <a:gd name="connsiteX41" fmla="*/ 2812635 w 11904055"/>
              <a:gd name="connsiteY41" fmla="*/ 1273988 h 3602353"/>
              <a:gd name="connsiteX42" fmla="*/ 3104652 w 11904055"/>
              <a:gd name="connsiteY42" fmla="*/ 1140248 h 3602353"/>
              <a:gd name="connsiteX43" fmla="*/ 10527184 w 11904055"/>
              <a:gd name="connsiteY43" fmla="*/ 1087492 h 3602353"/>
              <a:gd name="connsiteX44" fmla="*/ 10714572 w 11904055"/>
              <a:gd name="connsiteY44" fmla="*/ 1157209 h 3602353"/>
              <a:gd name="connsiteX45" fmla="*/ 10778593 w 11904055"/>
              <a:gd name="connsiteY45" fmla="*/ 1636614 h 3602353"/>
              <a:gd name="connsiteX46" fmla="*/ 9276031 w 11904055"/>
              <a:gd name="connsiteY46" fmla="*/ 3602352 h 3602353"/>
              <a:gd name="connsiteX47" fmla="*/ 8415095 w 11904055"/>
              <a:gd name="connsiteY47" fmla="*/ 3602352 h 3602353"/>
              <a:gd name="connsiteX48" fmla="*/ 10235167 w 11904055"/>
              <a:gd name="connsiteY48" fmla="*/ 1221231 h 3602353"/>
              <a:gd name="connsiteX49" fmla="*/ 10527184 w 11904055"/>
              <a:gd name="connsiteY49" fmla="*/ 1087492 h 3602353"/>
              <a:gd name="connsiteX50" fmla="*/ 4425492 w 11904055"/>
              <a:gd name="connsiteY50" fmla="*/ 821528 h 3602353"/>
              <a:gd name="connsiteX51" fmla="*/ 4612880 w 11904055"/>
              <a:gd name="connsiteY51" fmla="*/ 891246 h 3602353"/>
              <a:gd name="connsiteX52" fmla="*/ 4676903 w 11904055"/>
              <a:gd name="connsiteY52" fmla="*/ 1370650 h 3602353"/>
              <a:gd name="connsiteX53" fmla="*/ 2971045 w 11904055"/>
              <a:gd name="connsiteY53" fmla="*/ 3602352 h 3602353"/>
              <a:gd name="connsiteX54" fmla="*/ 2228075 w 11904055"/>
              <a:gd name="connsiteY54" fmla="*/ 3602352 h 3602353"/>
              <a:gd name="connsiteX55" fmla="*/ 2235176 w 11904055"/>
              <a:gd name="connsiteY55" fmla="*/ 3482988 h 3602353"/>
              <a:gd name="connsiteX56" fmla="*/ 2294666 w 11904055"/>
              <a:gd name="connsiteY56" fmla="*/ 3360904 h 3602353"/>
              <a:gd name="connsiteX57" fmla="*/ 4133476 w 11904055"/>
              <a:gd name="connsiteY57" fmla="*/ 955268 h 3602353"/>
              <a:gd name="connsiteX58" fmla="*/ 4425492 w 11904055"/>
              <a:gd name="connsiteY58" fmla="*/ 821528 h 3602353"/>
              <a:gd name="connsiteX59" fmla="*/ 5787281 w 11904055"/>
              <a:gd name="connsiteY59" fmla="*/ 372647 h 3602353"/>
              <a:gd name="connsiteX60" fmla="*/ 5974669 w 11904055"/>
              <a:gd name="connsiteY60" fmla="*/ 442365 h 3602353"/>
              <a:gd name="connsiteX61" fmla="*/ 6038692 w 11904055"/>
              <a:gd name="connsiteY61" fmla="*/ 921770 h 3602353"/>
              <a:gd name="connsiteX62" fmla="*/ 3989720 w 11904055"/>
              <a:gd name="connsiteY62" fmla="*/ 3602352 h 3602353"/>
              <a:gd name="connsiteX63" fmla="*/ 3227852 w 11904055"/>
              <a:gd name="connsiteY63" fmla="*/ 3602353 h 3602353"/>
              <a:gd name="connsiteX64" fmla="*/ 3233358 w 11904055"/>
              <a:gd name="connsiteY64" fmla="*/ 3509800 h 3602353"/>
              <a:gd name="connsiteX65" fmla="*/ 3292848 w 11904055"/>
              <a:gd name="connsiteY65" fmla="*/ 3387715 h 3602353"/>
              <a:gd name="connsiteX66" fmla="*/ 5495264 w 11904055"/>
              <a:gd name="connsiteY66" fmla="*/ 506388 h 3602353"/>
              <a:gd name="connsiteX67" fmla="*/ 5787281 w 11904055"/>
              <a:gd name="connsiteY67" fmla="*/ 372647 h 3602353"/>
              <a:gd name="connsiteX68" fmla="*/ 6896315 w 11904055"/>
              <a:gd name="connsiteY68" fmla="*/ 289347 h 3602353"/>
              <a:gd name="connsiteX69" fmla="*/ 7083704 w 11904055"/>
              <a:gd name="connsiteY69" fmla="*/ 359064 h 3602353"/>
              <a:gd name="connsiteX70" fmla="*/ 7147725 w 11904055"/>
              <a:gd name="connsiteY70" fmla="*/ 838469 h 3602353"/>
              <a:gd name="connsiteX71" fmla="*/ 5035081 w 11904055"/>
              <a:gd name="connsiteY71" fmla="*/ 3602353 h 3602353"/>
              <a:gd name="connsiteX72" fmla="*/ 4174147 w 11904055"/>
              <a:gd name="connsiteY72" fmla="*/ 3602352 h 3602353"/>
              <a:gd name="connsiteX73" fmla="*/ 6604298 w 11904055"/>
              <a:gd name="connsiteY73" fmla="*/ 423088 h 3602353"/>
              <a:gd name="connsiteX74" fmla="*/ 6896315 w 11904055"/>
              <a:gd name="connsiteY74" fmla="*/ 289347 h 3602353"/>
              <a:gd name="connsiteX75" fmla="*/ 8134781 w 11904055"/>
              <a:gd name="connsiteY75" fmla="*/ 587 h 3602353"/>
              <a:gd name="connsiteX76" fmla="*/ 8322169 w 11904055"/>
              <a:gd name="connsiteY76" fmla="*/ 70304 h 3602353"/>
              <a:gd name="connsiteX77" fmla="*/ 8386192 w 11904055"/>
              <a:gd name="connsiteY77" fmla="*/ 549710 h 3602353"/>
              <a:gd name="connsiteX78" fmla="*/ 6052827 w 11904055"/>
              <a:gd name="connsiteY78" fmla="*/ 3602352 h 3602353"/>
              <a:gd name="connsiteX79" fmla="*/ 5191892 w 11904055"/>
              <a:gd name="connsiteY79" fmla="*/ 3602352 h 3602353"/>
              <a:gd name="connsiteX80" fmla="*/ 7842765 w 11904055"/>
              <a:gd name="connsiteY80" fmla="*/ 134328 h 3602353"/>
              <a:gd name="connsiteX81" fmla="*/ 8134781 w 11904055"/>
              <a:gd name="connsiteY81" fmla="*/ 587 h 360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1904055" h="3602353">
                <a:moveTo>
                  <a:pt x="11582341" y="2503750"/>
                </a:moveTo>
                <a:cubicBezTo>
                  <a:pt x="11648102" y="2507602"/>
                  <a:pt x="11713456" y="2530454"/>
                  <a:pt x="11769730" y="2573468"/>
                </a:cubicBezTo>
                <a:cubicBezTo>
                  <a:pt x="11919793" y="2688173"/>
                  <a:pt x="11948456" y="2902810"/>
                  <a:pt x="11833752" y="3052873"/>
                </a:cubicBezTo>
                <a:lnTo>
                  <a:pt x="11413744" y="3602352"/>
                </a:lnTo>
                <a:lnTo>
                  <a:pt x="10552808" y="3602352"/>
                </a:lnTo>
                <a:lnTo>
                  <a:pt x="11290325" y="2637490"/>
                </a:lnTo>
                <a:cubicBezTo>
                  <a:pt x="11362015" y="2543701"/>
                  <a:pt x="11472742" y="2497333"/>
                  <a:pt x="11582341" y="2503750"/>
                </a:cubicBezTo>
                <a:close/>
                <a:moveTo>
                  <a:pt x="10782012" y="2174396"/>
                </a:moveTo>
                <a:cubicBezTo>
                  <a:pt x="10847772" y="2178246"/>
                  <a:pt x="10913126" y="2201099"/>
                  <a:pt x="10969399" y="2244113"/>
                </a:cubicBezTo>
                <a:cubicBezTo>
                  <a:pt x="11119462" y="2358818"/>
                  <a:pt x="11148126" y="2573455"/>
                  <a:pt x="11033422" y="2723518"/>
                </a:cubicBezTo>
                <a:lnTo>
                  <a:pt x="10361662" y="3602352"/>
                </a:lnTo>
                <a:lnTo>
                  <a:pt x="9500727" y="3602352"/>
                </a:lnTo>
                <a:lnTo>
                  <a:pt x="10489995" y="2308135"/>
                </a:lnTo>
                <a:cubicBezTo>
                  <a:pt x="10561685" y="2214346"/>
                  <a:pt x="10672411" y="2167978"/>
                  <a:pt x="10782012" y="2174396"/>
                </a:cubicBezTo>
                <a:close/>
                <a:moveTo>
                  <a:pt x="1691966" y="1637118"/>
                </a:moveTo>
                <a:cubicBezTo>
                  <a:pt x="1757726" y="1640968"/>
                  <a:pt x="1823080" y="1663822"/>
                  <a:pt x="1879354" y="1706836"/>
                </a:cubicBezTo>
                <a:cubicBezTo>
                  <a:pt x="2029417" y="1821540"/>
                  <a:pt x="2058080" y="2036178"/>
                  <a:pt x="1943376" y="2186241"/>
                </a:cubicBezTo>
                <a:lnTo>
                  <a:pt x="860935" y="3602352"/>
                </a:lnTo>
                <a:lnTo>
                  <a:pt x="0" y="3602352"/>
                </a:lnTo>
                <a:lnTo>
                  <a:pt x="0" y="3602351"/>
                </a:lnTo>
                <a:lnTo>
                  <a:pt x="1399949" y="1770858"/>
                </a:lnTo>
                <a:cubicBezTo>
                  <a:pt x="1471639" y="1677069"/>
                  <a:pt x="1582366" y="1630701"/>
                  <a:pt x="1691966" y="1637118"/>
                </a:cubicBezTo>
                <a:close/>
                <a:moveTo>
                  <a:pt x="8108140" y="1412767"/>
                </a:moveTo>
                <a:cubicBezTo>
                  <a:pt x="8173900" y="1416618"/>
                  <a:pt x="8239254" y="1439471"/>
                  <a:pt x="8295528" y="1482484"/>
                </a:cubicBezTo>
                <a:cubicBezTo>
                  <a:pt x="8445591" y="1597188"/>
                  <a:pt x="8474254" y="1811827"/>
                  <a:pt x="8359550" y="1961890"/>
                </a:cubicBezTo>
                <a:lnTo>
                  <a:pt x="7105620" y="3602352"/>
                </a:lnTo>
                <a:lnTo>
                  <a:pt x="6244685" y="3602352"/>
                </a:lnTo>
                <a:lnTo>
                  <a:pt x="7816123" y="1546506"/>
                </a:lnTo>
                <a:cubicBezTo>
                  <a:pt x="7887814" y="1452716"/>
                  <a:pt x="7998540" y="1406349"/>
                  <a:pt x="8108140" y="1412767"/>
                </a:cubicBezTo>
                <a:close/>
                <a:moveTo>
                  <a:pt x="9385014" y="1161427"/>
                </a:moveTo>
                <a:cubicBezTo>
                  <a:pt x="9450774" y="1165277"/>
                  <a:pt x="9516128" y="1188130"/>
                  <a:pt x="9572402" y="1231145"/>
                </a:cubicBezTo>
                <a:cubicBezTo>
                  <a:pt x="9722465" y="1345849"/>
                  <a:pt x="9751129" y="1560486"/>
                  <a:pt x="9636423" y="1710549"/>
                </a:cubicBezTo>
                <a:lnTo>
                  <a:pt x="8190375" y="3602352"/>
                </a:lnTo>
                <a:lnTo>
                  <a:pt x="7329441" y="3602352"/>
                </a:lnTo>
                <a:lnTo>
                  <a:pt x="9092997" y="1295167"/>
                </a:lnTo>
                <a:cubicBezTo>
                  <a:pt x="9164687" y="1201377"/>
                  <a:pt x="9275414" y="1155009"/>
                  <a:pt x="9385014" y="1161427"/>
                </a:cubicBezTo>
                <a:close/>
                <a:moveTo>
                  <a:pt x="3104652" y="1140248"/>
                </a:moveTo>
                <a:cubicBezTo>
                  <a:pt x="3170412" y="1144098"/>
                  <a:pt x="3235766" y="1166952"/>
                  <a:pt x="3292040" y="1209966"/>
                </a:cubicBezTo>
                <a:cubicBezTo>
                  <a:pt x="3442103" y="1324671"/>
                  <a:pt x="3470767" y="1539308"/>
                  <a:pt x="3356063" y="1689371"/>
                </a:cubicBezTo>
                <a:lnTo>
                  <a:pt x="1893826" y="3602352"/>
                </a:lnTo>
                <a:lnTo>
                  <a:pt x="1032889" y="3602352"/>
                </a:lnTo>
                <a:lnTo>
                  <a:pt x="2812635" y="1273988"/>
                </a:lnTo>
                <a:cubicBezTo>
                  <a:pt x="2884326" y="1180199"/>
                  <a:pt x="2995052" y="1133831"/>
                  <a:pt x="3104652" y="1140248"/>
                </a:cubicBezTo>
                <a:close/>
                <a:moveTo>
                  <a:pt x="10527184" y="1087492"/>
                </a:moveTo>
                <a:cubicBezTo>
                  <a:pt x="10592944" y="1091342"/>
                  <a:pt x="10658298" y="1114195"/>
                  <a:pt x="10714572" y="1157209"/>
                </a:cubicBezTo>
                <a:cubicBezTo>
                  <a:pt x="10864635" y="1271913"/>
                  <a:pt x="10893299" y="1486551"/>
                  <a:pt x="10778593" y="1636614"/>
                </a:cubicBezTo>
                <a:lnTo>
                  <a:pt x="9276031" y="3602352"/>
                </a:lnTo>
                <a:lnTo>
                  <a:pt x="8415095" y="3602352"/>
                </a:lnTo>
                <a:lnTo>
                  <a:pt x="10235167" y="1221231"/>
                </a:lnTo>
                <a:cubicBezTo>
                  <a:pt x="10306857" y="1127442"/>
                  <a:pt x="10417583" y="1081074"/>
                  <a:pt x="10527184" y="1087492"/>
                </a:cubicBezTo>
                <a:close/>
                <a:moveTo>
                  <a:pt x="4425492" y="821528"/>
                </a:moveTo>
                <a:cubicBezTo>
                  <a:pt x="4491251" y="825379"/>
                  <a:pt x="4556607" y="848231"/>
                  <a:pt x="4612880" y="891246"/>
                </a:cubicBezTo>
                <a:cubicBezTo>
                  <a:pt x="4762943" y="1005950"/>
                  <a:pt x="4791607" y="1220588"/>
                  <a:pt x="4676903" y="1370650"/>
                </a:cubicBezTo>
                <a:lnTo>
                  <a:pt x="2971045" y="3602352"/>
                </a:lnTo>
                <a:lnTo>
                  <a:pt x="2228075" y="3602352"/>
                </a:lnTo>
                <a:lnTo>
                  <a:pt x="2235176" y="3482988"/>
                </a:lnTo>
                <a:cubicBezTo>
                  <a:pt x="2246274" y="3439971"/>
                  <a:pt x="2265990" y="3398420"/>
                  <a:pt x="2294666" y="3360904"/>
                </a:cubicBezTo>
                <a:lnTo>
                  <a:pt x="4133476" y="955268"/>
                </a:lnTo>
                <a:cubicBezTo>
                  <a:pt x="4205166" y="861479"/>
                  <a:pt x="4315892" y="815111"/>
                  <a:pt x="4425492" y="821528"/>
                </a:cubicBezTo>
                <a:close/>
                <a:moveTo>
                  <a:pt x="5787281" y="372647"/>
                </a:moveTo>
                <a:cubicBezTo>
                  <a:pt x="5853041" y="376498"/>
                  <a:pt x="5918396" y="399351"/>
                  <a:pt x="5974669" y="442365"/>
                </a:cubicBezTo>
                <a:cubicBezTo>
                  <a:pt x="6124732" y="557070"/>
                  <a:pt x="6153396" y="771707"/>
                  <a:pt x="6038692" y="921770"/>
                </a:cubicBezTo>
                <a:lnTo>
                  <a:pt x="3989720" y="3602352"/>
                </a:lnTo>
                <a:lnTo>
                  <a:pt x="3227852" y="3602353"/>
                </a:lnTo>
                <a:lnTo>
                  <a:pt x="3233358" y="3509800"/>
                </a:lnTo>
                <a:cubicBezTo>
                  <a:pt x="3244456" y="3466782"/>
                  <a:pt x="3264173" y="3425231"/>
                  <a:pt x="3292848" y="3387715"/>
                </a:cubicBezTo>
                <a:lnTo>
                  <a:pt x="5495264" y="506388"/>
                </a:lnTo>
                <a:cubicBezTo>
                  <a:pt x="5566956" y="412598"/>
                  <a:pt x="5677682" y="366230"/>
                  <a:pt x="5787281" y="372647"/>
                </a:cubicBezTo>
                <a:close/>
                <a:moveTo>
                  <a:pt x="6896315" y="289347"/>
                </a:moveTo>
                <a:cubicBezTo>
                  <a:pt x="6962075" y="293197"/>
                  <a:pt x="7027430" y="316050"/>
                  <a:pt x="7083704" y="359064"/>
                </a:cubicBezTo>
                <a:cubicBezTo>
                  <a:pt x="7233766" y="473768"/>
                  <a:pt x="7262430" y="688406"/>
                  <a:pt x="7147725" y="838469"/>
                </a:cubicBezTo>
                <a:lnTo>
                  <a:pt x="5035081" y="3602353"/>
                </a:lnTo>
                <a:lnTo>
                  <a:pt x="4174147" y="3602352"/>
                </a:lnTo>
                <a:lnTo>
                  <a:pt x="6604298" y="423088"/>
                </a:lnTo>
                <a:cubicBezTo>
                  <a:pt x="6675989" y="329298"/>
                  <a:pt x="6786715" y="282930"/>
                  <a:pt x="6896315" y="289347"/>
                </a:cubicBezTo>
                <a:close/>
                <a:moveTo>
                  <a:pt x="8134781" y="587"/>
                </a:moveTo>
                <a:cubicBezTo>
                  <a:pt x="8200542" y="4437"/>
                  <a:pt x="8265896" y="27291"/>
                  <a:pt x="8322169" y="70304"/>
                </a:cubicBezTo>
                <a:cubicBezTo>
                  <a:pt x="8472232" y="185009"/>
                  <a:pt x="8500896" y="399647"/>
                  <a:pt x="8386192" y="549710"/>
                </a:cubicBezTo>
                <a:lnTo>
                  <a:pt x="6052827" y="3602352"/>
                </a:lnTo>
                <a:lnTo>
                  <a:pt x="5191892" y="3602352"/>
                </a:lnTo>
                <a:lnTo>
                  <a:pt x="7842765" y="134328"/>
                </a:lnTo>
                <a:cubicBezTo>
                  <a:pt x="7914455" y="40538"/>
                  <a:pt x="8025182" y="-5830"/>
                  <a:pt x="8134781" y="5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3587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69FBFC8-EC0E-4E14-905F-2E4D84D4D4B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AAF3D6DC-4A0E-4BCA-9639-615F1AC589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5727" y="642257"/>
            <a:ext cx="10920548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0615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8198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07130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1CD0F0-C157-4A74-85C5-3764950204CE}"/>
              </a:ext>
            </a:extLst>
          </p:cNvPr>
          <p:cNvSpPr/>
          <p:nvPr userDrawn="1"/>
        </p:nvSpPr>
        <p:spPr>
          <a:xfrm>
            <a:off x="2" y="0"/>
            <a:ext cx="12191999" cy="2552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84A88E2B-8914-4A51-93D1-53EE236F8DAE}"/>
              </a:ext>
            </a:extLst>
          </p:cNvPr>
          <p:cNvGrpSpPr/>
          <p:nvPr userDrawn="1"/>
        </p:nvGrpSpPr>
        <p:grpSpPr>
          <a:xfrm>
            <a:off x="1" y="2543120"/>
            <a:ext cx="12192000" cy="92498"/>
            <a:chOff x="11445923" y="0"/>
            <a:chExt cx="1119115" cy="255228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3FC2A0-2C8C-454E-A2FC-805728A75C98}"/>
                </a:ext>
              </a:extLst>
            </p:cNvPr>
            <p:cNvSpPr/>
            <p:nvPr/>
          </p:nvSpPr>
          <p:spPr>
            <a:xfrm>
              <a:off x="11818961" y="0"/>
              <a:ext cx="373038" cy="25522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690C1EE-6A6F-42D3-83B8-026B5166B341}"/>
                </a:ext>
              </a:extLst>
            </p:cNvPr>
            <p:cNvSpPr/>
            <p:nvPr/>
          </p:nvSpPr>
          <p:spPr>
            <a:xfrm>
              <a:off x="11445923" y="0"/>
              <a:ext cx="373038" cy="25522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AAFA40F-A963-4E4B-8411-ED8116D801AE}"/>
                </a:ext>
              </a:extLst>
            </p:cNvPr>
            <p:cNvSpPr/>
            <p:nvPr/>
          </p:nvSpPr>
          <p:spPr>
            <a:xfrm>
              <a:off x="12192000" y="0"/>
              <a:ext cx="373038" cy="255228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" name="Group 7">
            <a:extLst>
              <a:ext uri="{FF2B5EF4-FFF2-40B4-BE49-F238E27FC236}">
                <a16:creationId xmlns:a16="http://schemas.microsoft.com/office/drawing/2014/main" id="{FF457DA5-8BD8-4BD1-ABAC-1702790078A5}"/>
              </a:ext>
            </a:extLst>
          </p:cNvPr>
          <p:cNvGrpSpPr/>
          <p:nvPr userDrawn="1"/>
        </p:nvGrpSpPr>
        <p:grpSpPr>
          <a:xfrm>
            <a:off x="11126531" y="59962"/>
            <a:ext cx="983575" cy="1226175"/>
            <a:chOff x="8411919" y="701065"/>
            <a:chExt cx="2800065" cy="349070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5DD6D29-DDE2-45C1-A138-CADB303F7C9F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DC7CD9-2180-42AE-8704-20DBF67B10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D0A05A7-05C3-49E0-9D7D-F545E41AF2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A9F57B-F0AC-4B12-9AF5-A2D627622BC2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1285139-F2C4-446A-B33F-24C8A0E0D2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D5932DE-97EB-4356-AB7E-C15C95618C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C91D568-C449-4AA9-82B1-5329497816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8F475E-0095-4F26-BB26-022930977535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5EFA47E-8BD9-48B8-8713-E45FE90BC0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56E6CA7-B7F3-4621-A76D-BA617AA32ED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74EE110-4344-4F52-A647-018872E82CB7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8D380D3-EEA7-40C1-B43D-07CD1E39FD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8724384-2A2C-43ED-8941-9540034BD8C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0ACFEA-6181-41EB-8BED-A51527F7C0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11BAF15-78AF-4795-B4FC-753D1EF9E0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050C95F-629C-490C-8BAC-78DABCD855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5A19A85-9EC7-455C-8DD6-187CB92EDEE4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7240E26-80CD-41EC-B8BB-D59466F37C2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DC3978A-C5FA-42C9-8D7B-F6438BA6096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4388F42-C696-4539-BD00-F21F87F844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148E84D-1A6D-4271-8A0A-660F1B15D1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2B5DA5F-B400-4F36-B83F-421F789314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30">
            <a:extLst>
              <a:ext uri="{FF2B5EF4-FFF2-40B4-BE49-F238E27FC236}">
                <a16:creationId xmlns:a16="http://schemas.microsoft.com/office/drawing/2014/main" id="{044EE669-9E4C-4CA7-A3A7-33BC296CAA71}"/>
              </a:ext>
            </a:extLst>
          </p:cNvPr>
          <p:cNvGrpSpPr/>
          <p:nvPr userDrawn="1"/>
        </p:nvGrpSpPr>
        <p:grpSpPr>
          <a:xfrm rot="15730005">
            <a:off x="10036531" y="262596"/>
            <a:ext cx="983575" cy="1226175"/>
            <a:chOff x="8411919" y="701065"/>
            <a:chExt cx="2800065" cy="3490702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EC4FCD0-D80E-4BDE-A5CD-8F0BC7673FD2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CA6BF7A-2F64-4D37-A80A-A731FAAE69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7D40FFE-6973-4966-BE8A-2C8BFC6DED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8D0628B-4C25-405C-B92F-967A2F552D5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55B7347-0448-457F-8A6E-209E78A221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1F3020F-2980-43D8-A6E1-A1C268398A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62F092F-EF39-4548-B871-05F5F502CC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36979FA-828A-48D4-9C8B-6F50EEDAC5A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0A29C4-0BDC-4C57-A752-FBD4848DD6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195D661-139C-43DA-B191-64D4E3EB6F2C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A0B6320-BEEA-4ED4-886F-54835A7A8DC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F0C052C-0C49-45D2-95B4-EB71C53035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8C62899-030E-4CD7-8551-E8FB609D8372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53D3BE-5268-47BB-88DC-D80B006144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E2C63B3-FEBC-4E81-A83F-442EFD970C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839260-DA6B-4278-8342-339E9D7EEA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A9196E6-7FB0-4C52-A592-204D37882FDF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F56BBE9-7A54-44FD-8960-0A51776C14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F9F36F4-C91F-4046-832E-002EF0AE5503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7280801-44E2-40E6-9915-0A3ADC2636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3EA181D-8A90-4729-8E01-BAB32AE981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9547D6E-9ECC-481E-83BB-010BB8DA42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53">
            <a:extLst>
              <a:ext uri="{FF2B5EF4-FFF2-40B4-BE49-F238E27FC236}">
                <a16:creationId xmlns:a16="http://schemas.microsoft.com/office/drawing/2014/main" id="{D17AD10F-453A-4E8D-AD1B-4B24EAEAFAD1}"/>
              </a:ext>
            </a:extLst>
          </p:cNvPr>
          <p:cNvGrpSpPr/>
          <p:nvPr userDrawn="1"/>
        </p:nvGrpSpPr>
        <p:grpSpPr>
          <a:xfrm rot="6889181">
            <a:off x="10412958" y="1601928"/>
            <a:ext cx="796471" cy="992923"/>
            <a:chOff x="8411919" y="701065"/>
            <a:chExt cx="2800065" cy="349070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DD64DF2-DC03-4DA2-8ECD-92414187EC81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6570102-6A32-4B3B-906D-BD8943799E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C6062CC-F21A-41D5-B8B5-545A842812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52F408-DC70-476B-A49E-0EC9DCC8A68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A5B904B-857F-43D9-88E8-9889A777C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EBCEDAA-E03D-4863-BBCD-A3499AB578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4D46D37-1080-4754-9469-9332FD8D44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25EE8BE-F561-4363-B07C-2A8568C849D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CDEA6CE-6883-439C-90F3-B682651821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39EBADE-0038-4448-AE69-7A30F68146A9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C478AC4-0F9A-4B28-B8AE-A5C3FC191FD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64C4057-53E5-4332-A8BC-0476466B17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6E5EB65-4860-47A3-A636-1D5B4086EBE5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8726D1F-8E94-41C4-91B4-FE73F6CA4A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C5EE4BC-D4F2-4506-A3BC-1F49233209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A371812-5AE7-41A7-8354-03341B0DD5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B530347-4200-441B-ABAD-B145DCE83342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E61C81E-2924-483B-81DE-205FCB7A44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324DC81-1E85-4D25-9885-81ACFF8EF9C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F3CC859-CABB-414D-A81B-30AF7FDC40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C5B7264-49F4-4210-9CA1-CF355D0959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FED197B-9A2F-4634-9DE3-0062A5B45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76">
            <a:extLst>
              <a:ext uri="{FF2B5EF4-FFF2-40B4-BE49-F238E27FC236}">
                <a16:creationId xmlns:a16="http://schemas.microsoft.com/office/drawing/2014/main" id="{5A6F875E-26AF-47EC-80DA-4A202F58A299}"/>
              </a:ext>
            </a:extLst>
          </p:cNvPr>
          <p:cNvGrpSpPr/>
          <p:nvPr userDrawn="1"/>
        </p:nvGrpSpPr>
        <p:grpSpPr>
          <a:xfrm rot="20334324">
            <a:off x="11027040" y="751132"/>
            <a:ext cx="1164960" cy="1452298"/>
            <a:chOff x="8411919" y="701065"/>
            <a:chExt cx="2800065" cy="349070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77BA5B5-C758-4877-800C-0C7E4D9CEBE4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83A37C0-EC73-49DF-8FB5-5ECE4448FD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1BA5729-6339-4F12-87C6-59FE607335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12BFEE7-A77F-4E6A-9E50-307AEE0A93E3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402FDBD-1882-4637-A220-48C025A195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BB18570-115A-4B82-B5E8-DEFEE35E36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3A398FB-C068-4429-A23D-89DBCBB6FF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B571856-F9E7-4ED8-B06C-57DFF6B9CC0F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A8CAEB4-E5DC-46B5-B31F-0CEF968450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1937CDF-54A0-4EB9-87AA-3A6F53380AA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C0EDC4-79A2-48AC-9C2F-EC89AA5AF40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C7274A9-AD57-4BC8-9D3E-4444CD75C0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CE58877-41A8-426A-A97C-C7E929F3EBE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DEBC82F-0A62-4539-9DAC-1F7078C43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A5A7A4C-C4AC-4031-8AE8-3C1D0B91DF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3F73277-134F-4896-A41B-6121A44641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84486BE-FF72-4400-AED7-FC2F51FF896E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7E4E1DC-4629-41E4-881E-039F4A4E34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EBF3104-364F-4626-A5B8-05B4D1ADCA6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EA45D2F-F00F-4129-99E1-0B7C1B4A45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96CA710A-0CE7-4CEF-B09B-27A332D959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CF51995-51FB-475E-94CD-AEE40B2178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99">
            <a:extLst>
              <a:ext uri="{FF2B5EF4-FFF2-40B4-BE49-F238E27FC236}">
                <a16:creationId xmlns:a16="http://schemas.microsoft.com/office/drawing/2014/main" id="{B0D5CCF4-AEE8-4235-B77C-72150C7B86A8}"/>
              </a:ext>
            </a:extLst>
          </p:cNvPr>
          <p:cNvGrpSpPr/>
          <p:nvPr userDrawn="1"/>
        </p:nvGrpSpPr>
        <p:grpSpPr>
          <a:xfrm rot="20334324">
            <a:off x="9037158" y="71664"/>
            <a:ext cx="753407" cy="737354"/>
            <a:chOff x="8411919" y="701065"/>
            <a:chExt cx="2800065" cy="3490702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666712C-D9DC-4E1B-B224-EE2C1109D35C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3352840-ABD4-47EF-ADD9-AA88424C91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9F6F136-D82F-4732-9A09-51877B3006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357C639-5D19-43DF-9527-8D32F5DC8C97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9BA665B-04B0-4300-9EB4-1CFFE3ED45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F1951ED-ABFB-4722-9F63-B0B27E2C2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64E12DE-0E57-4B8F-A49C-688E0958E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E4BC377-B444-49A0-A473-E947787673A9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6B46601-4F83-4893-8A97-6736B822C1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67EEF4EC-D9C6-4972-9B35-88DF77520A96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2B4C8D5-FD70-44AE-8137-B0A8F4ACCEA6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EE403C5D-66B6-4B98-9623-F82EEB8A97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521883D-899C-437B-9424-C11E887F4C7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1EE4CB0-E6F1-4616-8CFD-ABC0841896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D622344-682A-45AB-BDAC-D83955B30D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3F36C3A-AAA2-43EC-A1CA-D5CCDC6E35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AD7E67AE-8D68-43B6-A73E-4A33D1A25236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A0A232-916A-46A2-A7C1-987C261630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78AD056-AB72-4926-86BA-E77C4E1712F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189B293-9518-480B-92F2-B3FD6AE4D6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39E57236-C826-4A70-BF3F-87A183C24D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28F2DAEF-A763-4480-9B9B-5510A70DD6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122">
            <a:extLst>
              <a:ext uri="{FF2B5EF4-FFF2-40B4-BE49-F238E27FC236}">
                <a16:creationId xmlns:a16="http://schemas.microsoft.com/office/drawing/2014/main" id="{574C772B-1928-4597-8A34-F77909439262}"/>
              </a:ext>
            </a:extLst>
          </p:cNvPr>
          <p:cNvGrpSpPr/>
          <p:nvPr userDrawn="1"/>
        </p:nvGrpSpPr>
        <p:grpSpPr>
          <a:xfrm rot="19421998">
            <a:off x="9748081" y="1384230"/>
            <a:ext cx="717208" cy="701926"/>
            <a:chOff x="8411919" y="701065"/>
            <a:chExt cx="2800065" cy="3490702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7089472D-6102-4681-8E55-2C5794EE4E05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5D7A623-A535-43CF-9E20-EB48163EBA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4DDAD5E-B095-422F-B6CD-672CE6F954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68204260-9189-46EB-869A-E95AE4088988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B13CB03-7EDD-43E9-A3EE-08A70D250D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24ACA07-2AC8-4301-AF7A-F872F5BCBF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E9DDC0C-BE86-40AC-BA9D-02E3CE7A15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04D754C4-75A5-4238-AA8C-BB7B243E723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819C5E5-16FB-4BD7-ABFF-2AFB5E55E9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C7A9859-4815-4EA4-8F65-F968C9FC849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57B13CD7-AC6F-456F-9E2D-A202EA93C04D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2B697B7-B1AF-408B-A9B5-014F75EB3E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AFF57946-E60E-4726-9F65-63637C96D9AC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7CB79018-A974-42C3-9327-9EE494BBBC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A027431D-F6A9-4475-92D1-2C456BFCE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510266C-E548-470A-8A98-08A02F3E2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7175B15-68E2-4A5E-9813-8991CCF80A48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A100DAD-AFB1-40DB-ADE7-B83F5DD8967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620490C3-05EB-4F8F-B133-39AC8E8CA87F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64D449B-2D2F-4B3F-8257-1F8D0DD919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C287B58-6106-4047-BAA2-C3406DDB25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9B63D3A8-33D6-4BC7-8CC9-857AAE669D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45">
            <a:extLst>
              <a:ext uri="{FF2B5EF4-FFF2-40B4-BE49-F238E27FC236}">
                <a16:creationId xmlns:a16="http://schemas.microsoft.com/office/drawing/2014/main" id="{17F06A6F-6318-483E-B452-C88B27C43350}"/>
              </a:ext>
            </a:extLst>
          </p:cNvPr>
          <p:cNvGrpSpPr/>
          <p:nvPr userDrawn="1"/>
        </p:nvGrpSpPr>
        <p:grpSpPr>
          <a:xfrm rot="19421998">
            <a:off x="9244413" y="1325577"/>
            <a:ext cx="458379" cy="448611"/>
            <a:chOff x="8411919" y="701065"/>
            <a:chExt cx="2800065" cy="3490702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91CD7AF-1692-4440-B8BA-E670A60CBCCA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1356FF31-B953-4F4E-B596-E60EA148F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C49752A-D43C-45B6-993D-EA5E0844C9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B753FBDD-B18B-409C-A47A-F97D2E3F5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61749067-1D7E-4678-B43D-843D42744B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BB90CE84-57B1-4386-B44F-156E4FFC61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5B6C08B-4B3D-4F15-9BA5-AB40A1E1F8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C1DF333-9292-43D8-96FF-D38D03FC80C0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DC4CB3EA-34E0-4265-818A-640BBCAED2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885D7418-DA23-4D62-ADDA-A33D8629D46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7DA01C98-3668-44DC-BD8A-21C1F9B9CC2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77874D64-B6D5-4B26-9D31-C32312A1FD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67A0BDD8-5F2F-4871-AC80-15065F48B7B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774FF47B-975B-495B-AFA7-626EA3CB0B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9979DDAC-383E-484D-AD43-6040954E5D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5E20253B-FE44-45FD-9073-793A2ACD30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A967840-EB8D-4A8D-9023-BA05C472301C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5BFA0587-ECDE-4476-B6DA-8C1636CCCB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9332D652-2851-49FA-9380-17419EF0B2E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0AB93698-E5DF-418F-84ED-95993EFBD6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7253BEA4-85D6-4559-8CD4-CD651FA044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33186F57-FF32-469C-8E8F-0D5A121C0D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68">
            <a:extLst>
              <a:ext uri="{FF2B5EF4-FFF2-40B4-BE49-F238E27FC236}">
                <a16:creationId xmlns:a16="http://schemas.microsoft.com/office/drawing/2014/main" id="{B39A1B71-4BFB-417F-8ADF-A50673257A72}"/>
              </a:ext>
            </a:extLst>
          </p:cNvPr>
          <p:cNvGrpSpPr/>
          <p:nvPr userDrawn="1"/>
        </p:nvGrpSpPr>
        <p:grpSpPr>
          <a:xfrm rot="19421998">
            <a:off x="10765083" y="43767"/>
            <a:ext cx="412731" cy="403935"/>
            <a:chOff x="8411919" y="701065"/>
            <a:chExt cx="2800065" cy="3490702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5970A27-55A6-4D07-8C70-C55D06337EBD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E83ABF58-61A0-409C-A57E-EA1E39EFB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72E919-222D-4E11-9FBF-4092D8A0EA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669C07E-C483-453C-AAEC-C3FBEDB040FD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44DE8EA-742F-48A6-BEBC-F6781301ED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16CB3F9E-2089-4472-92AB-7C98031C0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70B846A2-CA79-4A17-A686-E022D5745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19E7FB7-9E8D-44B6-8718-865071D5016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1D0C8432-AFF4-4746-83E6-40A3AD7EBA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E4C7F024-C3FD-44DA-B543-9D4C33842F0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1DFA92C-51B2-4F6C-AE96-147198D89D7A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F9FB3DC-4DAF-4AAE-9F4C-EFB7B0B94E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FEA2574-D8E8-4BE5-9DEF-F08B7AF24CB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142A40-9738-4197-9048-6E3CE28229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A05D9C8-371D-4CB4-967D-A728CB6DE2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9EB1DF40-1EA3-479A-8E44-C460A09111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9194C8E4-D8F1-4623-8319-FC3C7547D1E9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C2521ABC-062E-4457-999D-4BC3DE953E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994EDE13-F833-42D7-A127-BB45FBFCB58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6DD19A0-42AC-4680-A070-B7D26A7ECB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4823B065-A184-4DE8-A2E9-BD9454771D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06A0FAEF-9B32-47C8-BD6B-48A2993CE3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6C54488B-4AA8-4A29-9071-60D6AF00DA6E}"/>
              </a:ext>
            </a:extLst>
          </p:cNvPr>
          <p:cNvSpPr/>
          <p:nvPr userDrawn="1"/>
        </p:nvSpPr>
        <p:spPr>
          <a:xfrm>
            <a:off x="11445923" y="0"/>
            <a:ext cx="373039" cy="25522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AA5F804-B564-42DA-88D6-915FE7EFD1E7}"/>
              </a:ext>
            </a:extLst>
          </p:cNvPr>
          <p:cNvSpPr/>
          <p:nvPr userDrawn="1"/>
        </p:nvSpPr>
        <p:spPr>
          <a:xfrm>
            <a:off x="11818962" y="0"/>
            <a:ext cx="373039" cy="255228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41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2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7C9B81F-C347-4BEF-BFDF-29C42F48304A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7C9B81F-C347-4BEF-BFDF-29C42F48304A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3"/>
            <a:ext cx="3556000" cy="365125"/>
          </a:xfrm>
        </p:spPr>
        <p:txBody>
          <a:bodyPr rtlCol="0"/>
          <a:lstStyle/>
          <a:p>
            <a:fld id="{47C9B81F-C347-4BEF-BFDF-29C42F48304A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9"/>
            <a:ext cx="6096000" cy="365125"/>
          </a:xfrm>
        </p:spPr>
        <p:txBody>
          <a:bodyPr rtlCol="0"/>
          <a:lstStyle/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1CD0F0-C157-4A74-85C5-3764950204CE}"/>
              </a:ext>
            </a:extLst>
          </p:cNvPr>
          <p:cNvSpPr/>
          <p:nvPr userDrawn="1"/>
        </p:nvSpPr>
        <p:spPr>
          <a:xfrm>
            <a:off x="2" y="0"/>
            <a:ext cx="12191999" cy="2552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A88E2B-8914-4A51-93D1-53EE236F8DAE}"/>
              </a:ext>
            </a:extLst>
          </p:cNvPr>
          <p:cNvGrpSpPr/>
          <p:nvPr userDrawn="1"/>
        </p:nvGrpSpPr>
        <p:grpSpPr>
          <a:xfrm>
            <a:off x="1" y="2543120"/>
            <a:ext cx="12192000" cy="92498"/>
            <a:chOff x="11445923" y="0"/>
            <a:chExt cx="1119115" cy="255228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3FC2A0-2C8C-454E-A2FC-805728A75C98}"/>
                </a:ext>
              </a:extLst>
            </p:cNvPr>
            <p:cNvSpPr/>
            <p:nvPr/>
          </p:nvSpPr>
          <p:spPr>
            <a:xfrm>
              <a:off x="11818961" y="0"/>
              <a:ext cx="373038" cy="25522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690C1EE-6A6F-42D3-83B8-026B5166B341}"/>
                </a:ext>
              </a:extLst>
            </p:cNvPr>
            <p:cNvSpPr/>
            <p:nvPr/>
          </p:nvSpPr>
          <p:spPr>
            <a:xfrm>
              <a:off x="11445923" y="0"/>
              <a:ext cx="373038" cy="25522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AAFA40F-A963-4E4B-8411-ED8116D801AE}"/>
                </a:ext>
              </a:extLst>
            </p:cNvPr>
            <p:cNvSpPr/>
            <p:nvPr/>
          </p:nvSpPr>
          <p:spPr>
            <a:xfrm>
              <a:off x="12192000" y="0"/>
              <a:ext cx="373038" cy="255228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F457DA5-8BD8-4BD1-ABAC-1702790078A5}"/>
              </a:ext>
            </a:extLst>
          </p:cNvPr>
          <p:cNvGrpSpPr/>
          <p:nvPr userDrawn="1"/>
        </p:nvGrpSpPr>
        <p:grpSpPr>
          <a:xfrm>
            <a:off x="11126531" y="59962"/>
            <a:ext cx="983575" cy="1226175"/>
            <a:chOff x="8411919" y="701065"/>
            <a:chExt cx="2800065" cy="349070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5DD6D29-DDE2-45C1-A138-CADB303F7C9F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DC7CD9-2180-42AE-8704-20DBF67B10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D0A05A7-05C3-49E0-9D7D-F545E41AF2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A9F57B-F0AC-4B12-9AF5-A2D627622BC2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1285139-F2C4-446A-B33F-24C8A0E0D2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D5932DE-97EB-4356-AB7E-C15C95618C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C91D568-C449-4AA9-82B1-5329497816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8F475E-0095-4F26-BB26-022930977535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5EFA47E-8BD9-48B8-8713-E45FE90BC0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56E6CA7-B7F3-4621-A76D-BA617AA32ED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74EE110-4344-4F52-A647-018872E82CB7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8D380D3-EEA7-40C1-B43D-07CD1E39FD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8724384-2A2C-43ED-8941-9540034BD8C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0ACFEA-6181-41EB-8BED-A51527F7C0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11BAF15-78AF-4795-B4FC-753D1EF9E0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050C95F-629C-490C-8BAC-78DABCD855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5A19A85-9EC7-455C-8DD6-187CB92EDEE4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7240E26-80CD-41EC-B8BB-D59466F37C2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DC3978A-C5FA-42C9-8D7B-F6438BA6096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4388F42-C696-4539-BD00-F21F87F844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148E84D-1A6D-4271-8A0A-660F1B15D1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2B5DA5F-B400-4F36-B83F-421F789314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44EE669-9E4C-4CA7-A3A7-33BC296CAA71}"/>
              </a:ext>
            </a:extLst>
          </p:cNvPr>
          <p:cNvGrpSpPr/>
          <p:nvPr userDrawn="1"/>
        </p:nvGrpSpPr>
        <p:grpSpPr>
          <a:xfrm rot="15730005">
            <a:off x="10036531" y="262596"/>
            <a:ext cx="983575" cy="1226175"/>
            <a:chOff x="8411919" y="701065"/>
            <a:chExt cx="2800065" cy="3490702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EC4FCD0-D80E-4BDE-A5CD-8F0BC7673FD2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CA6BF7A-2F64-4D37-A80A-A731FAAE69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7D40FFE-6973-4966-BE8A-2C8BFC6DED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8D0628B-4C25-405C-B92F-967A2F552D5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55B7347-0448-457F-8A6E-209E78A221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1F3020F-2980-43D8-A6E1-A1C268398A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62F092F-EF39-4548-B871-05F5F502CC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36979FA-828A-48D4-9C8B-6F50EEDAC5A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0A29C4-0BDC-4C57-A752-FBD4848DD6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195D661-139C-43DA-B191-64D4E3EB6F2C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A0B6320-BEEA-4ED4-886F-54835A7A8DC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F0C052C-0C49-45D2-95B4-EB71C53035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8C62899-030E-4CD7-8551-E8FB609D8372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53D3BE-5268-47BB-88DC-D80B006144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E2C63B3-FEBC-4E81-A83F-442EFD970C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839260-DA6B-4278-8342-339E9D7EEA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A9196E6-7FB0-4C52-A592-204D37882FDF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F56BBE9-7A54-44FD-8960-0A51776C14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F9F36F4-C91F-4046-832E-002EF0AE5503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7280801-44E2-40E6-9915-0A3ADC2636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3EA181D-8A90-4729-8E01-BAB32AE981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9547D6E-9ECC-481E-83BB-010BB8DA42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17AD10F-453A-4E8D-AD1B-4B24EAEAFAD1}"/>
              </a:ext>
            </a:extLst>
          </p:cNvPr>
          <p:cNvGrpSpPr/>
          <p:nvPr userDrawn="1"/>
        </p:nvGrpSpPr>
        <p:grpSpPr>
          <a:xfrm rot="6889181">
            <a:off x="10412958" y="1601928"/>
            <a:ext cx="796471" cy="992923"/>
            <a:chOff x="8411919" y="701065"/>
            <a:chExt cx="2800065" cy="349070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DD64DF2-DC03-4DA2-8ECD-92414187EC81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6570102-6A32-4B3B-906D-BD8943799E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C6062CC-F21A-41D5-B8B5-545A842812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52F408-DC70-476B-A49E-0EC9DCC8A68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A5B904B-857F-43D9-88E8-9889A777C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EBCEDAA-E03D-4863-BBCD-A3499AB578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4D46D37-1080-4754-9469-9332FD8D44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25EE8BE-F561-4363-B07C-2A8568C849D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CDEA6CE-6883-439C-90F3-B682651821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39EBADE-0038-4448-AE69-7A30F68146A9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C478AC4-0F9A-4B28-B8AE-A5C3FC191FD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64C4057-53E5-4332-A8BC-0476466B17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6E5EB65-4860-47A3-A636-1D5B4086EBE5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8726D1F-8E94-41C4-91B4-FE73F6CA4A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C5EE4BC-D4F2-4506-A3BC-1F49233209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A371812-5AE7-41A7-8354-03341B0DD5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B530347-4200-441B-ABAD-B145DCE83342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E61C81E-2924-483B-81DE-205FCB7A44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324DC81-1E85-4D25-9885-81ACFF8EF9C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F3CC859-CABB-414D-A81B-30AF7FDC40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C5B7264-49F4-4210-9CA1-CF355D0959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FED197B-9A2F-4634-9DE3-0062A5B45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A6F875E-26AF-47EC-80DA-4A202F58A299}"/>
              </a:ext>
            </a:extLst>
          </p:cNvPr>
          <p:cNvGrpSpPr/>
          <p:nvPr userDrawn="1"/>
        </p:nvGrpSpPr>
        <p:grpSpPr>
          <a:xfrm rot="20334324">
            <a:off x="11027040" y="751132"/>
            <a:ext cx="1164960" cy="1452298"/>
            <a:chOff x="8411919" y="701065"/>
            <a:chExt cx="2800065" cy="349070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77BA5B5-C758-4877-800C-0C7E4D9CEBE4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83A37C0-EC73-49DF-8FB5-5ECE4448FD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1BA5729-6339-4F12-87C6-59FE607335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12BFEE7-A77F-4E6A-9E50-307AEE0A93E3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402FDBD-1882-4637-A220-48C025A195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BB18570-115A-4B82-B5E8-DEFEE35E36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3A398FB-C068-4429-A23D-89DBCBB6FF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B571856-F9E7-4ED8-B06C-57DFF6B9CC0F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A8CAEB4-E5DC-46B5-B31F-0CEF968450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1937CDF-54A0-4EB9-87AA-3A6F53380AA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C0EDC4-79A2-48AC-9C2F-EC89AA5AF40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C7274A9-AD57-4BC8-9D3E-4444CD75C0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CE58877-41A8-426A-A97C-C7E929F3EBE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DEBC82F-0A62-4539-9DAC-1F7078C43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A5A7A4C-C4AC-4031-8AE8-3C1D0B91DF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3F73277-134F-4896-A41B-6121A44641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84486BE-FF72-4400-AED7-FC2F51FF896E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7E4E1DC-4629-41E4-881E-039F4A4E34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EBF3104-364F-4626-A5B8-05B4D1ADCA6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EA45D2F-F00F-4129-99E1-0B7C1B4A45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96CA710A-0CE7-4CEF-B09B-27A332D959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CF51995-51FB-475E-94CD-AEE40B2178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0D5CCF4-AEE8-4235-B77C-72150C7B86A8}"/>
              </a:ext>
            </a:extLst>
          </p:cNvPr>
          <p:cNvGrpSpPr/>
          <p:nvPr userDrawn="1"/>
        </p:nvGrpSpPr>
        <p:grpSpPr>
          <a:xfrm rot="20334324">
            <a:off x="9037158" y="71664"/>
            <a:ext cx="753407" cy="737354"/>
            <a:chOff x="8411919" y="701065"/>
            <a:chExt cx="2800065" cy="3490702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666712C-D9DC-4E1B-B224-EE2C1109D35C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3352840-ABD4-47EF-ADD9-AA88424C91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9F6F136-D82F-4732-9A09-51877B3006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357C639-5D19-43DF-9527-8D32F5DC8C97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9BA665B-04B0-4300-9EB4-1CFFE3ED45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F1951ED-ABFB-4722-9F63-B0B27E2C2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64E12DE-0E57-4B8F-A49C-688E0958E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E4BC377-B444-49A0-A473-E947787673A9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6B46601-4F83-4893-8A97-6736B822C1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67EEF4EC-D9C6-4972-9B35-88DF77520A96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2B4C8D5-FD70-44AE-8137-B0A8F4ACCEA6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EE403C5D-66B6-4B98-9623-F82EEB8A97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521883D-899C-437B-9424-C11E887F4C7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1EE4CB0-E6F1-4616-8CFD-ABC0841896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D622344-682A-45AB-BDAC-D83955B30D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3F36C3A-AAA2-43EC-A1CA-D5CCDC6E35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AD7E67AE-8D68-43B6-A73E-4A33D1A25236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A0A232-916A-46A2-A7C1-987C261630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78AD056-AB72-4926-86BA-E77C4E1712F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189B293-9518-480B-92F2-B3FD6AE4D6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39E57236-C826-4A70-BF3F-87A183C24D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28F2DAEF-A763-4480-9B9B-5510A70DD6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74C772B-1928-4597-8A34-F77909439262}"/>
              </a:ext>
            </a:extLst>
          </p:cNvPr>
          <p:cNvGrpSpPr/>
          <p:nvPr userDrawn="1"/>
        </p:nvGrpSpPr>
        <p:grpSpPr>
          <a:xfrm rot="19421998">
            <a:off x="9748081" y="1384230"/>
            <a:ext cx="717208" cy="701926"/>
            <a:chOff x="8411919" y="701065"/>
            <a:chExt cx="2800065" cy="3490702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7089472D-6102-4681-8E55-2C5794EE4E05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5D7A623-A535-43CF-9E20-EB48163EBA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4DDAD5E-B095-422F-B6CD-672CE6F954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68204260-9189-46EB-869A-E95AE4088988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B13CB03-7EDD-43E9-A3EE-08A70D250D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24ACA07-2AC8-4301-AF7A-F872F5BCBF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E9DDC0C-BE86-40AC-BA9D-02E3CE7A15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04D754C4-75A5-4238-AA8C-BB7B243E723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819C5E5-16FB-4BD7-ABFF-2AFB5E55E9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C7A9859-4815-4EA4-8F65-F968C9FC849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57B13CD7-AC6F-456F-9E2D-A202EA93C04D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2B697B7-B1AF-408B-A9B5-014F75EB3E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AFF57946-E60E-4726-9F65-63637C96D9AC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7CB79018-A974-42C3-9327-9EE494BBBC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A027431D-F6A9-4475-92D1-2C456BFCE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510266C-E548-470A-8A98-08A02F3E2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7175B15-68E2-4A5E-9813-8991CCF80A48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A100DAD-AFB1-40DB-ADE7-B83F5DD8967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620490C3-05EB-4F8F-B133-39AC8E8CA87F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64D449B-2D2F-4B3F-8257-1F8D0DD919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C287B58-6106-4047-BAA2-C3406DDB25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9B63D3A8-33D6-4BC7-8CC9-857AAE669D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17F06A6F-6318-483E-B452-C88B27C43350}"/>
              </a:ext>
            </a:extLst>
          </p:cNvPr>
          <p:cNvGrpSpPr/>
          <p:nvPr userDrawn="1"/>
        </p:nvGrpSpPr>
        <p:grpSpPr>
          <a:xfrm rot="19421998">
            <a:off x="9244413" y="1325577"/>
            <a:ext cx="458379" cy="448611"/>
            <a:chOff x="8411919" y="701065"/>
            <a:chExt cx="2800065" cy="3490702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91CD7AF-1692-4440-B8BA-E670A60CBCCA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1356FF31-B953-4F4E-B596-E60EA148F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C49752A-D43C-45B6-993D-EA5E0844C9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B753FBDD-B18B-409C-A47A-F97D2E3F5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61749067-1D7E-4678-B43D-843D42744B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BB90CE84-57B1-4386-B44F-156E4FFC61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5B6C08B-4B3D-4F15-9BA5-AB40A1E1F8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C1DF333-9292-43D8-96FF-D38D03FC80C0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DC4CB3EA-34E0-4265-818A-640BBCAED2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885D7418-DA23-4D62-ADDA-A33D8629D46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7DA01C98-3668-44DC-BD8A-21C1F9B9CC2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77874D64-B6D5-4B26-9D31-C32312A1FD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67A0BDD8-5F2F-4871-AC80-15065F48B7B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774FF47B-975B-495B-AFA7-626EA3CB0B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9979DDAC-383E-484D-AD43-6040954E5D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5E20253B-FE44-45FD-9073-793A2ACD30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A967840-EB8D-4A8D-9023-BA05C472301C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5BFA0587-ECDE-4476-B6DA-8C1636CCCB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9332D652-2851-49FA-9380-17419EF0B2E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0AB93698-E5DF-418F-84ED-95993EFBD6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7253BEA4-85D6-4559-8CD4-CD651FA044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33186F57-FF32-469C-8E8F-0D5A121C0D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B39A1B71-4BFB-417F-8ADF-A50673257A72}"/>
              </a:ext>
            </a:extLst>
          </p:cNvPr>
          <p:cNvGrpSpPr/>
          <p:nvPr userDrawn="1"/>
        </p:nvGrpSpPr>
        <p:grpSpPr>
          <a:xfrm rot="19421998">
            <a:off x="10765083" y="43767"/>
            <a:ext cx="412731" cy="403935"/>
            <a:chOff x="8411919" y="701065"/>
            <a:chExt cx="2800065" cy="3490702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5970A27-55A6-4D07-8C70-C55D06337EBD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E83ABF58-61A0-409C-A57E-EA1E39EFB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72E919-222D-4E11-9FBF-4092D8A0EA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669C07E-C483-453C-AAEC-C3FBEDB040FD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44DE8EA-742F-48A6-BEBC-F6781301ED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16CB3F9E-2089-4472-92AB-7C98031C0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70B846A2-CA79-4A17-A686-E022D5745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19E7FB7-9E8D-44B6-8718-865071D5016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1D0C8432-AFF4-4746-83E6-40A3AD7EBA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E4C7F024-C3FD-44DA-B543-9D4C33842F0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1DFA92C-51B2-4F6C-AE96-147198D89D7A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F9FB3DC-4DAF-4AAE-9F4C-EFB7B0B94E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FEA2574-D8E8-4BE5-9DEF-F08B7AF24CB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142A40-9738-4197-9048-6E3CE28229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A05D9C8-371D-4CB4-967D-A728CB6DE2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9EB1DF40-1EA3-479A-8E44-C460A09111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9194C8E4-D8F1-4623-8319-FC3C7547D1E9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C2521ABC-062E-4457-999D-4BC3DE953E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994EDE13-F833-42D7-A127-BB45FBFCB58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6DD19A0-42AC-4680-A070-B7D26A7ECB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4823B065-A184-4DE8-A2E9-BD9454771D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06A0FAEF-9B32-47C8-BD6B-48A2993CE3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6C54488B-4AA8-4A29-9071-60D6AF00DA6E}"/>
              </a:ext>
            </a:extLst>
          </p:cNvPr>
          <p:cNvSpPr/>
          <p:nvPr userDrawn="1"/>
        </p:nvSpPr>
        <p:spPr>
          <a:xfrm>
            <a:off x="11445923" y="0"/>
            <a:ext cx="373039" cy="25522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AA5F804-B564-42DA-88D6-915FE7EFD1E7}"/>
              </a:ext>
            </a:extLst>
          </p:cNvPr>
          <p:cNvSpPr/>
          <p:nvPr userDrawn="1"/>
        </p:nvSpPr>
        <p:spPr>
          <a:xfrm>
            <a:off x="11818962" y="0"/>
            <a:ext cx="373039" cy="255228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3"/>
            <a:ext cx="27432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5"/>
            <a:ext cx="2946400" cy="365125"/>
          </a:xfrm>
        </p:spPr>
        <p:txBody>
          <a:bodyPr/>
          <a:lstStyle/>
          <a:p>
            <a:fld id="{47C9B81F-C347-4BEF-BFDF-29C42F48304A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3" y="6248210"/>
            <a:ext cx="7431311" cy="3651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20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8248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69FBFC8-EC0E-4E14-905F-2E4D84D4D4B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AAF3D6DC-4A0E-4BCA-9639-615F1AC589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5727" y="642257"/>
            <a:ext cx="10920548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0615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1CD0F0-C157-4A74-85C5-3764950204CE}"/>
              </a:ext>
            </a:extLst>
          </p:cNvPr>
          <p:cNvSpPr/>
          <p:nvPr userDrawn="1"/>
        </p:nvSpPr>
        <p:spPr>
          <a:xfrm>
            <a:off x="2" y="0"/>
            <a:ext cx="12191999" cy="2552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84A88E2B-8914-4A51-93D1-53EE236F8DAE}"/>
              </a:ext>
            </a:extLst>
          </p:cNvPr>
          <p:cNvGrpSpPr/>
          <p:nvPr userDrawn="1"/>
        </p:nvGrpSpPr>
        <p:grpSpPr>
          <a:xfrm>
            <a:off x="1" y="2543120"/>
            <a:ext cx="12192000" cy="92498"/>
            <a:chOff x="11445923" y="0"/>
            <a:chExt cx="1119115" cy="255228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3FC2A0-2C8C-454E-A2FC-805728A75C98}"/>
                </a:ext>
              </a:extLst>
            </p:cNvPr>
            <p:cNvSpPr/>
            <p:nvPr/>
          </p:nvSpPr>
          <p:spPr>
            <a:xfrm>
              <a:off x="11818961" y="0"/>
              <a:ext cx="373038" cy="25522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690C1EE-6A6F-42D3-83B8-026B5166B341}"/>
                </a:ext>
              </a:extLst>
            </p:cNvPr>
            <p:cNvSpPr/>
            <p:nvPr/>
          </p:nvSpPr>
          <p:spPr>
            <a:xfrm>
              <a:off x="11445923" y="0"/>
              <a:ext cx="373038" cy="25522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AAFA40F-A963-4E4B-8411-ED8116D801AE}"/>
                </a:ext>
              </a:extLst>
            </p:cNvPr>
            <p:cNvSpPr/>
            <p:nvPr/>
          </p:nvSpPr>
          <p:spPr>
            <a:xfrm>
              <a:off x="12192000" y="0"/>
              <a:ext cx="373038" cy="255228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" name="Group 7">
            <a:extLst>
              <a:ext uri="{FF2B5EF4-FFF2-40B4-BE49-F238E27FC236}">
                <a16:creationId xmlns:a16="http://schemas.microsoft.com/office/drawing/2014/main" id="{FF457DA5-8BD8-4BD1-ABAC-1702790078A5}"/>
              </a:ext>
            </a:extLst>
          </p:cNvPr>
          <p:cNvGrpSpPr/>
          <p:nvPr userDrawn="1"/>
        </p:nvGrpSpPr>
        <p:grpSpPr>
          <a:xfrm>
            <a:off x="11126531" y="59962"/>
            <a:ext cx="983575" cy="1226175"/>
            <a:chOff x="8411919" y="701065"/>
            <a:chExt cx="2800065" cy="349070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5DD6D29-DDE2-45C1-A138-CADB303F7C9F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DC7CD9-2180-42AE-8704-20DBF67B10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D0A05A7-05C3-49E0-9D7D-F545E41AF2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A9F57B-F0AC-4B12-9AF5-A2D627622BC2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1285139-F2C4-446A-B33F-24C8A0E0D2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D5932DE-97EB-4356-AB7E-C15C95618C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C91D568-C449-4AA9-82B1-5329497816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8F475E-0095-4F26-BB26-022930977535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5EFA47E-8BD9-48B8-8713-E45FE90BC0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56E6CA7-B7F3-4621-A76D-BA617AA32ED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74EE110-4344-4F52-A647-018872E82CB7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8D380D3-EEA7-40C1-B43D-07CD1E39FD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8724384-2A2C-43ED-8941-9540034BD8C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0ACFEA-6181-41EB-8BED-A51527F7C0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11BAF15-78AF-4795-B4FC-753D1EF9E0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050C95F-629C-490C-8BAC-78DABCD855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5A19A85-9EC7-455C-8DD6-187CB92EDEE4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7240E26-80CD-41EC-B8BB-D59466F37C2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DC3978A-C5FA-42C9-8D7B-F6438BA6096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4388F42-C696-4539-BD00-F21F87F844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148E84D-1A6D-4271-8A0A-660F1B15D1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2B5DA5F-B400-4F36-B83F-421F789314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30">
            <a:extLst>
              <a:ext uri="{FF2B5EF4-FFF2-40B4-BE49-F238E27FC236}">
                <a16:creationId xmlns:a16="http://schemas.microsoft.com/office/drawing/2014/main" id="{044EE669-9E4C-4CA7-A3A7-33BC296CAA71}"/>
              </a:ext>
            </a:extLst>
          </p:cNvPr>
          <p:cNvGrpSpPr/>
          <p:nvPr userDrawn="1"/>
        </p:nvGrpSpPr>
        <p:grpSpPr>
          <a:xfrm rot="15730005">
            <a:off x="10036531" y="262596"/>
            <a:ext cx="983575" cy="1226175"/>
            <a:chOff x="8411919" y="701065"/>
            <a:chExt cx="2800065" cy="3490702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EC4FCD0-D80E-4BDE-A5CD-8F0BC7673FD2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CA6BF7A-2F64-4D37-A80A-A731FAAE69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7D40FFE-6973-4966-BE8A-2C8BFC6DED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8D0628B-4C25-405C-B92F-967A2F552D5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55B7347-0448-457F-8A6E-209E78A221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1F3020F-2980-43D8-A6E1-A1C268398A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62F092F-EF39-4548-B871-05F5F502CC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36979FA-828A-48D4-9C8B-6F50EEDAC5A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0A29C4-0BDC-4C57-A752-FBD4848DD6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195D661-139C-43DA-B191-64D4E3EB6F2C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A0B6320-BEEA-4ED4-886F-54835A7A8DC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F0C052C-0C49-45D2-95B4-EB71C53035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8C62899-030E-4CD7-8551-E8FB609D8372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53D3BE-5268-47BB-88DC-D80B006144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E2C63B3-FEBC-4E81-A83F-442EFD970C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839260-DA6B-4278-8342-339E9D7EEA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A9196E6-7FB0-4C52-A592-204D37882FDF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F56BBE9-7A54-44FD-8960-0A51776C14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F9F36F4-C91F-4046-832E-002EF0AE5503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7280801-44E2-40E6-9915-0A3ADC2636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3EA181D-8A90-4729-8E01-BAB32AE981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9547D6E-9ECC-481E-83BB-010BB8DA42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53">
            <a:extLst>
              <a:ext uri="{FF2B5EF4-FFF2-40B4-BE49-F238E27FC236}">
                <a16:creationId xmlns:a16="http://schemas.microsoft.com/office/drawing/2014/main" id="{D17AD10F-453A-4E8D-AD1B-4B24EAEAFAD1}"/>
              </a:ext>
            </a:extLst>
          </p:cNvPr>
          <p:cNvGrpSpPr/>
          <p:nvPr userDrawn="1"/>
        </p:nvGrpSpPr>
        <p:grpSpPr>
          <a:xfrm rot="6889181">
            <a:off x="10412958" y="1601928"/>
            <a:ext cx="796471" cy="992923"/>
            <a:chOff x="8411919" y="701065"/>
            <a:chExt cx="2800065" cy="349070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DD64DF2-DC03-4DA2-8ECD-92414187EC81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6570102-6A32-4B3B-906D-BD8943799E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C6062CC-F21A-41D5-B8B5-545A842812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52F408-DC70-476B-A49E-0EC9DCC8A68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A5B904B-857F-43D9-88E8-9889A777C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EBCEDAA-E03D-4863-BBCD-A3499AB578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4D46D37-1080-4754-9469-9332FD8D44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25EE8BE-F561-4363-B07C-2A8568C849D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CDEA6CE-6883-439C-90F3-B682651821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39EBADE-0038-4448-AE69-7A30F68146A9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C478AC4-0F9A-4B28-B8AE-A5C3FC191FD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64C4057-53E5-4332-A8BC-0476466B17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6E5EB65-4860-47A3-A636-1D5B4086EBE5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8726D1F-8E94-41C4-91B4-FE73F6CA4A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C5EE4BC-D4F2-4506-A3BC-1F49233209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A371812-5AE7-41A7-8354-03341B0DD5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B530347-4200-441B-ABAD-B145DCE83342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E61C81E-2924-483B-81DE-205FCB7A44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324DC81-1E85-4D25-9885-81ACFF8EF9C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F3CC859-CABB-414D-A81B-30AF7FDC40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C5B7264-49F4-4210-9CA1-CF355D0959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FED197B-9A2F-4634-9DE3-0062A5B45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76">
            <a:extLst>
              <a:ext uri="{FF2B5EF4-FFF2-40B4-BE49-F238E27FC236}">
                <a16:creationId xmlns:a16="http://schemas.microsoft.com/office/drawing/2014/main" id="{5A6F875E-26AF-47EC-80DA-4A202F58A299}"/>
              </a:ext>
            </a:extLst>
          </p:cNvPr>
          <p:cNvGrpSpPr/>
          <p:nvPr userDrawn="1"/>
        </p:nvGrpSpPr>
        <p:grpSpPr>
          <a:xfrm rot="20334324">
            <a:off x="11027040" y="751132"/>
            <a:ext cx="1164960" cy="1452298"/>
            <a:chOff x="8411919" y="701065"/>
            <a:chExt cx="2800065" cy="349070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77BA5B5-C758-4877-800C-0C7E4D9CEBE4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83A37C0-EC73-49DF-8FB5-5ECE4448FD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1BA5729-6339-4F12-87C6-59FE607335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12BFEE7-A77F-4E6A-9E50-307AEE0A93E3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402FDBD-1882-4637-A220-48C025A195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BB18570-115A-4B82-B5E8-DEFEE35E36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3A398FB-C068-4429-A23D-89DBCBB6FF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B571856-F9E7-4ED8-B06C-57DFF6B9CC0F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A8CAEB4-E5DC-46B5-B31F-0CEF968450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1937CDF-54A0-4EB9-87AA-3A6F53380AA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C0EDC4-79A2-48AC-9C2F-EC89AA5AF40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C7274A9-AD57-4BC8-9D3E-4444CD75C0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CE58877-41A8-426A-A97C-C7E929F3EBE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DEBC82F-0A62-4539-9DAC-1F7078C43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A5A7A4C-C4AC-4031-8AE8-3C1D0B91DF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3F73277-134F-4896-A41B-6121A44641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84486BE-FF72-4400-AED7-FC2F51FF896E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7E4E1DC-4629-41E4-881E-039F4A4E34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EBF3104-364F-4626-A5B8-05B4D1ADCA6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EA45D2F-F00F-4129-99E1-0B7C1B4A45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96CA710A-0CE7-4CEF-B09B-27A332D959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CF51995-51FB-475E-94CD-AEE40B2178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99">
            <a:extLst>
              <a:ext uri="{FF2B5EF4-FFF2-40B4-BE49-F238E27FC236}">
                <a16:creationId xmlns:a16="http://schemas.microsoft.com/office/drawing/2014/main" id="{B0D5CCF4-AEE8-4235-B77C-72150C7B86A8}"/>
              </a:ext>
            </a:extLst>
          </p:cNvPr>
          <p:cNvGrpSpPr/>
          <p:nvPr userDrawn="1"/>
        </p:nvGrpSpPr>
        <p:grpSpPr>
          <a:xfrm rot="20334324">
            <a:off x="9037158" y="71664"/>
            <a:ext cx="753407" cy="737354"/>
            <a:chOff x="8411919" y="701065"/>
            <a:chExt cx="2800065" cy="3490702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666712C-D9DC-4E1B-B224-EE2C1109D35C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3352840-ABD4-47EF-ADD9-AA88424C91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9F6F136-D82F-4732-9A09-51877B3006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357C639-5D19-43DF-9527-8D32F5DC8C97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9BA665B-04B0-4300-9EB4-1CFFE3ED45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F1951ED-ABFB-4722-9F63-B0B27E2C2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64E12DE-0E57-4B8F-A49C-688E0958E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E4BC377-B444-49A0-A473-E947787673A9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6B46601-4F83-4893-8A97-6736B822C1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67EEF4EC-D9C6-4972-9B35-88DF77520A96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2B4C8D5-FD70-44AE-8137-B0A8F4ACCEA6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EE403C5D-66B6-4B98-9623-F82EEB8A97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521883D-899C-437B-9424-C11E887F4C7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1EE4CB0-E6F1-4616-8CFD-ABC0841896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D622344-682A-45AB-BDAC-D83955B30D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3F36C3A-AAA2-43EC-A1CA-D5CCDC6E35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AD7E67AE-8D68-43B6-A73E-4A33D1A25236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A0A232-916A-46A2-A7C1-987C261630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78AD056-AB72-4926-86BA-E77C4E1712F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189B293-9518-480B-92F2-B3FD6AE4D6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39E57236-C826-4A70-BF3F-87A183C24D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28F2DAEF-A763-4480-9B9B-5510A70DD6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122">
            <a:extLst>
              <a:ext uri="{FF2B5EF4-FFF2-40B4-BE49-F238E27FC236}">
                <a16:creationId xmlns:a16="http://schemas.microsoft.com/office/drawing/2014/main" id="{574C772B-1928-4597-8A34-F77909439262}"/>
              </a:ext>
            </a:extLst>
          </p:cNvPr>
          <p:cNvGrpSpPr/>
          <p:nvPr userDrawn="1"/>
        </p:nvGrpSpPr>
        <p:grpSpPr>
          <a:xfrm rot="19421998">
            <a:off x="9748081" y="1384230"/>
            <a:ext cx="717208" cy="701926"/>
            <a:chOff x="8411919" y="701065"/>
            <a:chExt cx="2800065" cy="3490702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7089472D-6102-4681-8E55-2C5794EE4E05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5D7A623-A535-43CF-9E20-EB48163EBA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4DDAD5E-B095-422F-B6CD-672CE6F954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68204260-9189-46EB-869A-E95AE4088988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B13CB03-7EDD-43E9-A3EE-08A70D250D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24ACA07-2AC8-4301-AF7A-F872F5BCBF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E9DDC0C-BE86-40AC-BA9D-02E3CE7A15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04D754C4-75A5-4238-AA8C-BB7B243E723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819C5E5-16FB-4BD7-ABFF-2AFB5E55E9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C7A9859-4815-4EA4-8F65-F968C9FC849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57B13CD7-AC6F-456F-9E2D-A202EA93C04D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2B697B7-B1AF-408B-A9B5-014F75EB3E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AFF57946-E60E-4726-9F65-63637C96D9AC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7CB79018-A974-42C3-9327-9EE494BBBC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A027431D-F6A9-4475-92D1-2C456BFCE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510266C-E548-470A-8A98-08A02F3E2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7175B15-68E2-4A5E-9813-8991CCF80A48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A100DAD-AFB1-40DB-ADE7-B83F5DD8967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620490C3-05EB-4F8F-B133-39AC8E8CA87F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64D449B-2D2F-4B3F-8257-1F8D0DD919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C287B58-6106-4047-BAA2-C3406DDB25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9B63D3A8-33D6-4BC7-8CC9-857AAE669D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45">
            <a:extLst>
              <a:ext uri="{FF2B5EF4-FFF2-40B4-BE49-F238E27FC236}">
                <a16:creationId xmlns:a16="http://schemas.microsoft.com/office/drawing/2014/main" id="{17F06A6F-6318-483E-B452-C88B27C43350}"/>
              </a:ext>
            </a:extLst>
          </p:cNvPr>
          <p:cNvGrpSpPr/>
          <p:nvPr userDrawn="1"/>
        </p:nvGrpSpPr>
        <p:grpSpPr>
          <a:xfrm rot="19421998">
            <a:off x="9244413" y="1325577"/>
            <a:ext cx="458379" cy="448611"/>
            <a:chOff x="8411919" y="701065"/>
            <a:chExt cx="2800065" cy="3490702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91CD7AF-1692-4440-B8BA-E670A60CBCCA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1356FF31-B953-4F4E-B596-E60EA148F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C49752A-D43C-45B6-993D-EA5E0844C9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B753FBDD-B18B-409C-A47A-F97D2E3F5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61749067-1D7E-4678-B43D-843D42744B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BB90CE84-57B1-4386-B44F-156E4FFC61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5B6C08B-4B3D-4F15-9BA5-AB40A1E1F8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C1DF333-9292-43D8-96FF-D38D03FC80C0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DC4CB3EA-34E0-4265-818A-640BBCAED2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885D7418-DA23-4D62-ADDA-A33D8629D46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7DA01C98-3668-44DC-BD8A-21C1F9B9CC2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77874D64-B6D5-4B26-9D31-C32312A1FD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67A0BDD8-5F2F-4871-AC80-15065F48B7B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774FF47B-975B-495B-AFA7-626EA3CB0B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9979DDAC-383E-484D-AD43-6040954E5D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5E20253B-FE44-45FD-9073-793A2ACD30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A967840-EB8D-4A8D-9023-BA05C472301C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5BFA0587-ECDE-4476-B6DA-8C1636CCCB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9332D652-2851-49FA-9380-17419EF0B2E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0AB93698-E5DF-418F-84ED-95993EFBD6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7253BEA4-85D6-4559-8CD4-CD651FA044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33186F57-FF32-469C-8E8F-0D5A121C0D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68">
            <a:extLst>
              <a:ext uri="{FF2B5EF4-FFF2-40B4-BE49-F238E27FC236}">
                <a16:creationId xmlns:a16="http://schemas.microsoft.com/office/drawing/2014/main" id="{B39A1B71-4BFB-417F-8ADF-A50673257A72}"/>
              </a:ext>
            </a:extLst>
          </p:cNvPr>
          <p:cNvGrpSpPr/>
          <p:nvPr userDrawn="1"/>
        </p:nvGrpSpPr>
        <p:grpSpPr>
          <a:xfrm rot="19421998">
            <a:off x="10765083" y="43767"/>
            <a:ext cx="412731" cy="403935"/>
            <a:chOff x="8411919" y="701065"/>
            <a:chExt cx="2800065" cy="3490702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5970A27-55A6-4D07-8C70-C55D06337EBD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E83ABF58-61A0-409C-A57E-EA1E39EFB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72E919-222D-4E11-9FBF-4092D8A0EA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669C07E-C483-453C-AAEC-C3FBEDB040FD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44DE8EA-742F-48A6-BEBC-F6781301ED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16CB3F9E-2089-4472-92AB-7C98031C0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70B846A2-CA79-4A17-A686-E022D5745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19E7FB7-9E8D-44B6-8718-865071D5016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1D0C8432-AFF4-4746-83E6-40A3AD7EBA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E4C7F024-C3FD-44DA-B543-9D4C33842F0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1DFA92C-51B2-4F6C-AE96-147198D89D7A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F9FB3DC-4DAF-4AAE-9F4C-EFB7B0B94E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FEA2574-D8E8-4BE5-9DEF-F08B7AF24CB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142A40-9738-4197-9048-6E3CE28229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A05D9C8-371D-4CB4-967D-A728CB6DE2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9EB1DF40-1EA3-479A-8E44-C460A09111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9194C8E4-D8F1-4623-8319-FC3C7547D1E9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C2521ABC-062E-4457-999D-4BC3DE953E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994EDE13-F833-42D7-A127-BB45FBFCB58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6DD19A0-42AC-4680-A070-B7D26A7ECB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4823B065-A184-4DE8-A2E9-BD9454771D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06A0FAEF-9B32-47C8-BD6B-48A2993CE3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6C54488B-4AA8-4A29-9071-60D6AF00DA6E}"/>
              </a:ext>
            </a:extLst>
          </p:cNvPr>
          <p:cNvSpPr/>
          <p:nvPr userDrawn="1"/>
        </p:nvSpPr>
        <p:spPr>
          <a:xfrm>
            <a:off x="11445923" y="0"/>
            <a:ext cx="373039" cy="25522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AA5F804-B564-42DA-88D6-915FE7EFD1E7}"/>
              </a:ext>
            </a:extLst>
          </p:cNvPr>
          <p:cNvSpPr/>
          <p:nvPr userDrawn="1"/>
        </p:nvSpPr>
        <p:spPr>
          <a:xfrm>
            <a:off x="11818962" y="0"/>
            <a:ext cx="373039" cy="255228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2"/>
          <p:cNvSpPr>
            <a:spLocks noGrp="1"/>
          </p:cNvSpPr>
          <p:nvPr>
            <p:ph type="pic" sz="quarter" idx="46" hasCustomPrompt="1"/>
          </p:nvPr>
        </p:nvSpPr>
        <p:spPr>
          <a:xfrm>
            <a:off x="729575" y="1515300"/>
            <a:ext cx="3300639" cy="4780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58" hasCustomPrompt="1"/>
          </p:nvPr>
        </p:nvSpPr>
        <p:spPr>
          <a:xfrm>
            <a:off x="8212093" y="1515300"/>
            <a:ext cx="3300639" cy="4780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E1361B6-8316-4AC7-8C5C-5371D9A5B6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80179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86120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80707" y="395211"/>
            <a:ext cx="11617291" cy="2908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58528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28467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4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398405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6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168344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352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2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7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7" y="2174875"/>
            <a:ext cx="5389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5" y="273052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9025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824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075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957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9" r:id="rId3"/>
    <p:sldLayoutId id="2147483736" r:id="rId4"/>
    <p:sldLayoutId id="2147483740" r:id="rId5"/>
    <p:sldLayoutId id="2147483743" r:id="rId6"/>
    <p:sldLayoutId id="2147483741" r:id="rId7"/>
    <p:sldLayoutId id="2147483742" r:id="rId8"/>
    <p:sldLayoutId id="2147483738" r:id="rId9"/>
    <p:sldLayoutId id="2147483744" r:id="rId10"/>
    <p:sldLayoutId id="2147483745" r:id="rId11"/>
    <p:sldLayoutId id="2147483733" r:id="rId12"/>
    <p:sldLayoutId id="2147483747" r:id="rId13"/>
    <p:sldLayoutId id="2147483748" r:id="rId14"/>
    <p:sldLayoutId id="2147483749" r:id="rId15"/>
    <p:sldLayoutId id="2147483751" r:id="rId16"/>
    <p:sldLayoutId id="2147483958" r:id="rId17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3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1/17/2021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2" y="6248209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6" r:id="rId15"/>
    <p:sldLayoutId id="2147483927" r:id="rId16"/>
    <p:sldLayoutId id="2147483928" r:id="rId17"/>
    <p:sldLayoutId id="2147483930" r:id="rId18"/>
    <p:sldLayoutId id="2147483804" r:id="rId19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436AD-AC59-4391-B0AE-DCC9D87CDB68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3631722"/>
            <a:ext cx="3860800" cy="30897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5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3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3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47BFF0FC-DCAB-47B2-8C30-94BCD79923D1}"/>
              </a:ext>
            </a:extLst>
          </p:cNvPr>
          <p:cNvGrpSpPr/>
          <p:nvPr/>
        </p:nvGrpSpPr>
        <p:grpSpPr>
          <a:xfrm>
            <a:off x="1104405" y="4841842"/>
            <a:ext cx="9362083" cy="187148"/>
            <a:chOff x="3632040" y="5310936"/>
            <a:chExt cx="8559964" cy="13100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77B777B-DEA8-4573-8596-03CD5CF4ACD7}"/>
                </a:ext>
              </a:extLst>
            </p:cNvPr>
            <p:cNvGrpSpPr/>
            <p:nvPr/>
          </p:nvGrpSpPr>
          <p:grpSpPr>
            <a:xfrm>
              <a:off x="3632040" y="5310936"/>
              <a:ext cx="4279981" cy="130977"/>
              <a:chOff x="11445923" y="0"/>
              <a:chExt cx="1119115" cy="2552282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E60B278-363D-4CBD-BEC2-21DBD0331773}"/>
                  </a:ext>
                </a:extLst>
              </p:cNvPr>
              <p:cNvSpPr/>
              <p:nvPr/>
            </p:nvSpPr>
            <p:spPr>
              <a:xfrm>
                <a:off x="11818961" y="0"/>
                <a:ext cx="373038" cy="255228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BC28E13-95D1-456C-9D5E-99C7C947E1E0}"/>
                  </a:ext>
                </a:extLst>
              </p:cNvPr>
              <p:cNvSpPr/>
              <p:nvPr/>
            </p:nvSpPr>
            <p:spPr>
              <a:xfrm>
                <a:off x="11445923" y="0"/>
                <a:ext cx="373038" cy="255228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574B2F7-DAB3-42A4-AB9B-0B484B0455E9}"/>
                  </a:ext>
                </a:extLst>
              </p:cNvPr>
              <p:cNvSpPr/>
              <p:nvPr/>
            </p:nvSpPr>
            <p:spPr>
              <a:xfrm>
                <a:off x="12192000" y="0"/>
                <a:ext cx="373038" cy="255228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451F46C-5462-4285-B560-9B15C506BCF2}"/>
                </a:ext>
              </a:extLst>
            </p:cNvPr>
            <p:cNvGrpSpPr/>
            <p:nvPr/>
          </p:nvGrpSpPr>
          <p:grpSpPr>
            <a:xfrm>
              <a:off x="7923684" y="5312159"/>
              <a:ext cx="4268320" cy="129783"/>
              <a:chOff x="11448974" y="135087"/>
              <a:chExt cx="1116066" cy="2417704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B4DDE81F-6471-4E3B-ACB1-05368C5221F6}"/>
                  </a:ext>
                </a:extLst>
              </p:cNvPr>
              <p:cNvSpPr/>
              <p:nvPr/>
            </p:nvSpPr>
            <p:spPr>
              <a:xfrm>
                <a:off x="11822012" y="143042"/>
                <a:ext cx="373038" cy="24096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F199574-BA69-4459-9AAF-BBE602C7B5A9}"/>
                  </a:ext>
                </a:extLst>
              </p:cNvPr>
              <p:cNvSpPr/>
              <p:nvPr/>
            </p:nvSpPr>
            <p:spPr>
              <a:xfrm>
                <a:off x="11448974" y="135087"/>
                <a:ext cx="373038" cy="24177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C84CA51-8DA3-444D-9FC1-163933FD07B1}"/>
                  </a:ext>
                </a:extLst>
              </p:cNvPr>
              <p:cNvSpPr/>
              <p:nvPr/>
            </p:nvSpPr>
            <p:spPr>
              <a:xfrm>
                <a:off x="12192002" y="142963"/>
                <a:ext cx="373038" cy="24096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2ACF8F-412B-4259-9576-1D195438BE9E}"/>
              </a:ext>
            </a:extLst>
          </p:cNvPr>
          <p:cNvGrpSpPr/>
          <p:nvPr/>
        </p:nvGrpSpPr>
        <p:grpSpPr>
          <a:xfrm>
            <a:off x="1129277" y="457201"/>
            <a:ext cx="8722092" cy="2587925"/>
            <a:chOff x="2894307" y="279783"/>
            <a:chExt cx="10128151" cy="35991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EF1BC10-5394-4692-A653-21E97C02C741}"/>
                </a:ext>
              </a:extLst>
            </p:cNvPr>
            <p:cNvSpPr/>
            <p:nvPr/>
          </p:nvSpPr>
          <p:spPr>
            <a:xfrm>
              <a:off x="8639544" y="279783"/>
              <a:ext cx="4382914" cy="3599116"/>
            </a:xfrm>
            <a:custGeom>
              <a:avLst/>
              <a:gdLst>
                <a:gd name="connsiteX0" fmla="*/ 92869 w 2847975"/>
                <a:gd name="connsiteY0" fmla="*/ 282416 h 1504950"/>
                <a:gd name="connsiteX1" fmla="*/ 2715101 w 2847975"/>
                <a:gd name="connsiteY1" fmla="*/ 7144 h 1504950"/>
                <a:gd name="connsiteX2" fmla="*/ 2843689 w 2847975"/>
                <a:gd name="connsiteY2" fmla="*/ 1497806 h 1504950"/>
                <a:gd name="connsiteX3" fmla="*/ 7144 w 2847975"/>
                <a:gd name="connsiteY3" fmla="*/ 1452086 h 1504950"/>
                <a:gd name="connsiteX0" fmla="*/ 85725 w 2836545"/>
                <a:gd name="connsiteY0" fmla="*/ 243434 h 1458824"/>
                <a:gd name="connsiteX1" fmla="*/ 2400189 w 2836545"/>
                <a:gd name="connsiteY1" fmla="*/ 0 h 1458824"/>
                <a:gd name="connsiteX2" fmla="*/ 2836545 w 2836545"/>
                <a:gd name="connsiteY2" fmla="*/ 1458824 h 1458824"/>
                <a:gd name="connsiteX3" fmla="*/ 0 w 2836545"/>
                <a:gd name="connsiteY3" fmla="*/ 1413104 h 1458824"/>
                <a:gd name="connsiteX4" fmla="*/ 85725 w 2836545"/>
                <a:gd name="connsiteY4" fmla="*/ 243434 h 1458824"/>
                <a:gd name="connsiteX0" fmla="*/ 85725 w 2465101"/>
                <a:gd name="connsiteY0" fmla="*/ 243434 h 1458824"/>
                <a:gd name="connsiteX1" fmla="*/ 2400189 w 2465101"/>
                <a:gd name="connsiteY1" fmla="*/ 0 h 1458824"/>
                <a:gd name="connsiteX2" fmla="*/ 2465101 w 2465101"/>
                <a:gd name="connsiteY2" fmla="*/ 1458824 h 1458824"/>
                <a:gd name="connsiteX3" fmla="*/ 0 w 2465101"/>
                <a:gd name="connsiteY3" fmla="*/ 1413104 h 1458824"/>
                <a:gd name="connsiteX4" fmla="*/ 85725 w 2465101"/>
                <a:gd name="connsiteY4" fmla="*/ 243434 h 1458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5101" h="1458824">
                  <a:moveTo>
                    <a:pt x="85725" y="243434"/>
                  </a:moveTo>
                  <a:lnTo>
                    <a:pt x="2400189" y="0"/>
                  </a:lnTo>
                  <a:lnTo>
                    <a:pt x="2465101" y="1458824"/>
                  </a:lnTo>
                  <a:lnTo>
                    <a:pt x="0" y="1413104"/>
                  </a:lnTo>
                  <a:lnTo>
                    <a:pt x="85725" y="243434"/>
                  </a:lnTo>
                  <a:close/>
                </a:path>
              </a:pathLst>
            </a:custGeom>
            <a:solidFill>
              <a:schemeClr val="accent1">
                <a:lumMod val="75000"/>
                <a:alpha val="92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3" name="Cross 22">
              <a:extLst>
                <a:ext uri="{FF2B5EF4-FFF2-40B4-BE49-F238E27FC236}">
                  <a16:creationId xmlns:a16="http://schemas.microsoft.com/office/drawing/2014/main" id="{F2C440BD-A1EE-4511-A092-66A0C3562169}"/>
                </a:ext>
              </a:extLst>
            </p:cNvPr>
            <p:cNvSpPr/>
            <p:nvPr/>
          </p:nvSpPr>
          <p:spPr>
            <a:xfrm rot="1642289">
              <a:off x="2894307" y="2939798"/>
              <a:ext cx="140339" cy="140339"/>
            </a:xfrm>
            <a:prstGeom prst="plus">
              <a:avLst>
                <a:gd name="adj" fmla="val 4377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tar: 5 Points 23">
              <a:extLst>
                <a:ext uri="{FF2B5EF4-FFF2-40B4-BE49-F238E27FC236}">
                  <a16:creationId xmlns:a16="http://schemas.microsoft.com/office/drawing/2014/main" id="{1567340D-C398-499C-B7C4-D71207E9DAA5}"/>
                </a:ext>
              </a:extLst>
            </p:cNvPr>
            <p:cNvSpPr/>
            <p:nvPr/>
          </p:nvSpPr>
          <p:spPr>
            <a:xfrm rot="1627316">
              <a:off x="3122393" y="3454277"/>
              <a:ext cx="155440" cy="155440"/>
            </a:xfrm>
            <a:prstGeom prst="star5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5" name="Picture 2" descr="I:\2019\SEMUA TENTANG MEGASWARA\Logo Radio Network\RADIO NETWORK WHITE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233" y="82520"/>
            <a:ext cx="2956438" cy="1057852"/>
          </a:xfrm>
          <a:prstGeom prst="rect">
            <a:avLst/>
          </a:prstGeom>
          <a:noFill/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210CFCD-3421-4A20-AFF5-6DB22C38A2E5}"/>
              </a:ext>
            </a:extLst>
          </p:cNvPr>
          <p:cNvSpPr txBox="1"/>
          <p:nvPr/>
        </p:nvSpPr>
        <p:spPr>
          <a:xfrm>
            <a:off x="2912823" y="831857"/>
            <a:ext cx="5242152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BOGOR</a:t>
            </a:r>
          </a:p>
          <a:p>
            <a:pPr algn="r"/>
            <a:r>
              <a:rPr lang="en-US" altLang="ko-KR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SERANG</a:t>
            </a:r>
          </a:p>
          <a:p>
            <a:pPr algn="r"/>
            <a:r>
              <a:rPr lang="en-US" altLang="ko-KR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SUKABUMI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KUNINGAN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INDRAMAYU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KOTA PERAK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KULONPROGO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210CFCD-3421-4A20-AFF5-6DB22C38A2E5}"/>
              </a:ext>
            </a:extLst>
          </p:cNvPr>
          <p:cNvSpPr txBox="1"/>
          <p:nvPr/>
        </p:nvSpPr>
        <p:spPr>
          <a:xfrm>
            <a:off x="8268499" y="831857"/>
            <a:ext cx="5242152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100.8 FM</a:t>
            </a:r>
          </a:p>
          <a:p>
            <a:r>
              <a:rPr lang="en-US" altLang="ko-KR" b="1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91.4 FM</a:t>
            </a:r>
          </a:p>
          <a:p>
            <a:r>
              <a:rPr lang="en-US" altLang="ko-KR" b="1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96.0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89.8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92.2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94.6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93.8 FM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subTitle" idx="4294967295"/>
          </p:nvPr>
        </p:nvSpPr>
        <p:spPr>
          <a:xfrm>
            <a:off x="1719265" y="5240338"/>
            <a:ext cx="10472737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Office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Gd. UG Multimedia Center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Jl.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Suryakencana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No. 228-230 Bogor 16126,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Barat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Marketing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(0251) 8331-425, 8393 379, 8332 787/F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Hunting :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(0251) 8439 617, 8349 051 `</a:t>
            </a:r>
          </a:p>
        </p:txBody>
      </p:sp>
      <p:sp>
        <p:nvSpPr>
          <p:cNvPr id="41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555072" y="3384949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707472" y="3537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859872" y="3689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012272" y="3842149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164672" y="39945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317072" y="41469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469472" y="4299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621872" y="4451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774272" y="46041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231472" y="5061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383872" y="5213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536272" y="53661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688672" y="55185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841072" y="56709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993471" y="5823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145872" y="5975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298272" y="61281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450672" y="62805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603072" y="64329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755471" y="6585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907872" y="6737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Cross 65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358649" y="29418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ross 66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511049" y="30942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Cross 67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663449" y="32466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ross 68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815849" y="33990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Cross 69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968249" y="35514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Cross 70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120649" y="37038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Cross 71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273049" y="38562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Cross 72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425449" y="40086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Cross 73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577849" y="41610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Cross 74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730249" y="43134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Cross 75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882649" y="44658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Cross 76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2035049" y="46182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Cross 77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2187449" y="47706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1784573" y="4353166"/>
            <a:ext cx="529467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3" name="Group 82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84" name="TextBox 83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65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9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0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1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82" name="Picture 81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 131"/>
          <p:cNvGrpSpPr/>
          <p:nvPr/>
        </p:nvGrpSpPr>
        <p:grpSpPr>
          <a:xfrm>
            <a:off x="141387" y="1246689"/>
            <a:ext cx="5797258" cy="5067480"/>
            <a:chOff x="6153952" y="1228777"/>
            <a:chExt cx="5797258" cy="506748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BC375281-19E2-4EAE-BA3C-17BB51117767}"/>
                </a:ext>
              </a:extLst>
            </p:cNvPr>
            <p:cNvGrpSpPr/>
            <p:nvPr/>
          </p:nvGrpSpPr>
          <p:grpSpPr>
            <a:xfrm>
              <a:off x="6153952" y="1228777"/>
              <a:ext cx="5797258" cy="3093185"/>
              <a:chOff x="3101743" y="1853133"/>
              <a:chExt cx="5797258" cy="3093185"/>
            </a:xfrm>
          </p:grpSpPr>
          <p:grpSp>
            <p:nvGrpSpPr>
              <p:cNvPr id="100" name="Group 18">
                <a:extLst>
                  <a:ext uri="{FF2B5EF4-FFF2-40B4-BE49-F238E27FC236}">
                    <a16:creationId xmlns:a16="http://schemas.microsoft.com/office/drawing/2014/main" id="{8AE6E9C5-77F0-4A8D-A1F6-213CE3C33CAC}"/>
                  </a:ext>
                </a:extLst>
              </p:cNvPr>
              <p:cNvGrpSpPr/>
              <p:nvPr/>
            </p:nvGrpSpPr>
            <p:grpSpPr>
              <a:xfrm rot="20177420">
                <a:off x="4412645" y="188559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3" name="Graphic 57">
                  <a:extLst>
                    <a:ext uri="{FF2B5EF4-FFF2-40B4-BE49-F238E27FC236}">
                      <a16:creationId xmlns:a16="http://schemas.microsoft.com/office/drawing/2014/main" id="{5FA007F6-98E3-45E5-99A6-55B09CFA359E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Graphic 71">
                  <a:extLst>
                    <a:ext uri="{FF2B5EF4-FFF2-40B4-BE49-F238E27FC236}">
                      <a16:creationId xmlns:a16="http://schemas.microsoft.com/office/drawing/2014/main" id="{EFBC3166-E370-487C-A218-FEDAB89D0D19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Graphic 85">
                  <a:extLst>
                    <a:ext uri="{FF2B5EF4-FFF2-40B4-BE49-F238E27FC236}">
                      <a16:creationId xmlns:a16="http://schemas.microsoft.com/office/drawing/2014/main" id="{66C55A84-13CA-455A-A281-188F5CD67A2F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1" name="Group 58">
                <a:extLst>
                  <a:ext uri="{FF2B5EF4-FFF2-40B4-BE49-F238E27FC236}">
                    <a16:creationId xmlns:a16="http://schemas.microsoft.com/office/drawing/2014/main" id="{503B8782-5BA8-42D3-AE46-CBC75BAB8082}"/>
                  </a:ext>
                </a:extLst>
              </p:cNvPr>
              <p:cNvGrpSpPr/>
              <p:nvPr/>
            </p:nvGrpSpPr>
            <p:grpSpPr>
              <a:xfrm rot="17400000">
                <a:off x="3470603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0" name="Graphic 57">
                  <a:extLst>
                    <a:ext uri="{FF2B5EF4-FFF2-40B4-BE49-F238E27FC236}">
                      <a16:creationId xmlns:a16="http://schemas.microsoft.com/office/drawing/2014/main" id="{75625B20-AA03-421B-9920-5FAFE1A69487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Graphic 71">
                  <a:extLst>
                    <a:ext uri="{FF2B5EF4-FFF2-40B4-BE49-F238E27FC236}">
                      <a16:creationId xmlns:a16="http://schemas.microsoft.com/office/drawing/2014/main" id="{4081FF9A-174F-4DAF-BF45-F9084D78B6D4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Graphic 85">
                  <a:extLst>
                    <a:ext uri="{FF2B5EF4-FFF2-40B4-BE49-F238E27FC236}">
                      <a16:creationId xmlns:a16="http://schemas.microsoft.com/office/drawing/2014/main" id="{E5CEBCAF-C5BF-4666-AC30-BEBE18D50F96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2" name="Group 66">
                <a:extLst>
                  <a:ext uri="{FF2B5EF4-FFF2-40B4-BE49-F238E27FC236}">
                    <a16:creationId xmlns:a16="http://schemas.microsoft.com/office/drawing/2014/main" id="{3E58902D-F667-4A42-830E-42F67CD71507}"/>
                  </a:ext>
                </a:extLst>
              </p:cNvPr>
              <p:cNvGrpSpPr/>
              <p:nvPr/>
            </p:nvGrpSpPr>
            <p:grpSpPr>
              <a:xfrm rot="1422580" flipH="1">
                <a:off x="5800879" y="1853133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7" name="Graphic 57">
                  <a:extLst>
                    <a:ext uri="{FF2B5EF4-FFF2-40B4-BE49-F238E27FC236}">
                      <a16:creationId xmlns:a16="http://schemas.microsoft.com/office/drawing/2014/main" id="{5F435D04-D58C-4D65-8576-45933EB1F450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Graphic 71">
                  <a:extLst>
                    <a:ext uri="{FF2B5EF4-FFF2-40B4-BE49-F238E27FC236}">
                      <a16:creationId xmlns:a16="http://schemas.microsoft.com/office/drawing/2014/main" id="{85EB5F2D-C04E-4A78-88B6-B9B742F996F8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Graphic 85">
                  <a:extLst>
                    <a:ext uri="{FF2B5EF4-FFF2-40B4-BE49-F238E27FC236}">
                      <a16:creationId xmlns:a16="http://schemas.microsoft.com/office/drawing/2014/main" id="{F7F7A0A9-ADBA-4829-8C53-A7568BD77A65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3" name="Group 67">
                <a:extLst>
                  <a:ext uri="{FF2B5EF4-FFF2-40B4-BE49-F238E27FC236}">
                    <a16:creationId xmlns:a16="http://schemas.microsoft.com/office/drawing/2014/main" id="{4C037357-58D0-403D-922F-E5AE52172A73}"/>
                  </a:ext>
                </a:extLst>
              </p:cNvPr>
              <p:cNvGrpSpPr/>
              <p:nvPr/>
            </p:nvGrpSpPr>
            <p:grpSpPr>
              <a:xfrm rot="4200000" flipH="1">
                <a:off x="6744461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4" name="Graphic 57">
                  <a:extLst>
                    <a:ext uri="{FF2B5EF4-FFF2-40B4-BE49-F238E27FC236}">
                      <a16:creationId xmlns:a16="http://schemas.microsoft.com/office/drawing/2014/main" id="{80586D6E-CEC2-48B1-AD09-E96700AEC3F4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Graphic 71">
                  <a:extLst>
                    <a:ext uri="{FF2B5EF4-FFF2-40B4-BE49-F238E27FC236}">
                      <a16:creationId xmlns:a16="http://schemas.microsoft.com/office/drawing/2014/main" id="{12FA98D3-10C6-4CC3-A581-3849BA0FE863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Graphic 85">
                  <a:extLst>
                    <a:ext uri="{FF2B5EF4-FFF2-40B4-BE49-F238E27FC236}">
                      <a16:creationId xmlns:a16="http://schemas.microsoft.com/office/drawing/2014/main" id="{DB4E5334-2C67-47C8-A77F-9272146FD664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6" name="Freeform: Shape 92">
              <a:extLst>
                <a:ext uri="{FF2B5EF4-FFF2-40B4-BE49-F238E27FC236}">
                  <a16:creationId xmlns:a16="http://schemas.microsoft.com/office/drawing/2014/main" id="{4A2ED83A-70F6-48DE-B575-FFC83B7D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9265" y="3384422"/>
              <a:ext cx="207300" cy="207300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93">
              <a:extLst>
                <a:ext uri="{FF2B5EF4-FFF2-40B4-BE49-F238E27FC236}">
                  <a16:creationId xmlns:a16="http://schemas.microsoft.com/office/drawing/2014/main" id="{600F5F36-60D6-4DA8-A69B-7BEFEFF9C1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77895" y="2751507"/>
              <a:ext cx="351767" cy="351220"/>
            </a:xfrm>
            <a:custGeom>
              <a:avLst/>
              <a:gdLst>
                <a:gd name="connsiteX0" fmla="*/ 426005 w 929299"/>
                <a:gd name="connsiteY0" fmla="*/ 569594 h 927853"/>
                <a:gd name="connsiteX1" fmla="*/ 588882 w 929299"/>
                <a:gd name="connsiteY1" fmla="*/ 569594 h 927853"/>
                <a:gd name="connsiteX2" fmla="*/ 622220 w 929299"/>
                <a:gd name="connsiteY2" fmla="*/ 601979 h 927853"/>
                <a:gd name="connsiteX3" fmla="*/ 586977 w 929299"/>
                <a:gd name="connsiteY3" fmla="*/ 632459 h 927853"/>
                <a:gd name="connsiteX4" fmla="*/ 506967 w 929299"/>
                <a:gd name="connsiteY4" fmla="*/ 632459 h 927853"/>
                <a:gd name="connsiteX5" fmla="*/ 428862 w 929299"/>
                <a:gd name="connsiteY5" fmla="*/ 632459 h 927853"/>
                <a:gd name="connsiteX6" fmla="*/ 392667 w 929299"/>
                <a:gd name="connsiteY6" fmla="*/ 601027 h 927853"/>
                <a:gd name="connsiteX7" fmla="*/ 426005 w 929299"/>
                <a:gd name="connsiteY7" fmla="*/ 569594 h 927853"/>
                <a:gd name="connsiteX8" fmla="*/ 424100 w 929299"/>
                <a:gd name="connsiteY8" fmla="*/ 399097 h 927853"/>
                <a:gd name="connsiteX9" fmla="*/ 464104 w 929299"/>
                <a:gd name="connsiteY9" fmla="*/ 399097 h 927853"/>
                <a:gd name="connsiteX10" fmla="*/ 504110 w 929299"/>
                <a:gd name="connsiteY10" fmla="*/ 399097 h 927853"/>
                <a:gd name="connsiteX11" fmla="*/ 535542 w 929299"/>
                <a:gd name="connsiteY11" fmla="*/ 430530 h 927853"/>
                <a:gd name="connsiteX12" fmla="*/ 506015 w 929299"/>
                <a:gd name="connsiteY12" fmla="*/ 461010 h 927853"/>
                <a:gd name="connsiteX13" fmla="*/ 423147 w 929299"/>
                <a:gd name="connsiteY13" fmla="*/ 461010 h 927853"/>
                <a:gd name="connsiteX14" fmla="*/ 392667 w 929299"/>
                <a:gd name="connsiteY14" fmla="*/ 429577 h 927853"/>
                <a:gd name="connsiteX15" fmla="*/ 424100 w 929299"/>
                <a:gd name="connsiteY15" fmla="*/ 399097 h 927853"/>
                <a:gd name="connsiteX16" fmla="*/ 414575 w 929299"/>
                <a:gd name="connsiteY16" fmla="*/ 282893 h 927853"/>
                <a:gd name="connsiteX17" fmla="*/ 274557 w 929299"/>
                <a:gd name="connsiteY17" fmla="*/ 421005 h 927853"/>
                <a:gd name="connsiteX18" fmla="*/ 274557 w 929299"/>
                <a:gd name="connsiteY18" fmla="*/ 608648 h 927853"/>
                <a:gd name="connsiteX19" fmla="*/ 400287 w 929299"/>
                <a:gd name="connsiteY19" fmla="*/ 746760 h 927853"/>
                <a:gd name="connsiteX20" fmla="*/ 497442 w 929299"/>
                <a:gd name="connsiteY20" fmla="*/ 749618 h 927853"/>
                <a:gd name="connsiteX21" fmla="*/ 585072 w 929299"/>
                <a:gd name="connsiteY21" fmla="*/ 749618 h 927853"/>
                <a:gd name="connsiteX22" fmla="*/ 737472 w 929299"/>
                <a:gd name="connsiteY22" fmla="*/ 611505 h 927853"/>
                <a:gd name="connsiteX23" fmla="*/ 740330 w 929299"/>
                <a:gd name="connsiteY23" fmla="*/ 489585 h 927853"/>
                <a:gd name="connsiteX24" fmla="*/ 710802 w 929299"/>
                <a:gd name="connsiteY24" fmla="*/ 461962 h 927853"/>
                <a:gd name="connsiteX25" fmla="*/ 651747 w 929299"/>
                <a:gd name="connsiteY25" fmla="*/ 406718 h 927853"/>
                <a:gd name="connsiteX26" fmla="*/ 510777 w 929299"/>
                <a:gd name="connsiteY26" fmla="*/ 282893 h 927853"/>
                <a:gd name="connsiteX27" fmla="*/ 414575 w 929299"/>
                <a:gd name="connsiteY27" fmla="*/ 282893 h 927853"/>
                <a:gd name="connsiteX28" fmla="*/ 163115 w 929299"/>
                <a:gd name="connsiteY28" fmla="*/ 0 h 927853"/>
                <a:gd name="connsiteX29" fmla="*/ 767952 w 929299"/>
                <a:gd name="connsiteY29" fmla="*/ 0 h 927853"/>
                <a:gd name="connsiteX30" fmla="*/ 927972 w 929299"/>
                <a:gd name="connsiteY30" fmla="*/ 155257 h 927853"/>
                <a:gd name="connsiteX31" fmla="*/ 927020 w 929299"/>
                <a:gd name="connsiteY31" fmla="*/ 776287 h 927853"/>
                <a:gd name="connsiteX32" fmla="*/ 770810 w 929299"/>
                <a:gd name="connsiteY32" fmla="*/ 926782 h 927853"/>
                <a:gd name="connsiteX33" fmla="*/ 463152 w 929299"/>
                <a:gd name="connsiteY33" fmla="*/ 926782 h 927853"/>
                <a:gd name="connsiteX34" fmla="*/ 162162 w 929299"/>
                <a:gd name="connsiteY34" fmla="*/ 927735 h 927853"/>
                <a:gd name="connsiteX35" fmla="*/ 237 w 929299"/>
                <a:gd name="connsiteY35" fmla="*/ 771525 h 927853"/>
                <a:gd name="connsiteX36" fmla="*/ 1190 w 929299"/>
                <a:gd name="connsiteY36" fmla="*/ 155257 h 927853"/>
                <a:gd name="connsiteX37" fmla="*/ 163115 w 929299"/>
                <a:gd name="connsiteY37" fmla="*/ 0 h 92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29299" h="927853">
                  <a:moveTo>
                    <a:pt x="426005" y="569594"/>
                  </a:moveTo>
                  <a:cubicBezTo>
                    <a:pt x="480297" y="568642"/>
                    <a:pt x="534590" y="568642"/>
                    <a:pt x="588882" y="569594"/>
                  </a:cubicBezTo>
                  <a:cubicBezTo>
                    <a:pt x="608885" y="569594"/>
                    <a:pt x="622220" y="584834"/>
                    <a:pt x="622220" y="601979"/>
                  </a:cubicBezTo>
                  <a:cubicBezTo>
                    <a:pt x="621267" y="619124"/>
                    <a:pt x="606980" y="631507"/>
                    <a:pt x="586977" y="632459"/>
                  </a:cubicBezTo>
                  <a:cubicBezTo>
                    <a:pt x="560307" y="633412"/>
                    <a:pt x="533637" y="632459"/>
                    <a:pt x="506967" y="632459"/>
                  </a:cubicBezTo>
                  <a:cubicBezTo>
                    <a:pt x="481250" y="632459"/>
                    <a:pt x="454580" y="633412"/>
                    <a:pt x="428862" y="632459"/>
                  </a:cubicBezTo>
                  <a:cubicBezTo>
                    <a:pt x="406002" y="631507"/>
                    <a:pt x="392667" y="619124"/>
                    <a:pt x="392667" y="601027"/>
                  </a:cubicBezTo>
                  <a:cubicBezTo>
                    <a:pt x="392667" y="583882"/>
                    <a:pt x="405050" y="569594"/>
                    <a:pt x="426005" y="569594"/>
                  </a:cubicBezTo>
                  <a:close/>
                  <a:moveTo>
                    <a:pt x="424100" y="399097"/>
                  </a:moveTo>
                  <a:cubicBezTo>
                    <a:pt x="437435" y="398145"/>
                    <a:pt x="450770" y="399097"/>
                    <a:pt x="464104" y="399097"/>
                  </a:cubicBezTo>
                  <a:cubicBezTo>
                    <a:pt x="477440" y="399097"/>
                    <a:pt x="490775" y="398145"/>
                    <a:pt x="504110" y="399097"/>
                  </a:cubicBezTo>
                  <a:cubicBezTo>
                    <a:pt x="523160" y="401002"/>
                    <a:pt x="535542" y="411480"/>
                    <a:pt x="535542" y="430530"/>
                  </a:cubicBezTo>
                  <a:cubicBezTo>
                    <a:pt x="535542" y="448627"/>
                    <a:pt x="523160" y="460057"/>
                    <a:pt x="506015" y="461010"/>
                  </a:cubicBezTo>
                  <a:cubicBezTo>
                    <a:pt x="478392" y="462915"/>
                    <a:pt x="450770" y="462915"/>
                    <a:pt x="423147" y="461010"/>
                  </a:cubicBezTo>
                  <a:cubicBezTo>
                    <a:pt x="405050" y="459105"/>
                    <a:pt x="391715" y="448627"/>
                    <a:pt x="392667" y="429577"/>
                  </a:cubicBezTo>
                  <a:cubicBezTo>
                    <a:pt x="392667" y="409575"/>
                    <a:pt x="406002" y="400050"/>
                    <a:pt x="424100" y="399097"/>
                  </a:cubicBezTo>
                  <a:close/>
                  <a:moveTo>
                    <a:pt x="414575" y="282893"/>
                  </a:moveTo>
                  <a:cubicBezTo>
                    <a:pt x="338375" y="284798"/>
                    <a:pt x="276462" y="345757"/>
                    <a:pt x="274557" y="421005"/>
                  </a:cubicBezTo>
                  <a:cubicBezTo>
                    <a:pt x="272652" y="483870"/>
                    <a:pt x="272652" y="545782"/>
                    <a:pt x="274557" y="608648"/>
                  </a:cubicBezTo>
                  <a:cubicBezTo>
                    <a:pt x="276462" y="680085"/>
                    <a:pt x="330755" y="736282"/>
                    <a:pt x="400287" y="746760"/>
                  </a:cubicBezTo>
                  <a:cubicBezTo>
                    <a:pt x="434577" y="751523"/>
                    <a:pt x="469820" y="748665"/>
                    <a:pt x="497442" y="749618"/>
                  </a:cubicBezTo>
                  <a:cubicBezTo>
                    <a:pt x="531732" y="749618"/>
                    <a:pt x="558402" y="750570"/>
                    <a:pt x="585072" y="749618"/>
                  </a:cubicBezTo>
                  <a:cubicBezTo>
                    <a:pt x="670797" y="746760"/>
                    <a:pt x="726042" y="697230"/>
                    <a:pt x="737472" y="611505"/>
                  </a:cubicBezTo>
                  <a:cubicBezTo>
                    <a:pt x="742235" y="571500"/>
                    <a:pt x="739377" y="530543"/>
                    <a:pt x="740330" y="489585"/>
                  </a:cubicBezTo>
                  <a:cubicBezTo>
                    <a:pt x="741282" y="469582"/>
                    <a:pt x="729852" y="462915"/>
                    <a:pt x="710802" y="461962"/>
                  </a:cubicBezTo>
                  <a:cubicBezTo>
                    <a:pt x="660320" y="460057"/>
                    <a:pt x="658415" y="456248"/>
                    <a:pt x="651747" y="406718"/>
                  </a:cubicBezTo>
                  <a:cubicBezTo>
                    <a:pt x="642222" y="336232"/>
                    <a:pt x="582215" y="282893"/>
                    <a:pt x="510777" y="282893"/>
                  </a:cubicBezTo>
                  <a:cubicBezTo>
                    <a:pt x="478392" y="281940"/>
                    <a:pt x="446960" y="281940"/>
                    <a:pt x="414575" y="282893"/>
                  </a:cubicBezTo>
                  <a:close/>
                  <a:moveTo>
                    <a:pt x="163115" y="0"/>
                  </a:moveTo>
                  <a:cubicBezTo>
                    <a:pt x="365045" y="0"/>
                    <a:pt x="566022" y="0"/>
                    <a:pt x="767952" y="0"/>
                  </a:cubicBezTo>
                  <a:cubicBezTo>
                    <a:pt x="867012" y="952"/>
                    <a:pt x="927020" y="56198"/>
                    <a:pt x="927972" y="155257"/>
                  </a:cubicBezTo>
                  <a:cubicBezTo>
                    <a:pt x="929877" y="362903"/>
                    <a:pt x="929877" y="569595"/>
                    <a:pt x="927020" y="776287"/>
                  </a:cubicBezTo>
                  <a:cubicBezTo>
                    <a:pt x="926067" y="871537"/>
                    <a:pt x="866060" y="926782"/>
                    <a:pt x="770810" y="926782"/>
                  </a:cubicBezTo>
                  <a:cubicBezTo>
                    <a:pt x="668892" y="926782"/>
                    <a:pt x="566022" y="926782"/>
                    <a:pt x="463152" y="926782"/>
                  </a:cubicBezTo>
                  <a:cubicBezTo>
                    <a:pt x="363140" y="926782"/>
                    <a:pt x="262175" y="923925"/>
                    <a:pt x="162162" y="927735"/>
                  </a:cubicBezTo>
                  <a:cubicBezTo>
                    <a:pt x="84057" y="930593"/>
                    <a:pt x="237" y="882015"/>
                    <a:pt x="237" y="771525"/>
                  </a:cubicBezTo>
                  <a:cubicBezTo>
                    <a:pt x="237" y="565785"/>
                    <a:pt x="-715" y="360998"/>
                    <a:pt x="1190" y="155257"/>
                  </a:cubicBezTo>
                  <a:cubicBezTo>
                    <a:pt x="2142" y="55245"/>
                    <a:pt x="62150" y="0"/>
                    <a:pt x="163115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94">
              <a:extLst>
                <a:ext uri="{FF2B5EF4-FFF2-40B4-BE49-F238E27FC236}">
                  <a16:creationId xmlns:a16="http://schemas.microsoft.com/office/drawing/2014/main" id="{72BE16D2-EF8D-404C-AD48-448E47B2D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58957" y="3438349"/>
              <a:ext cx="352570" cy="351220"/>
            </a:xfrm>
            <a:custGeom>
              <a:avLst/>
              <a:gdLst>
                <a:gd name="connsiteX0" fmla="*/ 493305 w 930304"/>
                <a:gd name="connsiteY0" fmla="*/ 525380 h 926740"/>
                <a:gd name="connsiteX1" fmla="*/ 502115 w 930304"/>
                <a:gd name="connsiteY1" fmla="*/ 538358 h 926740"/>
                <a:gd name="connsiteX2" fmla="*/ 547835 w 930304"/>
                <a:gd name="connsiteY2" fmla="*/ 704093 h 926740"/>
                <a:gd name="connsiteX3" fmla="*/ 532596 w 930304"/>
                <a:gd name="connsiteY3" fmla="*/ 730763 h 926740"/>
                <a:gd name="connsiteX4" fmla="*/ 450681 w 930304"/>
                <a:gd name="connsiteY4" fmla="*/ 746003 h 926740"/>
                <a:gd name="connsiteX5" fmla="*/ 300185 w 930304"/>
                <a:gd name="connsiteY5" fmla="*/ 701235 h 926740"/>
                <a:gd name="connsiteX6" fmla="*/ 293518 w 930304"/>
                <a:gd name="connsiteY6" fmla="*/ 668850 h 926740"/>
                <a:gd name="connsiteX7" fmla="*/ 477350 w 930304"/>
                <a:gd name="connsiteY7" fmla="*/ 525975 h 926740"/>
                <a:gd name="connsiteX8" fmla="*/ 493305 w 930304"/>
                <a:gd name="connsiteY8" fmla="*/ 525380 h 926740"/>
                <a:gd name="connsiteX9" fmla="*/ 592603 w 930304"/>
                <a:gd name="connsiteY9" fmla="*/ 502163 h 926740"/>
                <a:gd name="connsiteX10" fmla="*/ 686901 w 930304"/>
                <a:gd name="connsiteY10" fmla="*/ 513593 h 926740"/>
                <a:gd name="connsiteX11" fmla="*/ 704046 w 930304"/>
                <a:gd name="connsiteY11" fmla="*/ 540263 h 926740"/>
                <a:gd name="connsiteX12" fmla="*/ 609748 w 930304"/>
                <a:gd name="connsiteY12" fmla="*/ 687901 h 926740"/>
                <a:gd name="connsiteX13" fmla="*/ 586888 w 930304"/>
                <a:gd name="connsiteY13" fmla="*/ 680281 h 926740"/>
                <a:gd name="connsiteX14" fmla="*/ 544978 w 930304"/>
                <a:gd name="connsiteY14" fmla="*/ 525976 h 926740"/>
                <a:gd name="connsiteX15" fmla="*/ 556408 w 930304"/>
                <a:gd name="connsiteY15" fmla="*/ 505973 h 926740"/>
                <a:gd name="connsiteX16" fmla="*/ 592603 w 930304"/>
                <a:gd name="connsiteY16" fmla="*/ 502163 h 926740"/>
                <a:gd name="connsiteX17" fmla="*/ 442108 w 930304"/>
                <a:gd name="connsiteY17" fmla="*/ 435488 h 926740"/>
                <a:gd name="connsiteX18" fmla="*/ 472587 w 930304"/>
                <a:gd name="connsiteY18" fmla="*/ 467873 h 926740"/>
                <a:gd name="connsiteX19" fmla="*/ 459252 w 930304"/>
                <a:gd name="connsiteY19" fmla="*/ 486923 h 926740"/>
                <a:gd name="connsiteX20" fmla="*/ 266847 w 930304"/>
                <a:gd name="connsiteY20" fmla="*/ 639323 h 926740"/>
                <a:gd name="connsiteX21" fmla="*/ 237320 w 930304"/>
                <a:gd name="connsiteY21" fmla="*/ 640276 h 926740"/>
                <a:gd name="connsiteX22" fmla="*/ 183027 w 930304"/>
                <a:gd name="connsiteY22" fmla="*/ 491686 h 926740"/>
                <a:gd name="connsiteX23" fmla="*/ 204935 w 930304"/>
                <a:gd name="connsiteY23" fmla="*/ 468826 h 926740"/>
                <a:gd name="connsiteX24" fmla="*/ 442108 w 930304"/>
                <a:gd name="connsiteY24" fmla="*/ 435488 h 926740"/>
                <a:gd name="connsiteX25" fmla="*/ 647133 w 930304"/>
                <a:gd name="connsiteY25" fmla="*/ 317259 h 926740"/>
                <a:gd name="connsiteX26" fmla="*/ 660230 w 930304"/>
                <a:gd name="connsiteY26" fmla="*/ 324046 h 926740"/>
                <a:gd name="connsiteX27" fmla="*/ 711665 w 930304"/>
                <a:gd name="connsiteY27" fmla="*/ 468826 h 926740"/>
                <a:gd name="connsiteX28" fmla="*/ 693567 w 930304"/>
                <a:gd name="connsiteY28" fmla="*/ 477398 h 926740"/>
                <a:gd name="connsiteX29" fmla="*/ 535452 w 930304"/>
                <a:gd name="connsiteY29" fmla="*/ 470731 h 926740"/>
                <a:gd name="connsiteX30" fmla="*/ 519260 w 930304"/>
                <a:gd name="connsiteY30" fmla="*/ 458348 h 926740"/>
                <a:gd name="connsiteX31" fmla="*/ 537357 w 930304"/>
                <a:gd name="connsiteY31" fmla="*/ 399293 h 926740"/>
                <a:gd name="connsiteX32" fmla="*/ 635465 w 930304"/>
                <a:gd name="connsiteY32" fmla="*/ 326903 h 926740"/>
                <a:gd name="connsiteX33" fmla="*/ 647133 w 930304"/>
                <a:gd name="connsiteY33" fmla="*/ 317259 h 926740"/>
                <a:gd name="connsiteX34" fmla="*/ 334475 w 930304"/>
                <a:gd name="connsiteY34" fmla="*/ 245226 h 926740"/>
                <a:gd name="connsiteX35" fmla="*/ 348762 w 930304"/>
                <a:gd name="connsiteY35" fmla="*/ 256418 h 926740"/>
                <a:gd name="connsiteX36" fmla="*/ 425915 w 930304"/>
                <a:gd name="connsiteY36" fmla="*/ 376433 h 926740"/>
                <a:gd name="connsiteX37" fmla="*/ 414484 w 930304"/>
                <a:gd name="connsiteY37" fmla="*/ 402150 h 926740"/>
                <a:gd name="connsiteX38" fmla="*/ 239224 w 930304"/>
                <a:gd name="connsiteY38" fmla="*/ 427868 h 926740"/>
                <a:gd name="connsiteX39" fmla="*/ 200172 w 930304"/>
                <a:gd name="connsiteY39" fmla="*/ 387863 h 926740"/>
                <a:gd name="connsiteX40" fmla="*/ 317330 w 930304"/>
                <a:gd name="connsiteY40" fmla="*/ 249750 h 926740"/>
                <a:gd name="connsiteX41" fmla="*/ 334475 w 930304"/>
                <a:gd name="connsiteY41" fmla="*/ 245226 h 926740"/>
                <a:gd name="connsiteX42" fmla="*/ 447822 w 930304"/>
                <a:gd name="connsiteY42" fmla="*/ 216413 h 926740"/>
                <a:gd name="connsiteX43" fmla="*/ 608795 w 930304"/>
                <a:gd name="connsiteY43" fmla="*/ 271658 h 926740"/>
                <a:gd name="connsiteX44" fmla="*/ 611652 w 930304"/>
                <a:gd name="connsiteY44" fmla="*/ 300233 h 926740"/>
                <a:gd name="connsiteX45" fmla="*/ 497352 w 930304"/>
                <a:gd name="connsiteY45" fmla="*/ 376433 h 926740"/>
                <a:gd name="connsiteX46" fmla="*/ 475445 w 930304"/>
                <a:gd name="connsiteY46" fmla="*/ 368813 h 926740"/>
                <a:gd name="connsiteX47" fmla="*/ 392577 w 930304"/>
                <a:gd name="connsiteY47" fmla="*/ 239273 h 926740"/>
                <a:gd name="connsiteX48" fmla="*/ 401150 w 930304"/>
                <a:gd name="connsiteY48" fmla="*/ 220223 h 926740"/>
                <a:gd name="connsiteX49" fmla="*/ 447822 w 930304"/>
                <a:gd name="connsiteY49" fmla="*/ 216413 h 926740"/>
                <a:gd name="connsiteX50" fmla="*/ 446870 w 930304"/>
                <a:gd name="connsiteY50" fmla="*/ 177361 h 926740"/>
                <a:gd name="connsiteX51" fmla="*/ 143975 w 930304"/>
                <a:gd name="connsiteY51" fmla="*/ 478351 h 926740"/>
                <a:gd name="connsiteX52" fmla="*/ 448775 w 930304"/>
                <a:gd name="connsiteY52" fmla="*/ 783151 h 926740"/>
                <a:gd name="connsiteX53" fmla="*/ 748813 w 930304"/>
                <a:gd name="connsiteY53" fmla="*/ 481208 h 926740"/>
                <a:gd name="connsiteX54" fmla="*/ 446870 w 930304"/>
                <a:gd name="connsiteY54" fmla="*/ 177361 h 926740"/>
                <a:gd name="connsiteX55" fmla="*/ 765005 w 930304"/>
                <a:gd name="connsiteY55" fmla="*/ 196 h 926740"/>
                <a:gd name="connsiteX56" fmla="*/ 928835 w 930304"/>
                <a:gd name="connsiteY56" fmla="*/ 163073 h 926740"/>
                <a:gd name="connsiteX57" fmla="*/ 928835 w 930304"/>
                <a:gd name="connsiteY57" fmla="*/ 551693 h 926740"/>
                <a:gd name="connsiteX58" fmla="*/ 925977 w 930304"/>
                <a:gd name="connsiteY58" fmla="*/ 789818 h 926740"/>
                <a:gd name="connsiteX59" fmla="*/ 778340 w 930304"/>
                <a:gd name="connsiteY59" fmla="*/ 926026 h 926740"/>
                <a:gd name="connsiteX60" fmla="*/ 151595 w 930304"/>
                <a:gd name="connsiteY60" fmla="*/ 926026 h 926740"/>
                <a:gd name="connsiteX61" fmla="*/ 1100 w 930304"/>
                <a:gd name="connsiteY61" fmla="*/ 770768 h 926740"/>
                <a:gd name="connsiteX62" fmla="*/ 1100 w 930304"/>
                <a:gd name="connsiteY62" fmla="*/ 157358 h 926740"/>
                <a:gd name="connsiteX63" fmla="*/ 111590 w 930304"/>
                <a:gd name="connsiteY63" fmla="*/ 4006 h 926740"/>
                <a:gd name="connsiteX64" fmla="*/ 153500 w 930304"/>
                <a:gd name="connsiteY64" fmla="*/ 1148 h 926740"/>
                <a:gd name="connsiteX65" fmla="*/ 465920 w 930304"/>
                <a:gd name="connsiteY65" fmla="*/ 1148 h 926740"/>
                <a:gd name="connsiteX66" fmla="*/ 765005 w 930304"/>
                <a:gd name="connsiteY66" fmla="*/ 196 h 926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30304" h="926740">
                  <a:moveTo>
                    <a:pt x="493305" y="525380"/>
                  </a:moveTo>
                  <a:cubicBezTo>
                    <a:pt x="497115" y="527642"/>
                    <a:pt x="499734" y="532167"/>
                    <a:pt x="502115" y="538358"/>
                  </a:cubicBezTo>
                  <a:cubicBezTo>
                    <a:pt x="521165" y="591698"/>
                    <a:pt x="537358" y="646943"/>
                    <a:pt x="547835" y="704093"/>
                  </a:cubicBezTo>
                  <a:cubicBezTo>
                    <a:pt x="550693" y="718380"/>
                    <a:pt x="545931" y="726000"/>
                    <a:pt x="532596" y="730763"/>
                  </a:cubicBezTo>
                  <a:cubicBezTo>
                    <a:pt x="504973" y="739335"/>
                    <a:pt x="476398" y="744098"/>
                    <a:pt x="450681" y="746003"/>
                  </a:cubicBezTo>
                  <a:cubicBezTo>
                    <a:pt x="394483" y="745050"/>
                    <a:pt x="344953" y="729810"/>
                    <a:pt x="300185" y="701235"/>
                  </a:cubicBezTo>
                  <a:cubicBezTo>
                    <a:pt x="285898" y="691710"/>
                    <a:pt x="283993" y="683138"/>
                    <a:pt x="293518" y="668850"/>
                  </a:cubicBezTo>
                  <a:cubicBezTo>
                    <a:pt x="339238" y="600270"/>
                    <a:pt x="402103" y="555503"/>
                    <a:pt x="477350" y="525975"/>
                  </a:cubicBezTo>
                  <a:cubicBezTo>
                    <a:pt x="484494" y="523118"/>
                    <a:pt x="489495" y="523118"/>
                    <a:pt x="493305" y="525380"/>
                  </a:cubicBezTo>
                  <a:close/>
                  <a:moveTo>
                    <a:pt x="592603" y="502163"/>
                  </a:moveTo>
                  <a:cubicBezTo>
                    <a:pt x="626893" y="504068"/>
                    <a:pt x="657373" y="506926"/>
                    <a:pt x="686901" y="513593"/>
                  </a:cubicBezTo>
                  <a:cubicBezTo>
                    <a:pt x="702140" y="517403"/>
                    <a:pt x="708808" y="523118"/>
                    <a:pt x="704046" y="540263"/>
                  </a:cubicBezTo>
                  <a:cubicBezTo>
                    <a:pt x="688805" y="600271"/>
                    <a:pt x="658326" y="649801"/>
                    <a:pt x="609748" y="687901"/>
                  </a:cubicBezTo>
                  <a:cubicBezTo>
                    <a:pt x="597365" y="697426"/>
                    <a:pt x="589746" y="697426"/>
                    <a:pt x="586888" y="680281"/>
                  </a:cubicBezTo>
                  <a:cubicBezTo>
                    <a:pt x="577363" y="627893"/>
                    <a:pt x="562123" y="576458"/>
                    <a:pt x="544978" y="525976"/>
                  </a:cubicBezTo>
                  <a:cubicBezTo>
                    <a:pt x="541168" y="513593"/>
                    <a:pt x="542121" y="506926"/>
                    <a:pt x="556408" y="505973"/>
                  </a:cubicBezTo>
                  <a:cubicBezTo>
                    <a:pt x="569743" y="505021"/>
                    <a:pt x="583078" y="503116"/>
                    <a:pt x="592603" y="502163"/>
                  </a:cubicBezTo>
                  <a:close/>
                  <a:moveTo>
                    <a:pt x="442108" y="435488"/>
                  </a:moveTo>
                  <a:cubicBezTo>
                    <a:pt x="467825" y="427868"/>
                    <a:pt x="464968" y="455491"/>
                    <a:pt x="472587" y="467873"/>
                  </a:cubicBezTo>
                  <a:cubicBezTo>
                    <a:pt x="481160" y="481208"/>
                    <a:pt x="467825" y="484066"/>
                    <a:pt x="459252" y="486923"/>
                  </a:cubicBezTo>
                  <a:cubicBezTo>
                    <a:pt x="378290" y="516451"/>
                    <a:pt x="315425" y="568838"/>
                    <a:pt x="266847" y="639323"/>
                  </a:cubicBezTo>
                  <a:cubicBezTo>
                    <a:pt x="255417" y="654563"/>
                    <a:pt x="248750" y="655516"/>
                    <a:pt x="237320" y="640276"/>
                  </a:cubicBezTo>
                  <a:cubicBezTo>
                    <a:pt x="206840" y="600271"/>
                    <a:pt x="183980" y="540263"/>
                    <a:pt x="183027" y="491686"/>
                  </a:cubicBezTo>
                  <a:cubicBezTo>
                    <a:pt x="181122" y="477398"/>
                    <a:pt x="186837" y="469778"/>
                    <a:pt x="204935" y="468826"/>
                  </a:cubicBezTo>
                  <a:cubicBezTo>
                    <a:pt x="284945" y="465968"/>
                    <a:pt x="364002" y="456443"/>
                    <a:pt x="442108" y="435488"/>
                  </a:cubicBezTo>
                  <a:close/>
                  <a:moveTo>
                    <a:pt x="647133" y="317259"/>
                  </a:moveTo>
                  <a:cubicBezTo>
                    <a:pt x="651181" y="315950"/>
                    <a:pt x="655468" y="317378"/>
                    <a:pt x="660230" y="324046"/>
                  </a:cubicBezTo>
                  <a:cubicBezTo>
                    <a:pt x="690710" y="365003"/>
                    <a:pt x="705950" y="411676"/>
                    <a:pt x="711665" y="468826"/>
                  </a:cubicBezTo>
                  <a:cubicBezTo>
                    <a:pt x="712617" y="476446"/>
                    <a:pt x="704997" y="479303"/>
                    <a:pt x="693567" y="477398"/>
                  </a:cubicBezTo>
                  <a:cubicBezTo>
                    <a:pt x="641180" y="468826"/>
                    <a:pt x="588792" y="465016"/>
                    <a:pt x="535452" y="470731"/>
                  </a:cubicBezTo>
                  <a:cubicBezTo>
                    <a:pt x="526880" y="471683"/>
                    <a:pt x="523070" y="465016"/>
                    <a:pt x="519260" y="458348"/>
                  </a:cubicBezTo>
                  <a:cubicBezTo>
                    <a:pt x="498305" y="419296"/>
                    <a:pt x="498305" y="419296"/>
                    <a:pt x="537357" y="399293"/>
                  </a:cubicBezTo>
                  <a:cubicBezTo>
                    <a:pt x="573552" y="380243"/>
                    <a:pt x="607842" y="357383"/>
                    <a:pt x="635465" y="326903"/>
                  </a:cubicBezTo>
                  <a:cubicBezTo>
                    <a:pt x="639275" y="322617"/>
                    <a:pt x="643085" y="318569"/>
                    <a:pt x="647133" y="317259"/>
                  </a:cubicBezTo>
                  <a:close/>
                  <a:moveTo>
                    <a:pt x="334475" y="245226"/>
                  </a:moveTo>
                  <a:cubicBezTo>
                    <a:pt x="339475" y="246178"/>
                    <a:pt x="343999" y="249750"/>
                    <a:pt x="348762" y="256418"/>
                  </a:cubicBezTo>
                  <a:cubicBezTo>
                    <a:pt x="375432" y="295470"/>
                    <a:pt x="401149" y="335475"/>
                    <a:pt x="425915" y="376433"/>
                  </a:cubicBezTo>
                  <a:cubicBezTo>
                    <a:pt x="435440" y="392625"/>
                    <a:pt x="430677" y="398340"/>
                    <a:pt x="414484" y="402150"/>
                  </a:cubicBezTo>
                  <a:cubicBezTo>
                    <a:pt x="353524" y="416438"/>
                    <a:pt x="291612" y="424058"/>
                    <a:pt x="239224" y="427868"/>
                  </a:cubicBezTo>
                  <a:cubicBezTo>
                    <a:pt x="184932" y="428820"/>
                    <a:pt x="184932" y="428820"/>
                    <a:pt x="200172" y="387863"/>
                  </a:cubicBezTo>
                  <a:cubicBezTo>
                    <a:pt x="222080" y="327855"/>
                    <a:pt x="262084" y="282135"/>
                    <a:pt x="317330" y="249750"/>
                  </a:cubicBezTo>
                  <a:cubicBezTo>
                    <a:pt x="323997" y="245940"/>
                    <a:pt x="329474" y="244273"/>
                    <a:pt x="334475" y="245226"/>
                  </a:cubicBezTo>
                  <a:close/>
                  <a:moveTo>
                    <a:pt x="447822" y="216413"/>
                  </a:moveTo>
                  <a:cubicBezTo>
                    <a:pt x="507830" y="216413"/>
                    <a:pt x="561170" y="235463"/>
                    <a:pt x="608795" y="271658"/>
                  </a:cubicBezTo>
                  <a:cubicBezTo>
                    <a:pt x="622130" y="281183"/>
                    <a:pt x="622130" y="288803"/>
                    <a:pt x="611652" y="300233"/>
                  </a:cubicBezTo>
                  <a:cubicBezTo>
                    <a:pt x="579267" y="334523"/>
                    <a:pt x="540215" y="358336"/>
                    <a:pt x="497352" y="376433"/>
                  </a:cubicBezTo>
                  <a:cubicBezTo>
                    <a:pt x="487827" y="380243"/>
                    <a:pt x="481160" y="378338"/>
                    <a:pt x="475445" y="368813"/>
                  </a:cubicBezTo>
                  <a:cubicBezTo>
                    <a:pt x="449727" y="324046"/>
                    <a:pt x="422105" y="280231"/>
                    <a:pt x="392577" y="239273"/>
                  </a:cubicBezTo>
                  <a:cubicBezTo>
                    <a:pt x="384005" y="227843"/>
                    <a:pt x="387815" y="223081"/>
                    <a:pt x="401150" y="220223"/>
                  </a:cubicBezTo>
                  <a:cubicBezTo>
                    <a:pt x="416390" y="217366"/>
                    <a:pt x="432582" y="216413"/>
                    <a:pt x="447822" y="216413"/>
                  </a:cubicBezTo>
                  <a:close/>
                  <a:moveTo>
                    <a:pt x="446870" y="177361"/>
                  </a:moveTo>
                  <a:cubicBezTo>
                    <a:pt x="279230" y="177361"/>
                    <a:pt x="144927" y="310711"/>
                    <a:pt x="143975" y="478351"/>
                  </a:cubicBezTo>
                  <a:cubicBezTo>
                    <a:pt x="143975" y="646943"/>
                    <a:pt x="280182" y="784103"/>
                    <a:pt x="448775" y="783151"/>
                  </a:cubicBezTo>
                  <a:cubicBezTo>
                    <a:pt x="613558" y="782198"/>
                    <a:pt x="749765" y="645991"/>
                    <a:pt x="748813" y="481208"/>
                  </a:cubicBezTo>
                  <a:cubicBezTo>
                    <a:pt x="749765" y="311663"/>
                    <a:pt x="615463" y="177361"/>
                    <a:pt x="446870" y="177361"/>
                  </a:cubicBezTo>
                  <a:close/>
                  <a:moveTo>
                    <a:pt x="765005" y="196"/>
                  </a:moveTo>
                  <a:cubicBezTo>
                    <a:pt x="849777" y="-3614"/>
                    <a:pt x="929788" y="47821"/>
                    <a:pt x="928835" y="163073"/>
                  </a:cubicBezTo>
                  <a:cubicBezTo>
                    <a:pt x="927883" y="292613"/>
                    <a:pt x="929788" y="422153"/>
                    <a:pt x="928835" y="551693"/>
                  </a:cubicBezTo>
                  <a:cubicBezTo>
                    <a:pt x="928835" y="631703"/>
                    <a:pt x="933597" y="710761"/>
                    <a:pt x="925977" y="789818"/>
                  </a:cubicBezTo>
                  <a:cubicBezTo>
                    <a:pt x="919310" y="873638"/>
                    <a:pt x="862160" y="926026"/>
                    <a:pt x="778340" y="926026"/>
                  </a:cubicBezTo>
                  <a:cubicBezTo>
                    <a:pt x="569742" y="926978"/>
                    <a:pt x="360192" y="926978"/>
                    <a:pt x="151595" y="926026"/>
                  </a:cubicBezTo>
                  <a:cubicBezTo>
                    <a:pt x="61107" y="926026"/>
                    <a:pt x="2052" y="866018"/>
                    <a:pt x="1100" y="770768"/>
                  </a:cubicBezTo>
                  <a:cubicBezTo>
                    <a:pt x="-805" y="566933"/>
                    <a:pt x="147" y="362146"/>
                    <a:pt x="1100" y="157358"/>
                  </a:cubicBezTo>
                  <a:cubicBezTo>
                    <a:pt x="1100" y="74491"/>
                    <a:pt x="42057" y="22103"/>
                    <a:pt x="111590" y="4006"/>
                  </a:cubicBezTo>
                  <a:cubicBezTo>
                    <a:pt x="124925" y="1148"/>
                    <a:pt x="139212" y="1148"/>
                    <a:pt x="153500" y="1148"/>
                  </a:cubicBezTo>
                  <a:cubicBezTo>
                    <a:pt x="257322" y="1148"/>
                    <a:pt x="362097" y="1148"/>
                    <a:pt x="465920" y="1148"/>
                  </a:cubicBezTo>
                  <a:cubicBezTo>
                    <a:pt x="565933" y="1148"/>
                    <a:pt x="665945" y="4006"/>
                    <a:pt x="765005" y="1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Rounded Rectangle 2">
              <a:extLst>
                <a:ext uri="{FF2B5EF4-FFF2-40B4-BE49-F238E27FC236}">
                  <a16:creationId xmlns:a16="http://schemas.microsoft.com/office/drawing/2014/main" id="{72E46098-011B-4A91-862E-DAFBB480EE50}"/>
                </a:ext>
              </a:extLst>
            </p:cNvPr>
            <p:cNvSpPr/>
            <p:nvPr/>
          </p:nvSpPr>
          <p:spPr>
            <a:xfrm>
              <a:off x="8406234" y="2810522"/>
              <a:ext cx="349911" cy="349911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0" name="Rounded Rectangle 8">
              <a:extLst>
                <a:ext uri="{FF2B5EF4-FFF2-40B4-BE49-F238E27FC236}">
                  <a16:creationId xmlns:a16="http://schemas.microsoft.com/office/drawing/2014/main" id="{25F735BE-24D5-4AA4-B326-13BFFC9C08BE}"/>
                </a:ext>
              </a:extLst>
            </p:cNvPr>
            <p:cNvSpPr/>
            <p:nvPr/>
          </p:nvSpPr>
          <p:spPr>
            <a:xfrm>
              <a:off x="9707646" y="1729577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1" name="Rounded Rectangle 2">
              <a:extLst>
                <a:ext uri="{FF2B5EF4-FFF2-40B4-BE49-F238E27FC236}">
                  <a16:creationId xmlns:a16="http://schemas.microsoft.com/office/drawing/2014/main" id="{432DA876-42AF-424E-A413-BF8119BBCDB6}"/>
                </a:ext>
              </a:extLst>
            </p:cNvPr>
            <p:cNvSpPr/>
            <p:nvPr/>
          </p:nvSpPr>
          <p:spPr>
            <a:xfrm>
              <a:off x="7862255" y="1729577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2" name="Rounded Rectangle 3">
              <a:extLst>
                <a:ext uri="{FF2B5EF4-FFF2-40B4-BE49-F238E27FC236}">
                  <a16:creationId xmlns:a16="http://schemas.microsoft.com/office/drawing/2014/main" id="{E6A384FC-1990-4234-8CB4-4E1632F84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7750" y="2985478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3" name="Rounded Rectangle 10">
              <a:extLst>
                <a:ext uri="{FF2B5EF4-FFF2-40B4-BE49-F238E27FC236}">
                  <a16:creationId xmlns:a16="http://schemas.microsoft.com/office/drawing/2014/main" id="{3E1E5515-BBE7-49DD-AF9B-0756A7BB4BBB}"/>
                </a:ext>
              </a:extLst>
            </p:cNvPr>
            <p:cNvSpPr>
              <a:spLocks/>
            </p:cNvSpPr>
            <p:nvPr/>
          </p:nvSpPr>
          <p:spPr>
            <a:xfrm>
              <a:off x="8688452" y="3409277"/>
              <a:ext cx="207263" cy="207300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ounded Rectangle 1">
              <a:extLst>
                <a:ext uri="{FF2B5EF4-FFF2-40B4-BE49-F238E27FC236}">
                  <a16:creationId xmlns:a16="http://schemas.microsoft.com/office/drawing/2014/main" id="{2763C34D-53BB-4009-A034-E5B14FAB9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01258" y="3433268"/>
              <a:ext cx="369706" cy="36970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5" name="Rounded Rectangle 2">
              <a:extLst>
                <a:ext uri="{FF2B5EF4-FFF2-40B4-BE49-F238E27FC236}">
                  <a16:creationId xmlns:a16="http://schemas.microsoft.com/office/drawing/2014/main" id="{8756BC4A-6D05-40CF-B2CD-2BE27DBB4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15178" y="3689681"/>
              <a:ext cx="218211" cy="218210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6" name="Rounded Rectangle 9">
              <a:extLst>
                <a:ext uri="{FF2B5EF4-FFF2-40B4-BE49-F238E27FC236}">
                  <a16:creationId xmlns:a16="http://schemas.microsoft.com/office/drawing/2014/main" id="{0839C8FB-69B8-445E-8244-7B4D679C08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58320" y="3697400"/>
              <a:ext cx="218235" cy="21821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687947" y="1482692"/>
                  </a:moveTo>
                  <a:cubicBezTo>
                    <a:pt x="1926534" y="1482692"/>
                    <a:pt x="2119947" y="1676105"/>
                    <a:pt x="2119947" y="1914692"/>
                  </a:cubicBezTo>
                  <a:cubicBezTo>
                    <a:pt x="2119947" y="2153279"/>
                    <a:pt x="1926534" y="2346692"/>
                    <a:pt x="1687947" y="2346692"/>
                  </a:cubicBezTo>
                  <a:cubicBezTo>
                    <a:pt x="1449360" y="2346692"/>
                    <a:pt x="1255947" y="2153279"/>
                    <a:pt x="1255947" y="1914692"/>
                  </a:cubicBezTo>
                  <a:cubicBezTo>
                    <a:pt x="1255947" y="1676105"/>
                    <a:pt x="1449360" y="1482692"/>
                    <a:pt x="1687947" y="1482692"/>
                  </a:cubicBezTo>
                  <a:close/>
                  <a:moveTo>
                    <a:pt x="2089252" y="1089590"/>
                  </a:moveTo>
                  <a:cubicBezTo>
                    <a:pt x="1416116" y="1089590"/>
                    <a:pt x="870432" y="1635274"/>
                    <a:pt x="870432" y="2308410"/>
                  </a:cubicBezTo>
                  <a:cubicBezTo>
                    <a:pt x="870432" y="2981546"/>
                    <a:pt x="1416116" y="3527230"/>
                    <a:pt x="2089252" y="3527230"/>
                  </a:cubicBezTo>
                  <a:cubicBezTo>
                    <a:pt x="2762388" y="3527230"/>
                    <a:pt x="3308072" y="2981546"/>
                    <a:pt x="3308072" y="2308410"/>
                  </a:cubicBezTo>
                  <a:cubicBezTo>
                    <a:pt x="3308072" y="1635274"/>
                    <a:pt x="2762388" y="1089590"/>
                    <a:pt x="2089252" y="1089590"/>
                  </a:cubicBezTo>
                  <a:close/>
                  <a:moveTo>
                    <a:pt x="3117438" y="1065385"/>
                  </a:moveTo>
                  <a:cubicBezTo>
                    <a:pt x="3018027" y="1065385"/>
                    <a:pt x="2937438" y="1145974"/>
                    <a:pt x="2937438" y="1245385"/>
                  </a:cubicBezTo>
                  <a:cubicBezTo>
                    <a:pt x="2937438" y="1344796"/>
                    <a:pt x="3018027" y="1425385"/>
                    <a:pt x="3117438" y="1425385"/>
                  </a:cubicBezTo>
                  <a:cubicBezTo>
                    <a:pt x="3216849" y="1425385"/>
                    <a:pt x="3297438" y="1344796"/>
                    <a:pt x="3297438" y="1245385"/>
                  </a:cubicBezTo>
                  <a:cubicBezTo>
                    <a:pt x="3297438" y="1145974"/>
                    <a:pt x="3216849" y="1065385"/>
                    <a:pt x="3117438" y="1065385"/>
                  </a:cubicBezTo>
                  <a:close/>
                  <a:moveTo>
                    <a:pt x="881213" y="737332"/>
                  </a:moveTo>
                  <a:cubicBezTo>
                    <a:pt x="662508" y="737332"/>
                    <a:pt x="485213" y="914627"/>
                    <a:pt x="485213" y="1133332"/>
                  </a:cubicBezTo>
                  <a:cubicBezTo>
                    <a:pt x="485213" y="1352037"/>
                    <a:pt x="662508" y="1529332"/>
                    <a:pt x="881213" y="1529332"/>
                  </a:cubicBezTo>
                  <a:cubicBezTo>
                    <a:pt x="1099918" y="1529332"/>
                    <a:pt x="1277213" y="1352037"/>
                    <a:pt x="1277213" y="1133332"/>
                  </a:cubicBezTo>
                  <a:cubicBezTo>
                    <a:pt x="1277213" y="914627"/>
                    <a:pt x="1099918" y="737332"/>
                    <a:pt x="881213" y="737332"/>
                  </a:cubicBezTo>
                  <a:close/>
                  <a:moveTo>
                    <a:pt x="2760704" y="694800"/>
                  </a:moveTo>
                  <a:cubicBezTo>
                    <a:pt x="2631469" y="694800"/>
                    <a:pt x="2526704" y="799565"/>
                    <a:pt x="2526704" y="928800"/>
                  </a:cubicBezTo>
                  <a:cubicBezTo>
                    <a:pt x="2526704" y="1058035"/>
                    <a:pt x="2631469" y="1162800"/>
                    <a:pt x="2760704" y="1162800"/>
                  </a:cubicBezTo>
                  <a:cubicBezTo>
                    <a:pt x="2889939" y="1162800"/>
                    <a:pt x="2994704" y="1058035"/>
                    <a:pt x="2994704" y="928800"/>
                  </a:cubicBezTo>
                  <a:cubicBezTo>
                    <a:pt x="2994704" y="799565"/>
                    <a:pt x="2889939" y="694800"/>
                    <a:pt x="2760704" y="694800"/>
                  </a:cubicBezTo>
                  <a:close/>
                  <a:moveTo>
                    <a:pt x="2224849" y="428066"/>
                  </a:moveTo>
                  <a:cubicBezTo>
                    <a:pt x="2075732" y="428066"/>
                    <a:pt x="1954849" y="548949"/>
                    <a:pt x="1954849" y="698066"/>
                  </a:cubicBezTo>
                  <a:cubicBezTo>
                    <a:pt x="1954849" y="847183"/>
                    <a:pt x="2075732" y="968066"/>
                    <a:pt x="2224849" y="968066"/>
                  </a:cubicBezTo>
                  <a:cubicBezTo>
                    <a:pt x="2373966" y="968066"/>
                    <a:pt x="2494849" y="847183"/>
                    <a:pt x="2494849" y="698066"/>
                  </a:cubicBezTo>
                  <a:cubicBezTo>
                    <a:pt x="2494849" y="548949"/>
                    <a:pt x="2373966" y="428066"/>
                    <a:pt x="2224849" y="428066"/>
                  </a:cubicBezTo>
                  <a:close/>
                  <a:moveTo>
                    <a:pt x="1567937" y="406752"/>
                  </a:moveTo>
                  <a:cubicBezTo>
                    <a:pt x="1388997" y="406752"/>
                    <a:pt x="1243937" y="551812"/>
                    <a:pt x="1243937" y="730752"/>
                  </a:cubicBezTo>
                  <a:cubicBezTo>
                    <a:pt x="1243937" y="909692"/>
                    <a:pt x="1388997" y="1054752"/>
                    <a:pt x="1567937" y="1054752"/>
                  </a:cubicBezTo>
                  <a:cubicBezTo>
                    <a:pt x="1746877" y="1054752"/>
                    <a:pt x="1891937" y="909692"/>
                    <a:pt x="1891937" y="730752"/>
                  </a:cubicBezTo>
                  <a:cubicBezTo>
                    <a:pt x="1891937" y="551812"/>
                    <a:pt x="1746877" y="406752"/>
                    <a:pt x="1567937" y="406752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7" name="Rounded Rectangle 5">
              <a:extLst>
                <a:ext uri="{FF2B5EF4-FFF2-40B4-BE49-F238E27FC236}">
                  <a16:creationId xmlns:a16="http://schemas.microsoft.com/office/drawing/2014/main" id="{6662E94C-C013-4780-B856-0541F9D52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1619" y="2985478"/>
              <a:ext cx="518693" cy="518636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330865" y="1988701"/>
                  </a:moveTo>
                  <a:lnTo>
                    <a:pt x="330865" y="3294924"/>
                  </a:lnTo>
                  <a:cubicBezTo>
                    <a:pt x="330865" y="3484431"/>
                    <a:pt x="484490" y="3638056"/>
                    <a:pt x="673997" y="3638056"/>
                  </a:cubicBezTo>
                  <a:lnTo>
                    <a:pt x="3286444" y="3638056"/>
                  </a:lnTo>
                  <a:cubicBezTo>
                    <a:pt x="3475951" y="3638056"/>
                    <a:pt x="3629576" y="3484431"/>
                    <a:pt x="3629576" y="3294924"/>
                  </a:cubicBezTo>
                  <a:lnTo>
                    <a:pt x="3629576" y="1988701"/>
                  </a:lnTo>
                  <a:lnTo>
                    <a:pt x="3007776" y="1988701"/>
                  </a:lnTo>
                  <a:cubicBezTo>
                    <a:pt x="3003504" y="2552442"/>
                    <a:pt x="2545062" y="3007995"/>
                    <a:pt x="1980221" y="3007995"/>
                  </a:cubicBezTo>
                  <a:cubicBezTo>
                    <a:pt x="1415380" y="3007995"/>
                    <a:pt x="956938" y="2552442"/>
                    <a:pt x="952666" y="1988701"/>
                  </a:cubicBezTo>
                  <a:close/>
                  <a:moveTo>
                    <a:pt x="1980221" y="1247520"/>
                  </a:moveTo>
                  <a:cubicBezTo>
                    <a:pt x="1575683" y="1247520"/>
                    <a:pt x="1247740" y="1575463"/>
                    <a:pt x="1247740" y="1980001"/>
                  </a:cubicBezTo>
                  <a:cubicBezTo>
                    <a:pt x="1247740" y="2384539"/>
                    <a:pt x="1575683" y="2712482"/>
                    <a:pt x="1980221" y="2712482"/>
                  </a:cubicBezTo>
                  <a:cubicBezTo>
                    <a:pt x="2384759" y="2712482"/>
                    <a:pt x="2712702" y="2384539"/>
                    <a:pt x="2712702" y="1980001"/>
                  </a:cubicBezTo>
                  <a:cubicBezTo>
                    <a:pt x="2712702" y="1575463"/>
                    <a:pt x="2384759" y="1247520"/>
                    <a:pt x="1980221" y="1247520"/>
                  </a:cubicBezTo>
                  <a:close/>
                  <a:moveTo>
                    <a:pt x="3164915" y="346755"/>
                  </a:moveTo>
                  <a:cubicBezTo>
                    <a:pt x="3096058" y="346755"/>
                    <a:pt x="3040238" y="402575"/>
                    <a:pt x="3040238" y="471432"/>
                  </a:cubicBezTo>
                  <a:lnTo>
                    <a:pt x="3040238" y="733595"/>
                  </a:lnTo>
                  <a:cubicBezTo>
                    <a:pt x="3040238" y="802452"/>
                    <a:pt x="3096058" y="858272"/>
                    <a:pt x="3164915" y="858272"/>
                  </a:cubicBezTo>
                  <a:lnTo>
                    <a:pt x="3427135" y="858272"/>
                  </a:lnTo>
                  <a:cubicBezTo>
                    <a:pt x="3495992" y="858272"/>
                    <a:pt x="3551812" y="802452"/>
                    <a:pt x="3551812" y="733595"/>
                  </a:cubicBezTo>
                  <a:lnTo>
                    <a:pt x="3551812" y="471432"/>
                  </a:lnTo>
                  <a:cubicBezTo>
                    <a:pt x="3551812" y="402575"/>
                    <a:pt x="3495992" y="346755"/>
                    <a:pt x="3427135" y="346755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8" name="Freeform: Shape 177">
              <a:extLst>
                <a:ext uri="{FF2B5EF4-FFF2-40B4-BE49-F238E27FC236}">
                  <a16:creationId xmlns:a16="http://schemas.microsoft.com/office/drawing/2014/main" id="{9D8B12F9-89D0-4EC4-91C2-06EE7D6C9D75}"/>
                </a:ext>
              </a:extLst>
            </p:cNvPr>
            <p:cNvSpPr>
              <a:spLocks/>
            </p:cNvSpPr>
            <p:nvPr/>
          </p:nvSpPr>
          <p:spPr bwMode="auto">
            <a:xfrm rot="470941">
              <a:off x="7773435" y="3738389"/>
              <a:ext cx="3093908" cy="2557868"/>
            </a:xfrm>
            <a:custGeom>
              <a:avLst/>
              <a:gdLst>
                <a:gd name="connsiteX0" fmla="*/ 1380104 w 3093908"/>
                <a:gd name="connsiteY0" fmla="*/ 960640 h 2557868"/>
                <a:gd name="connsiteX1" fmla="*/ 1404926 w 3093908"/>
                <a:gd name="connsiteY1" fmla="*/ 974839 h 2557868"/>
                <a:gd name="connsiteX2" fmla="*/ 1419110 w 3093908"/>
                <a:gd name="connsiteY2" fmla="*/ 987262 h 2557868"/>
                <a:gd name="connsiteX3" fmla="*/ 1426202 w 3093908"/>
                <a:gd name="connsiteY3" fmla="*/ 994361 h 2557868"/>
                <a:gd name="connsiteX4" fmla="*/ 1426202 w 3093908"/>
                <a:gd name="connsiteY4" fmla="*/ 997911 h 2557868"/>
                <a:gd name="connsiteX5" fmla="*/ 1419110 w 3093908"/>
                <a:gd name="connsiteY5" fmla="*/ 1026307 h 2557868"/>
                <a:gd name="connsiteX6" fmla="*/ 1417337 w 3093908"/>
                <a:gd name="connsiteY6" fmla="*/ 1045830 h 2557868"/>
                <a:gd name="connsiteX7" fmla="*/ 1413791 w 3093908"/>
                <a:gd name="connsiteY7" fmla="*/ 1058253 h 2557868"/>
                <a:gd name="connsiteX8" fmla="*/ 1413791 w 3093908"/>
                <a:gd name="connsiteY8" fmla="*/ 1065352 h 2557868"/>
                <a:gd name="connsiteX9" fmla="*/ 1413791 w 3093908"/>
                <a:gd name="connsiteY9" fmla="*/ 1067128 h 2557868"/>
                <a:gd name="connsiteX10" fmla="*/ 1420883 w 3093908"/>
                <a:gd name="connsiteY10" fmla="*/ 1090200 h 2557868"/>
                <a:gd name="connsiteX11" fmla="*/ 1427975 w 3093908"/>
                <a:gd name="connsiteY11" fmla="*/ 1120371 h 2557868"/>
                <a:gd name="connsiteX12" fmla="*/ 1442159 w 3093908"/>
                <a:gd name="connsiteY12" fmla="*/ 1143443 h 2557868"/>
                <a:gd name="connsiteX13" fmla="*/ 1452797 w 3093908"/>
                <a:gd name="connsiteY13" fmla="*/ 1161191 h 2557868"/>
                <a:gd name="connsiteX14" fmla="*/ 1461662 w 3093908"/>
                <a:gd name="connsiteY14" fmla="*/ 1175389 h 2557868"/>
                <a:gd name="connsiteX15" fmla="*/ 1466982 w 3093908"/>
                <a:gd name="connsiteY15" fmla="*/ 1177164 h 2557868"/>
                <a:gd name="connsiteX16" fmla="*/ 1491804 w 3093908"/>
                <a:gd name="connsiteY16" fmla="*/ 1205561 h 2557868"/>
                <a:gd name="connsiteX17" fmla="*/ 1507761 w 3093908"/>
                <a:gd name="connsiteY17" fmla="*/ 1223308 h 2557868"/>
                <a:gd name="connsiteX18" fmla="*/ 1518399 w 3093908"/>
                <a:gd name="connsiteY18" fmla="*/ 1237507 h 2557868"/>
                <a:gd name="connsiteX19" fmla="*/ 1520172 w 3093908"/>
                <a:gd name="connsiteY19" fmla="*/ 1241056 h 2557868"/>
                <a:gd name="connsiteX20" fmla="*/ 1543221 w 3093908"/>
                <a:gd name="connsiteY20" fmla="*/ 1290751 h 2557868"/>
                <a:gd name="connsiteX21" fmla="*/ 1566271 w 3093908"/>
                <a:gd name="connsiteY21" fmla="*/ 1342219 h 2557868"/>
                <a:gd name="connsiteX22" fmla="*/ 1589320 w 3093908"/>
                <a:gd name="connsiteY22" fmla="*/ 1395463 h 2557868"/>
                <a:gd name="connsiteX23" fmla="*/ 1608823 w 3093908"/>
                <a:gd name="connsiteY23" fmla="*/ 1448707 h 2557868"/>
                <a:gd name="connsiteX24" fmla="*/ 1628326 w 3093908"/>
                <a:gd name="connsiteY24" fmla="*/ 1501950 h 2557868"/>
                <a:gd name="connsiteX25" fmla="*/ 1646057 w 3093908"/>
                <a:gd name="connsiteY25" fmla="*/ 1551644 h 2557868"/>
                <a:gd name="connsiteX26" fmla="*/ 1662014 w 3093908"/>
                <a:gd name="connsiteY26" fmla="*/ 1597789 h 2557868"/>
                <a:gd name="connsiteX27" fmla="*/ 1676198 w 3093908"/>
                <a:gd name="connsiteY27" fmla="*/ 1638609 h 2557868"/>
                <a:gd name="connsiteX28" fmla="*/ 1685063 w 3093908"/>
                <a:gd name="connsiteY28" fmla="*/ 1674105 h 2557868"/>
                <a:gd name="connsiteX29" fmla="*/ 1693928 w 3093908"/>
                <a:gd name="connsiteY29" fmla="*/ 1698952 h 2557868"/>
                <a:gd name="connsiteX30" fmla="*/ 1699247 w 3093908"/>
                <a:gd name="connsiteY30" fmla="*/ 1714925 h 2557868"/>
                <a:gd name="connsiteX31" fmla="*/ 1701020 w 3093908"/>
                <a:gd name="connsiteY31" fmla="*/ 1722024 h 2557868"/>
                <a:gd name="connsiteX32" fmla="*/ 1715204 w 3093908"/>
                <a:gd name="connsiteY32" fmla="*/ 1762844 h 2557868"/>
                <a:gd name="connsiteX33" fmla="*/ 1725842 w 3093908"/>
                <a:gd name="connsiteY33" fmla="*/ 1814313 h 2557868"/>
                <a:gd name="connsiteX34" fmla="*/ 1740026 w 3093908"/>
                <a:gd name="connsiteY34" fmla="*/ 1871106 h 2557868"/>
                <a:gd name="connsiteX35" fmla="*/ 1752438 w 3093908"/>
                <a:gd name="connsiteY35" fmla="*/ 1933224 h 2557868"/>
                <a:gd name="connsiteX36" fmla="*/ 1763076 w 3093908"/>
                <a:gd name="connsiteY36" fmla="*/ 2000666 h 2557868"/>
                <a:gd name="connsiteX37" fmla="*/ 1775487 w 3093908"/>
                <a:gd name="connsiteY37" fmla="*/ 2066333 h 2557868"/>
                <a:gd name="connsiteX38" fmla="*/ 1784352 w 3093908"/>
                <a:gd name="connsiteY38" fmla="*/ 2135550 h 2557868"/>
                <a:gd name="connsiteX39" fmla="*/ 1793217 w 3093908"/>
                <a:gd name="connsiteY39" fmla="*/ 2199442 h 2557868"/>
                <a:gd name="connsiteX40" fmla="*/ 1802082 w 3093908"/>
                <a:gd name="connsiteY40" fmla="*/ 2265109 h 2557868"/>
                <a:gd name="connsiteX41" fmla="*/ 1810947 w 3093908"/>
                <a:gd name="connsiteY41" fmla="*/ 2321902 h 2557868"/>
                <a:gd name="connsiteX42" fmla="*/ 1816266 w 3093908"/>
                <a:gd name="connsiteY42" fmla="*/ 2371596 h 2557868"/>
                <a:gd name="connsiteX43" fmla="*/ 1822384 w 3093908"/>
                <a:gd name="connsiteY43" fmla="*/ 2409869 h 2557868"/>
                <a:gd name="connsiteX44" fmla="*/ 1568614 w 3093908"/>
                <a:gd name="connsiteY44" fmla="*/ 2444853 h 2557868"/>
                <a:gd name="connsiteX45" fmla="*/ 1560952 w 3093908"/>
                <a:gd name="connsiteY45" fmla="*/ 2376921 h 2557868"/>
                <a:gd name="connsiteX46" fmla="*/ 1550313 w 3093908"/>
                <a:gd name="connsiteY46" fmla="*/ 2218965 h 2557868"/>
                <a:gd name="connsiteX47" fmla="*/ 1544994 w 3093908"/>
                <a:gd name="connsiteY47" fmla="*/ 2146198 h 2557868"/>
                <a:gd name="connsiteX48" fmla="*/ 1537902 w 3093908"/>
                <a:gd name="connsiteY48" fmla="*/ 2078757 h 2557868"/>
                <a:gd name="connsiteX49" fmla="*/ 1534356 w 3093908"/>
                <a:gd name="connsiteY49" fmla="*/ 2018414 h 2557868"/>
                <a:gd name="connsiteX50" fmla="*/ 1527264 w 3093908"/>
                <a:gd name="connsiteY50" fmla="*/ 1963395 h 2557868"/>
                <a:gd name="connsiteX51" fmla="*/ 1521945 w 3093908"/>
                <a:gd name="connsiteY51" fmla="*/ 1919025 h 2557868"/>
                <a:gd name="connsiteX52" fmla="*/ 1518399 w 3093908"/>
                <a:gd name="connsiteY52" fmla="*/ 1885305 h 2557868"/>
                <a:gd name="connsiteX53" fmla="*/ 1514853 w 3093908"/>
                <a:gd name="connsiteY53" fmla="*/ 1864007 h 2557868"/>
                <a:gd name="connsiteX54" fmla="*/ 1514853 w 3093908"/>
                <a:gd name="connsiteY54" fmla="*/ 1855133 h 2557868"/>
                <a:gd name="connsiteX55" fmla="*/ 1507761 w 3093908"/>
                <a:gd name="connsiteY55" fmla="*/ 1817863 h 2557868"/>
                <a:gd name="connsiteX56" fmla="*/ 1500669 w 3093908"/>
                <a:gd name="connsiteY56" fmla="*/ 1778817 h 2557868"/>
                <a:gd name="connsiteX57" fmla="*/ 1491804 w 3093908"/>
                <a:gd name="connsiteY57" fmla="*/ 1739772 h 2557868"/>
                <a:gd name="connsiteX58" fmla="*/ 1482939 w 3093908"/>
                <a:gd name="connsiteY58" fmla="*/ 1706051 h 2557868"/>
                <a:gd name="connsiteX59" fmla="*/ 1474074 w 3093908"/>
                <a:gd name="connsiteY59" fmla="*/ 1674105 h 2557868"/>
                <a:gd name="connsiteX60" fmla="*/ 1466982 w 3093908"/>
                <a:gd name="connsiteY60" fmla="*/ 1651033 h 2557868"/>
                <a:gd name="connsiteX61" fmla="*/ 1461662 w 3093908"/>
                <a:gd name="connsiteY61" fmla="*/ 1635059 h 2557868"/>
                <a:gd name="connsiteX62" fmla="*/ 1461662 w 3093908"/>
                <a:gd name="connsiteY62" fmla="*/ 1627960 h 2557868"/>
                <a:gd name="connsiteX63" fmla="*/ 1410245 w 3093908"/>
                <a:gd name="connsiteY63" fmla="*/ 1471779 h 2557868"/>
                <a:gd name="connsiteX64" fmla="*/ 1360601 w 3093908"/>
                <a:gd name="connsiteY64" fmla="*/ 1331571 h 2557868"/>
                <a:gd name="connsiteX65" fmla="*/ 1349962 w 3093908"/>
                <a:gd name="connsiteY65" fmla="*/ 1297850 h 2557868"/>
                <a:gd name="connsiteX66" fmla="*/ 1342870 w 3093908"/>
                <a:gd name="connsiteY66" fmla="*/ 1260579 h 2557868"/>
                <a:gd name="connsiteX67" fmla="*/ 1341097 w 3093908"/>
                <a:gd name="connsiteY67" fmla="*/ 1223309 h 2557868"/>
                <a:gd name="connsiteX68" fmla="*/ 1339324 w 3093908"/>
                <a:gd name="connsiteY68" fmla="*/ 1189588 h 2557868"/>
                <a:gd name="connsiteX69" fmla="*/ 1341097 w 3093908"/>
                <a:gd name="connsiteY69" fmla="*/ 1157641 h 2557868"/>
                <a:gd name="connsiteX70" fmla="*/ 1342870 w 3093908"/>
                <a:gd name="connsiteY70" fmla="*/ 1131020 h 2557868"/>
                <a:gd name="connsiteX71" fmla="*/ 1342870 w 3093908"/>
                <a:gd name="connsiteY71" fmla="*/ 1115047 h 2557868"/>
                <a:gd name="connsiteX72" fmla="*/ 1344643 w 3093908"/>
                <a:gd name="connsiteY72" fmla="*/ 1107948 h 2557868"/>
                <a:gd name="connsiteX73" fmla="*/ 1325140 w 3093908"/>
                <a:gd name="connsiteY73" fmla="*/ 1090200 h 2557868"/>
                <a:gd name="connsiteX74" fmla="*/ 1303864 w 3093908"/>
                <a:gd name="connsiteY74" fmla="*/ 1072451 h 2557868"/>
                <a:gd name="connsiteX75" fmla="*/ 1286134 w 3093908"/>
                <a:gd name="connsiteY75" fmla="*/ 1052929 h 2557868"/>
                <a:gd name="connsiteX76" fmla="*/ 1271949 w 3093908"/>
                <a:gd name="connsiteY76" fmla="*/ 1040506 h 2557868"/>
                <a:gd name="connsiteX77" fmla="*/ 1261312 w 3093908"/>
                <a:gd name="connsiteY77" fmla="*/ 1029857 h 2557868"/>
                <a:gd name="connsiteX78" fmla="*/ 1257765 w 3093908"/>
                <a:gd name="connsiteY78" fmla="*/ 1026307 h 2557868"/>
                <a:gd name="connsiteX79" fmla="*/ 1273723 w 3093908"/>
                <a:gd name="connsiteY79" fmla="*/ 1003235 h 2557868"/>
                <a:gd name="connsiteX80" fmla="*/ 1287907 w 3093908"/>
                <a:gd name="connsiteY80" fmla="*/ 983712 h 2557868"/>
                <a:gd name="connsiteX81" fmla="*/ 1294999 w 3093908"/>
                <a:gd name="connsiteY81" fmla="*/ 978388 h 2557868"/>
                <a:gd name="connsiteX82" fmla="*/ 1300318 w 3093908"/>
                <a:gd name="connsiteY82" fmla="*/ 973064 h 2557868"/>
                <a:gd name="connsiteX83" fmla="*/ 1328686 w 3093908"/>
                <a:gd name="connsiteY83" fmla="*/ 974838 h 2557868"/>
                <a:gd name="connsiteX84" fmla="*/ 1351735 w 3093908"/>
                <a:gd name="connsiteY84" fmla="*/ 973063 h 2557868"/>
                <a:gd name="connsiteX85" fmla="*/ 1365920 w 3093908"/>
                <a:gd name="connsiteY85" fmla="*/ 971289 h 2557868"/>
                <a:gd name="connsiteX86" fmla="*/ 1374785 w 3093908"/>
                <a:gd name="connsiteY86" fmla="*/ 965965 h 2557868"/>
                <a:gd name="connsiteX87" fmla="*/ 1380104 w 3093908"/>
                <a:gd name="connsiteY87" fmla="*/ 964190 h 2557868"/>
                <a:gd name="connsiteX88" fmla="*/ 992526 w 3093908"/>
                <a:gd name="connsiteY88" fmla="*/ 897010 h 2557868"/>
                <a:gd name="connsiteX89" fmla="*/ 1002426 w 3093908"/>
                <a:gd name="connsiteY89" fmla="*/ 933418 h 2557868"/>
                <a:gd name="connsiteX90" fmla="*/ 1019133 w 3093908"/>
                <a:gd name="connsiteY90" fmla="*/ 967943 h 2557868"/>
                <a:gd name="connsiteX91" fmla="*/ 1040791 w 3093908"/>
                <a:gd name="connsiteY91" fmla="*/ 999329 h 2557868"/>
                <a:gd name="connsiteX92" fmla="*/ 1062139 w 3093908"/>
                <a:gd name="connsiteY92" fmla="*/ 1031343 h 2557868"/>
                <a:gd name="connsiteX93" fmla="*/ 1080393 w 3093908"/>
                <a:gd name="connsiteY93" fmla="*/ 1060846 h 2557868"/>
                <a:gd name="connsiteX94" fmla="*/ 1116901 w 3093908"/>
                <a:gd name="connsiteY94" fmla="*/ 1130523 h 2557868"/>
                <a:gd name="connsiteX95" fmla="*/ 1150006 w 3093908"/>
                <a:gd name="connsiteY95" fmla="*/ 1206478 h 2557868"/>
                <a:gd name="connsiteX96" fmla="*/ 1180017 w 3093908"/>
                <a:gd name="connsiteY96" fmla="*/ 1283061 h 2557868"/>
                <a:gd name="connsiteX97" fmla="*/ 1218072 w 3093908"/>
                <a:gd name="connsiteY97" fmla="*/ 1407351 h 2557868"/>
                <a:gd name="connsiteX98" fmla="*/ 1252723 w 3093908"/>
                <a:gd name="connsiteY98" fmla="*/ 1536662 h 2557868"/>
                <a:gd name="connsiteX99" fmla="*/ 1280878 w 3093908"/>
                <a:gd name="connsiteY99" fmla="*/ 1665346 h 2557868"/>
                <a:gd name="connsiteX100" fmla="*/ 1305939 w 3093908"/>
                <a:gd name="connsiteY100" fmla="*/ 1798424 h 2557868"/>
                <a:gd name="connsiteX101" fmla="*/ 1334093 w 3093908"/>
                <a:gd name="connsiteY101" fmla="*/ 1935896 h 2557868"/>
                <a:gd name="connsiteX102" fmla="*/ 1363795 w 3093908"/>
                <a:gd name="connsiteY102" fmla="*/ 2074623 h 2557868"/>
                <a:gd name="connsiteX103" fmla="*/ 1383596 w 3093908"/>
                <a:gd name="connsiteY103" fmla="*/ 2157482 h 2557868"/>
                <a:gd name="connsiteX104" fmla="*/ 1403706 w 3093908"/>
                <a:gd name="connsiteY104" fmla="*/ 2242225 h 2557868"/>
                <a:gd name="connsiteX105" fmla="*/ 1418557 w 3093908"/>
                <a:gd name="connsiteY105" fmla="*/ 2328224 h 2557868"/>
                <a:gd name="connsiteX106" fmla="*/ 1431861 w 3093908"/>
                <a:gd name="connsiteY106" fmla="*/ 2416106 h 2557868"/>
                <a:gd name="connsiteX107" fmla="*/ 1436794 w 3093908"/>
                <a:gd name="connsiteY107" fmla="*/ 2463025 h 2557868"/>
                <a:gd name="connsiteX108" fmla="*/ 748798 w 3093908"/>
                <a:gd name="connsiteY108" fmla="*/ 2557868 h 2557868"/>
                <a:gd name="connsiteX109" fmla="*/ 745632 w 3093908"/>
                <a:gd name="connsiteY109" fmla="*/ 2527213 h 2557868"/>
                <a:gd name="connsiteX110" fmla="*/ 749035 w 3093908"/>
                <a:gd name="connsiteY110" fmla="*/ 2460674 h 2557868"/>
                <a:gd name="connsiteX111" fmla="*/ 752438 w 3093908"/>
                <a:gd name="connsiteY111" fmla="*/ 2387858 h 2557868"/>
                <a:gd name="connsiteX112" fmla="*/ 757389 w 3093908"/>
                <a:gd name="connsiteY112" fmla="*/ 2313159 h 2557868"/>
                <a:gd name="connsiteX113" fmla="*/ 758936 w 3093908"/>
                <a:gd name="connsiteY113" fmla="*/ 2235321 h 2557868"/>
                <a:gd name="connsiteX114" fmla="*/ 757389 w 3093908"/>
                <a:gd name="connsiteY114" fmla="*/ 2162505 h 2557868"/>
                <a:gd name="connsiteX115" fmla="*/ 749035 w 3093908"/>
                <a:gd name="connsiteY115" fmla="*/ 2096593 h 2557868"/>
                <a:gd name="connsiteX116" fmla="*/ 730781 w 3093908"/>
                <a:gd name="connsiteY116" fmla="*/ 1899487 h 2557868"/>
                <a:gd name="connsiteX117" fmla="*/ 727378 w 3093908"/>
                <a:gd name="connsiteY117" fmla="*/ 1930873 h 2557868"/>
                <a:gd name="connsiteX118" fmla="*/ 715930 w 3093908"/>
                <a:gd name="connsiteY118" fmla="*/ 1954099 h 2557868"/>
                <a:gd name="connsiteX119" fmla="*/ 706030 w 3093908"/>
                <a:gd name="connsiteY119" fmla="*/ 1973559 h 2557868"/>
                <a:gd name="connsiteX120" fmla="*/ 697676 w 3093908"/>
                <a:gd name="connsiteY120" fmla="*/ 1990507 h 2557868"/>
                <a:gd name="connsiteX121" fmla="*/ 692726 w 3093908"/>
                <a:gd name="connsiteY121" fmla="*/ 2008711 h 2557868"/>
                <a:gd name="connsiteX122" fmla="*/ 691798 w 3093908"/>
                <a:gd name="connsiteY122" fmla="*/ 2025032 h 2557868"/>
                <a:gd name="connsiteX123" fmla="*/ 685920 w 3093908"/>
                <a:gd name="connsiteY123" fmla="*/ 2036959 h 2557868"/>
                <a:gd name="connsiteX124" fmla="*/ 676019 w 3093908"/>
                <a:gd name="connsiteY124" fmla="*/ 2058302 h 2557868"/>
                <a:gd name="connsiteX125" fmla="*/ 664571 w 3093908"/>
                <a:gd name="connsiteY125" fmla="*/ 2083411 h 2557868"/>
                <a:gd name="connsiteX126" fmla="*/ 657765 w 3093908"/>
                <a:gd name="connsiteY126" fmla="*/ 2111031 h 2557868"/>
                <a:gd name="connsiteX127" fmla="*/ 651268 w 3093908"/>
                <a:gd name="connsiteY127" fmla="*/ 2141161 h 2557868"/>
                <a:gd name="connsiteX128" fmla="*/ 647864 w 3093908"/>
                <a:gd name="connsiteY128" fmla="*/ 2164388 h 2557868"/>
                <a:gd name="connsiteX129" fmla="*/ 646317 w 3093908"/>
                <a:gd name="connsiteY129" fmla="*/ 2182592 h 2557868"/>
                <a:gd name="connsiteX130" fmla="*/ 642914 w 3093908"/>
                <a:gd name="connsiteY130" fmla="*/ 2188869 h 2557868"/>
                <a:gd name="connsiteX131" fmla="*/ 609809 w 3093908"/>
                <a:gd name="connsiteY131" fmla="*/ 2220883 h 2557868"/>
                <a:gd name="connsiteX132" fmla="*/ 578251 w 3093908"/>
                <a:gd name="connsiteY132" fmla="*/ 2247247 h 2557868"/>
                <a:gd name="connsiteX133" fmla="*/ 548550 w 3093908"/>
                <a:gd name="connsiteY133" fmla="*/ 2271729 h 2557868"/>
                <a:gd name="connsiteX134" fmla="*/ 518539 w 3093908"/>
                <a:gd name="connsiteY134" fmla="*/ 2293699 h 2557868"/>
                <a:gd name="connsiteX135" fmla="*/ 482340 w 3093908"/>
                <a:gd name="connsiteY135" fmla="*/ 2313158 h 2557868"/>
                <a:gd name="connsiteX136" fmla="*/ 437479 w 3093908"/>
                <a:gd name="connsiteY136" fmla="*/ 2330107 h 2557868"/>
                <a:gd name="connsiteX137" fmla="*/ 400971 w 3093908"/>
                <a:gd name="connsiteY137" fmla="*/ 2336384 h 2557868"/>
                <a:gd name="connsiteX138" fmla="*/ 369413 w 3093908"/>
                <a:gd name="connsiteY138" fmla="*/ 2331362 h 2557868"/>
                <a:gd name="connsiteX139" fmla="*/ 338164 w 3093908"/>
                <a:gd name="connsiteY139" fmla="*/ 2321947 h 2557868"/>
                <a:gd name="connsiteX140" fmla="*/ 311557 w 3093908"/>
                <a:gd name="connsiteY140" fmla="*/ 2301859 h 2557868"/>
                <a:gd name="connsiteX141" fmla="*/ 284949 w 3093908"/>
                <a:gd name="connsiteY141" fmla="*/ 2280517 h 2557868"/>
                <a:gd name="connsiteX142" fmla="*/ 261745 w 3093908"/>
                <a:gd name="connsiteY142" fmla="*/ 2255408 h 2557868"/>
                <a:gd name="connsiteX143" fmla="*/ 240397 w 3093908"/>
                <a:gd name="connsiteY143" fmla="*/ 2227160 h 2557868"/>
                <a:gd name="connsiteX144" fmla="*/ 222143 w 3093908"/>
                <a:gd name="connsiteY144" fmla="*/ 2200796 h 2557868"/>
                <a:gd name="connsiteX145" fmla="*/ 205435 w 3093908"/>
                <a:gd name="connsiteY145" fmla="*/ 2177570 h 2557868"/>
                <a:gd name="connsiteX146" fmla="*/ 192132 w 3093908"/>
                <a:gd name="connsiteY146" fmla="*/ 2157482 h 2557868"/>
                <a:gd name="connsiteX147" fmla="*/ 180684 w 3093908"/>
                <a:gd name="connsiteY147" fmla="*/ 2146183 h 2557868"/>
                <a:gd name="connsiteX148" fmla="*/ 147579 w 3093908"/>
                <a:gd name="connsiteY148" fmla="*/ 2106009 h 2557868"/>
                <a:gd name="connsiteX149" fmla="*/ 119425 w 3093908"/>
                <a:gd name="connsiteY149" fmla="*/ 2060185 h 2557868"/>
                <a:gd name="connsiteX150" fmla="*/ 96220 w 3093908"/>
                <a:gd name="connsiteY150" fmla="*/ 2003690 h 2557868"/>
                <a:gd name="connsiteX151" fmla="*/ 79513 w 3093908"/>
                <a:gd name="connsiteY151" fmla="*/ 1944056 h 2557868"/>
                <a:gd name="connsiteX152" fmla="*/ 66210 w 3093908"/>
                <a:gd name="connsiteY152" fmla="*/ 1877517 h 2557868"/>
                <a:gd name="connsiteX153" fmla="*/ 61259 w 3093908"/>
                <a:gd name="connsiteY153" fmla="*/ 1807839 h 2557868"/>
                <a:gd name="connsiteX154" fmla="*/ 61259 w 3093908"/>
                <a:gd name="connsiteY154" fmla="*/ 1740045 h 2557868"/>
                <a:gd name="connsiteX155" fmla="*/ 69613 w 3093908"/>
                <a:gd name="connsiteY155" fmla="*/ 1672250 h 2557868"/>
                <a:gd name="connsiteX156" fmla="*/ 74563 w 3093908"/>
                <a:gd name="connsiteY156" fmla="*/ 1640864 h 2557868"/>
                <a:gd name="connsiteX157" fmla="*/ 73016 w 3093908"/>
                <a:gd name="connsiteY157" fmla="*/ 1610733 h 2557868"/>
                <a:gd name="connsiteX158" fmla="*/ 73016 w 3093908"/>
                <a:gd name="connsiteY158" fmla="*/ 1581230 h 2557868"/>
                <a:gd name="connsiteX159" fmla="*/ 73016 w 3093908"/>
                <a:gd name="connsiteY159" fmla="*/ 1552983 h 2557868"/>
                <a:gd name="connsiteX160" fmla="*/ 76110 w 3093908"/>
                <a:gd name="connsiteY160" fmla="*/ 1529757 h 2557868"/>
                <a:gd name="connsiteX161" fmla="*/ 59713 w 3093908"/>
                <a:gd name="connsiteY161" fmla="*/ 1478283 h 2557868"/>
                <a:gd name="connsiteX162" fmla="*/ 39911 w 3093908"/>
                <a:gd name="connsiteY162" fmla="*/ 1421788 h 2557868"/>
                <a:gd name="connsiteX163" fmla="*/ 23204 w 3093908"/>
                <a:gd name="connsiteY163" fmla="*/ 1364038 h 2557868"/>
                <a:gd name="connsiteX164" fmla="*/ 8354 w 3093908"/>
                <a:gd name="connsiteY164" fmla="*/ 1307542 h 2557868"/>
                <a:gd name="connsiteX165" fmla="*/ 0 w 3093908"/>
                <a:gd name="connsiteY165" fmla="*/ 1251675 h 2557868"/>
                <a:gd name="connsiteX166" fmla="*/ 33105 w 3093908"/>
                <a:gd name="connsiteY166" fmla="*/ 1218405 h 2557868"/>
                <a:gd name="connsiteX167" fmla="*/ 79513 w 3093908"/>
                <a:gd name="connsiteY167" fmla="*/ 1192040 h 2557868"/>
                <a:gd name="connsiteX168" fmla="*/ 127469 w 3093908"/>
                <a:gd name="connsiteY168" fmla="*/ 1170070 h 2557868"/>
                <a:gd name="connsiteX169" fmla="*/ 184088 w 3093908"/>
                <a:gd name="connsiteY169" fmla="*/ 1155632 h 2557868"/>
                <a:gd name="connsiteX170" fmla="*/ 240397 w 3093908"/>
                <a:gd name="connsiteY170" fmla="*/ 1148727 h 2557868"/>
                <a:gd name="connsiteX171" fmla="*/ 255247 w 3093908"/>
                <a:gd name="connsiteY171" fmla="*/ 1158771 h 2557868"/>
                <a:gd name="connsiteX172" fmla="*/ 271645 w 3093908"/>
                <a:gd name="connsiteY172" fmla="*/ 1165048 h 2557868"/>
                <a:gd name="connsiteX173" fmla="*/ 289899 w 3093908"/>
                <a:gd name="connsiteY173" fmla="*/ 1170070 h 2557868"/>
                <a:gd name="connsiteX174" fmla="*/ 306606 w 3093908"/>
                <a:gd name="connsiteY174" fmla="*/ 1178231 h 2557868"/>
                <a:gd name="connsiteX175" fmla="*/ 321457 w 3093908"/>
                <a:gd name="connsiteY175" fmla="*/ 1192040 h 2557868"/>
                <a:gd name="connsiteX176" fmla="*/ 338164 w 3093908"/>
                <a:gd name="connsiteY176" fmla="*/ 1216522 h 2557868"/>
                <a:gd name="connsiteX177" fmla="*/ 349612 w 3093908"/>
                <a:gd name="connsiteY177" fmla="*/ 1244770 h 2557868"/>
                <a:gd name="connsiteX178" fmla="*/ 336308 w 3093908"/>
                <a:gd name="connsiteY178" fmla="*/ 1266112 h 2557868"/>
                <a:gd name="connsiteX179" fmla="*/ 331358 w 3093908"/>
                <a:gd name="connsiteY179" fmla="*/ 1288083 h 2557868"/>
                <a:gd name="connsiteX180" fmla="*/ 336308 w 3093908"/>
                <a:gd name="connsiteY180" fmla="*/ 1309425 h 2557868"/>
                <a:gd name="connsiteX181" fmla="*/ 341258 w 3093908"/>
                <a:gd name="connsiteY181" fmla="*/ 1330768 h 2557868"/>
                <a:gd name="connsiteX182" fmla="*/ 344661 w 3093908"/>
                <a:gd name="connsiteY182" fmla="*/ 1353994 h 2557868"/>
                <a:gd name="connsiteX183" fmla="*/ 343114 w 3093908"/>
                <a:gd name="connsiteY183" fmla="*/ 1377220 h 2557868"/>
                <a:gd name="connsiteX184" fmla="*/ 331358 w 3093908"/>
                <a:gd name="connsiteY184" fmla="*/ 1403584 h 2557868"/>
                <a:gd name="connsiteX185" fmla="*/ 278452 w 3093908"/>
                <a:gd name="connsiteY185" fmla="*/ 1425555 h 2557868"/>
                <a:gd name="connsiteX186" fmla="*/ 278452 w 3093908"/>
                <a:gd name="connsiteY186" fmla="*/ 1448781 h 2557868"/>
                <a:gd name="connsiteX187" fmla="*/ 279999 w 3093908"/>
                <a:gd name="connsiteY187" fmla="*/ 1472006 h 2557868"/>
                <a:gd name="connsiteX188" fmla="*/ 283402 w 3093908"/>
                <a:gd name="connsiteY188" fmla="*/ 1498371 h 2557868"/>
                <a:gd name="connsiteX189" fmla="*/ 283402 w 3093908"/>
                <a:gd name="connsiteY189" fmla="*/ 1522852 h 2557868"/>
                <a:gd name="connsiteX190" fmla="*/ 279999 w 3093908"/>
                <a:gd name="connsiteY190" fmla="*/ 1547961 h 2557868"/>
                <a:gd name="connsiteX191" fmla="*/ 275048 w 3093908"/>
                <a:gd name="connsiteY191" fmla="*/ 1568048 h 2557868"/>
                <a:gd name="connsiteX192" fmla="*/ 261745 w 3093908"/>
                <a:gd name="connsiteY192" fmla="*/ 1584369 h 2557868"/>
                <a:gd name="connsiteX193" fmla="*/ 275048 w 3093908"/>
                <a:gd name="connsiteY193" fmla="*/ 1609478 h 2557868"/>
                <a:gd name="connsiteX194" fmla="*/ 289899 w 3093908"/>
                <a:gd name="connsiteY194" fmla="*/ 1632704 h 2557868"/>
                <a:gd name="connsiteX195" fmla="*/ 306606 w 3093908"/>
                <a:gd name="connsiteY195" fmla="*/ 1654047 h 2557868"/>
                <a:gd name="connsiteX196" fmla="*/ 323004 w 3093908"/>
                <a:gd name="connsiteY196" fmla="*/ 1669112 h 2557868"/>
                <a:gd name="connsiteX197" fmla="*/ 338164 w 3093908"/>
                <a:gd name="connsiteY197" fmla="*/ 1675389 h 2557868"/>
                <a:gd name="connsiteX198" fmla="*/ 349612 w 3093908"/>
                <a:gd name="connsiteY198" fmla="*/ 1659068 h 2557868"/>
                <a:gd name="connsiteX199" fmla="*/ 357965 w 3093908"/>
                <a:gd name="connsiteY199" fmla="*/ 1630821 h 2557868"/>
                <a:gd name="connsiteX200" fmla="*/ 369413 w 3093908"/>
                <a:gd name="connsiteY200" fmla="*/ 1596296 h 2557868"/>
                <a:gd name="connsiteX201" fmla="*/ 379622 w 3093908"/>
                <a:gd name="connsiteY201" fmla="*/ 1556122 h 2557868"/>
                <a:gd name="connsiteX202" fmla="*/ 386120 w 3093908"/>
                <a:gd name="connsiteY202" fmla="*/ 1513436 h 2557868"/>
                <a:gd name="connsiteX203" fmla="*/ 394473 w 3093908"/>
                <a:gd name="connsiteY203" fmla="*/ 1472006 h 2557868"/>
                <a:gd name="connsiteX204" fmla="*/ 399423 w 3093908"/>
                <a:gd name="connsiteY204" fmla="*/ 1433715 h 2557868"/>
                <a:gd name="connsiteX205" fmla="*/ 400970 w 3093908"/>
                <a:gd name="connsiteY205" fmla="*/ 1403584 h 2557868"/>
                <a:gd name="connsiteX206" fmla="*/ 399424 w 3093908"/>
                <a:gd name="connsiteY206" fmla="*/ 1382241 h 2557868"/>
                <a:gd name="connsiteX207" fmla="*/ 407777 w 3093908"/>
                <a:gd name="connsiteY207" fmla="*/ 1380358 h 2557868"/>
                <a:gd name="connsiteX208" fmla="*/ 410871 w 3093908"/>
                <a:gd name="connsiteY208" fmla="*/ 1377220 h 2557868"/>
                <a:gd name="connsiteX209" fmla="*/ 415821 w 3093908"/>
                <a:gd name="connsiteY209" fmla="*/ 1374081 h 2557868"/>
                <a:gd name="connsiteX210" fmla="*/ 417678 w 3093908"/>
                <a:gd name="connsiteY210" fmla="*/ 1370942 h 2557868"/>
                <a:gd name="connsiteX211" fmla="*/ 420771 w 3093908"/>
                <a:gd name="connsiteY211" fmla="*/ 1367176 h 2557868"/>
                <a:gd name="connsiteX212" fmla="*/ 422628 w 3093908"/>
                <a:gd name="connsiteY212" fmla="*/ 1362154 h 2557868"/>
                <a:gd name="connsiteX213" fmla="*/ 426031 w 3093908"/>
                <a:gd name="connsiteY213" fmla="*/ 1353994 h 2557868"/>
                <a:gd name="connsiteX214" fmla="*/ 422628 w 3093908"/>
                <a:gd name="connsiteY214" fmla="*/ 1332651 h 2557868"/>
                <a:gd name="connsiteX215" fmla="*/ 426031 w 3093908"/>
                <a:gd name="connsiteY215" fmla="*/ 1302520 h 2557868"/>
                <a:gd name="connsiteX216" fmla="*/ 432528 w 3093908"/>
                <a:gd name="connsiteY216" fmla="*/ 1271134 h 2557868"/>
                <a:gd name="connsiteX217" fmla="*/ 442429 w 3093908"/>
                <a:gd name="connsiteY217" fmla="*/ 1239748 h 2557868"/>
                <a:gd name="connsiteX218" fmla="*/ 452329 w 3093908"/>
                <a:gd name="connsiteY218" fmla="*/ 1215266 h 2557868"/>
                <a:gd name="connsiteX219" fmla="*/ 465633 w 3093908"/>
                <a:gd name="connsiteY219" fmla="*/ 1195179 h 2557868"/>
                <a:gd name="connsiteX220" fmla="*/ 487290 w 3093908"/>
                <a:gd name="connsiteY220" fmla="*/ 1178231 h 2557868"/>
                <a:gd name="connsiteX221" fmla="*/ 515445 w 3093908"/>
                <a:gd name="connsiteY221" fmla="*/ 1166932 h 2557868"/>
                <a:gd name="connsiteX222" fmla="*/ 545147 w 3093908"/>
                <a:gd name="connsiteY222" fmla="*/ 1161910 h 2557868"/>
                <a:gd name="connsiteX223" fmla="*/ 576704 w 3093908"/>
                <a:gd name="connsiteY223" fmla="*/ 1155632 h 2557868"/>
                <a:gd name="connsiteX224" fmla="*/ 609809 w 3093908"/>
                <a:gd name="connsiteY224" fmla="*/ 1148727 h 2557868"/>
                <a:gd name="connsiteX225" fmla="*/ 639511 w 3093908"/>
                <a:gd name="connsiteY225" fmla="*/ 1135545 h 2557868"/>
                <a:gd name="connsiteX226" fmla="*/ 701080 w 3093908"/>
                <a:gd name="connsiteY226" fmla="*/ 1105414 h 2557868"/>
                <a:gd name="connsiteX227" fmla="*/ 767289 w 3093908"/>
                <a:gd name="connsiteY227" fmla="*/ 1072773 h 2557868"/>
                <a:gd name="connsiteX228" fmla="*/ 835355 w 3093908"/>
                <a:gd name="connsiteY228" fmla="*/ 1039503 h 2557868"/>
                <a:gd name="connsiteX229" fmla="*/ 894758 w 3093908"/>
                <a:gd name="connsiteY229" fmla="*/ 1004351 h 2557868"/>
                <a:gd name="connsiteX230" fmla="*/ 883311 w 3093908"/>
                <a:gd name="connsiteY230" fmla="*/ 994935 h 2557868"/>
                <a:gd name="connsiteX231" fmla="*/ 908062 w 3093908"/>
                <a:gd name="connsiteY231" fmla="*/ 984891 h 2557868"/>
                <a:gd name="connsiteX232" fmla="*/ 926316 w 3093908"/>
                <a:gd name="connsiteY232" fmla="*/ 969826 h 2557868"/>
                <a:gd name="connsiteX233" fmla="*/ 944570 w 3093908"/>
                <a:gd name="connsiteY233" fmla="*/ 951622 h 2557868"/>
                <a:gd name="connsiteX234" fmla="*/ 959421 w 3093908"/>
                <a:gd name="connsiteY234" fmla="*/ 931534 h 2557868"/>
                <a:gd name="connsiteX235" fmla="*/ 976128 w 3093908"/>
                <a:gd name="connsiteY235" fmla="*/ 912075 h 2557868"/>
                <a:gd name="connsiteX236" fmla="*/ 2691081 w 3093908"/>
                <a:gd name="connsiteY236" fmla="*/ 204628 h 2557868"/>
                <a:gd name="connsiteX237" fmla="*/ 2716142 w 3093908"/>
                <a:gd name="connsiteY237" fmla="*/ 202745 h 2557868"/>
                <a:gd name="connsiteX238" fmla="*/ 2745843 w 3093908"/>
                <a:gd name="connsiteY238" fmla="*/ 202745 h 2557868"/>
                <a:gd name="connsiteX239" fmla="*/ 2782351 w 3093908"/>
                <a:gd name="connsiteY239" fmla="*/ 204628 h 2557868"/>
                <a:gd name="connsiteX240" fmla="*/ 2818860 w 3093908"/>
                <a:gd name="connsiteY240" fmla="*/ 209650 h 2557868"/>
                <a:gd name="connsiteX241" fmla="*/ 2858462 w 3093908"/>
                <a:gd name="connsiteY241" fmla="*/ 217810 h 2557868"/>
                <a:gd name="connsiteX242" fmla="*/ 2891876 w 3093908"/>
                <a:gd name="connsiteY242" fmla="*/ 225971 h 2557868"/>
                <a:gd name="connsiteX243" fmla="*/ 2923124 w 3093908"/>
                <a:gd name="connsiteY243" fmla="*/ 239153 h 2557868"/>
                <a:gd name="connsiteX244" fmla="*/ 2943235 w 3093908"/>
                <a:gd name="connsiteY244" fmla="*/ 252336 h 2557868"/>
                <a:gd name="connsiteX245" fmla="*/ 2956229 w 3093908"/>
                <a:gd name="connsiteY245" fmla="*/ 269284 h 2557868"/>
                <a:gd name="connsiteX246" fmla="*/ 2961489 w 3093908"/>
                <a:gd name="connsiteY246" fmla="*/ 278700 h 2557868"/>
                <a:gd name="connsiteX247" fmla="*/ 2963036 w 3093908"/>
                <a:gd name="connsiteY247" fmla="*/ 300670 h 2557868"/>
                <a:gd name="connsiteX248" fmla="*/ 2967986 w 3093908"/>
                <a:gd name="connsiteY248" fmla="*/ 328918 h 2557868"/>
                <a:gd name="connsiteX249" fmla="*/ 2971389 w 3093908"/>
                <a:gd name="connsiteY249" fmla="*/ 358421 h 2557868"/>
                <a:gd name="connsiteX250" fmla="*/ 2976340 w 3093908"/>
                <a:gd name="connsiteY250" fmla="*/ 393573 h 2557868"/>
                <a:gd name="connsiteX251" fmla="*/ 2977886 w 3093908"/>
                <a:gd name="connsiteY251" fmla="*/ 423077 h 2557868"/>
                <a:gd name="connsiteX252" fmla="*/ 2981290 w 3093908"/>
                <a:gd name="connsiteY252" fmla="*/ 451324 h 2557868"/>
                <a:gd name="connsiteX253" fmla="*/ 2981290 w 3093908"/>
                <a:gd name="connsiteY253" fmla="*/ 471412 h 2557868"/>
                <a:gd name="connsiteX254" fmla="*/ 2969533 w 3093908"/>
                <a:gd name="connsiteY254" fmla="*/ 515980 h 2557868"/>
                <a:gd name="connsiteX255" fmla="*/ 2974483 w 3093908"/>
                <a:gd name="connsiteY255" fmla="*/ 537323 h 2557868"/>
                <a:gd name="connsiteX256" fmla="*/ 2981290 w 3093908"/>
                <a:gd name="connsiteY256" fmla="*/ 567453 h 2557868"/>
                <a:gd name="connsiteX257" fmla="*/ 2989643 w 3093908"/>
                <a:gd name="connsiteY257" fmla="*/ 596956 h 2557868"/>
                <a:gd name="connsiteX258" fmla="*/ 2996140 w 3093908"/>
                <a:gd name="connsiteY258" fmla="*/ 623321 h 2557868"/>
                <a:gd name="connsiteX259" fmla="*/ 2999544 w 3093908"/>
                <a:gd name="connsiteY259" fmla="*/ 653452 h 2557868"/>
                <a:gd name="connsiteX260" fmla="*/ 2999544 w 3093908"/>
                <a:gd name="connsiteY260" fmla="*/ 684838 h 2557868"/>
                <a:gd name="connsiteX261" fmla="*/ 2997687 w 3093908"/>
                <a:gd name="connsiteY261" fmla="*/ 714969 h 2557868"/>
                <a:gd name="connsiteX262" fmla="*/ 2996140 w 3093908"/>
                <a:gd name="connsiteY262" fmla="*/ 742589 h 2557868"/>
                <a:gd name="connsiteX263" fmla="*/ 2996141 w 3093908"/>
                <a:gd name="connsiteY263" fmla="*/ 769581 h 2557868"/>
                <a:gd name="connsiteX264" fmla="*/ 3001091 w 3093908"/>
                <a:gd name="connsiteY264" fmla="*/ 787785 h 2557868"/>
                <a:gd name="connsiteX265" fmla="*/ 3012848 w 3093908"/>
                <a:gd name="connsiteY265" fmla="*/ 802223 h 2557868"/>
                <a:gd name="connsiteX266" fmla="*/ 3027698 w 3093908"/>
                <a:gd name="connsiteY266" fmla="*/ 817288 h 2557868"/>
                <a:gd name="connsiteX267" fmla="*/ 3044096 w 3093908"/>
                <a:gd name="connsiteY267" fmla="*/ 830470 h 2557868"/>
                <a:gd name="connsiteX268" fmla="*/ 3059256 w 3093908"/>
                <a:gd name="connsiteY268" fmla="*/ 842397 h 2557868"/>
                <a:gd name="connsiteX269" fmla="*/ 3074107 w 3093908"/>
                <a:gd name="connsiteY269" fmla="*/ 853697 h 2557868"/>
                <a:gd name="connsiteX270" fmla="*/ 3087411 w 3093908"/>
                <a:gd name="connsiteY270" fmla="*/ 871900 h 2557868"/>
                <a:gd name="connsiteX271" fmla="*/ 3093908 w 3093908"/>
                <a:gd name="connsiteY271" fmla="*/ 897009 h 2557868"/>
                <a:gd name="connsiteX272" fmla="*/ 3062350 w 3093908"/>
                <a:gd name="connsiteY272" fmla="*/ 954760 h 2557868"/>
                <a:gd name="connsiteX273" fmla="*/ 3037599 w 3093908"/>
                <a:gd name="connsiteY273" fmla="*/ 1019416 h 2557868"/>
                <a:gd name="connsiteX274" fmla="*/ 3017798 w 3093908"/>
                <a:gd name="connsiteY274" fmla="*/ 1085955 h 2557868"/>
                <a:gd name="connsiteX275" fmla="*/ 2997687 w 3093908"/>
                <a:gd name="connsiteY275" fmla="*/ 1155632 h 2557868"/>
                <a:gd name="connsiteX276" fmla="*/ 2976340 w 3093908"/>
                <a:gd name="connsiteY276" fmla="*/ 1223427 h 2557868"/>
                <a:gd name="connsiteX277" fmla="*/ 2953135 w 3093908"/>
                <a:gd name="connsiteY277" fmla="*/ 1289338 h 2557868"/>
                <a:gd name="connsiteX278" fmla="*/ 2941378 w 3093908"/>
                <a:gd name="connsiteY278" fmla="*/ 1324491 h 2557868"/>
                <a:gd name="connsiteX279" fmla="*/ 2931478 w 3093908"/>
                <a:gd name="connsiteY279" fmla="*/ 1362154 h 2557868"/>
                <a:gd name="connsiteX280" fmla="*/ 2924981 w 3093908"/>
                <a:gd name="connsiteY280" fmla="*/ 1400446 h 2557868"/>
                <a:gd name="connsiteX281" fmla="*/ 2913224 w 3093908"/>
                <a:gd name="connsiteY281" fmla="*/ 1441875 h 2557868"/>
                <a:gd name="connsiteX282" fmla="*/ 2901776 w 3093908"/>
                <a:gd name="connsiteY282" fmla="*/ 1480167 h 2557868"/>
                <a:gd name="connsiteX283" fmla="*/ 2881666 w 3093908"/>
                <a:gd name="connsiteY283" fmla="*/ 1513436 h 2557868"/>
                <a:gd name="connsiteX284" fmla="*/ 2858461 w 3093908"/>
                <a:gd name="connsiteY284" fmla="*/ 1534779 h 2557868"/>
                <a:gd name="connsiteX285" fmla="*/ 2828760 w 3093908"/>
                <a:gd name="connsiteY285" fmla="*/ 1549844 h 2557868"/>
                <a:gd name="connsiteX286" fmla="*/ 2795655 w 3093908"/>
                <a:gd name="connsiteY286" fmla="*/ 1559888 h 2557868"/>
                <a:gd name="connsiteX287" fmla="*/ 2759147 w 3093908"/>
                <a:gd name="connsiteY287" fmla="*/ 1568048 h 2557868"/>
                <a:gd name="connsiteX288" fmla="*/ 2721092 w 3093908"/>
                <a:gd name="connsiteY288" fmla="*/ 1574325 h 2557868"/>
                <a:gd name="connsiteX289" fmla="*/ 2684584 w 3093908"/>
                <a:gd name="connsiteY289" fmla="*/ 1584369 h 2557868"/>
                <a:gd name="connsiteX290" fmla="*/ 2619921 w 3093908"/>
                <a:gd name="connsiteY290" fmla="*/ 1596296 h 2557868"/>
                <a:gd name="connsiteX291" fmla="*/ 2546905 w 3093908"/>
                <a:gd name="connsiteY291" fmla="*/ 1609478 h 2557868"/>
                <a:gd name="connsiteX292" fmla="*/ 2467392 w 3093908"/>
                <a:gd name="connsiteY292" fmla="*/ 1615756 h 2557868"/>
                <a:gd name="connsiteX293" fmla="*/ 2382928 w 3093908"/>
                <a:gd name="connsiteY293" fmla="*/ 1622660 h 2557868"/>
                <a:gd name="connsiteX294" fmla="*/ 2298464 w 3093908"/>
                <a:gd name="connsiteY294" fmla="*/ 1623916 h 2557868"/>
                <a:gd name="connsiteX295" fmla="*/ 2210597 w 3093908"/>
                <a:gd name="connsiteY295" fmla="*/ 1625799 h 2557868"/>
                <a:gd name="connsiteX296" fmla="*/ 2122730 w 3093908"/>
                <a:gd name="connsiteY296" fmla="*/ 1625799 h 2557868"/>
                <a:gd name="connsiteX297" fmla="*/ 2124586 w 3093908"/>
                <a:gd name="connsiteY297" fmla="*/ 1740045 h 2557868"/>
                <a:gd name="connsiteX298" fmla="*/ 2132631 w 3093908"/>
                <a:gd name="connsiteY298" fmla="*/ 1858058 h 2557868"/>
                <a:gd name="connsiteX299" fmla="*/ 2145935 w 3093908"/>
                <a:gd name="connsiteY299" fmla="*/ 1973559 h 2557868"/>
                <a:gd name="connsiteX300" fmla="*/ 2162642 w 3093908"/>
                <a:gd name="connsiteY300" fmla="*/ 2083411 h 2557868"/>
                <a:gd name="connsiteX301" fmla="*/ 2183990 w 3093908"/>
                <a:gd name="connsiteY301" fmla="*/ 2185730 h 2557868"/>
                <a:gd name="connsiteX302" fmla="*/ 2205647 w 3093908"/>
                <a:gd name="connsiteY302" fmla="*/ 2276750 h 2557868"/>
                <a:gd name="connsiteX303" fmla="*/ 2220498 w 3093908"/>
                <a:gd name="connsiteY303" fmla="*/ 2351450 h 2557868"/>
                <a:gd name="connsiteX304" fmla="*/ 2221212 w 3093908"/>
                <a:gd name="connsiteY304" fmla="*/ 2354889 h 2557868"/>
                <a:gd name="connsiteX305" fmla="*/ 2010605 w 3093908"/>
                <a:gd name="connsiteY305" fmla="*/ 2383922 h 2557868"/>
                <a:gd name="connsiteX306" fmla="*/ 2010112 w 3093908"/>
                <a:gd name="connsiteY306" fmla="*/ 2381580 h 2557868"/>
                <a:gd name="connsiteX307" fmla="*/ 1991858 w 3093908"/>
                <a:gd name="connsiteY307" fmla="*/ 2323202 h 2557868"/>
                <a:gd name="connsiteX308" fmla="*/ 1967107 w 3093908"/>
                <a:gd name="connsiteY308" fmla="*/ 2266707 h 2557868"/>
                <a:gd name="connsiteX309" fmla="*/ 1942046 w 3093908"/>
                <a:gd name="connsiteY309" fmla="*/ 2213978 h 2557868"/>
                <a:gd name="connsiteX310" fmla="*/ 1915748 w 3093908"/>
                <a:gd name="connsiteY310" fmla="*/ 2161249 h 2557868"/>
                <a:gd name="connsiteX311" fmla="*/ 1894091 w 3093908"/>
                <a:gd name="connsiteY311" fmla="*/ 2112914 h 2557868"/>
                <a:gd name="connsiteX312" fmla="*/ 1827881 w 3093908"/>
                <a:gd name="connsiteY312" fmla="*/ 1950333 h 2557868"/>
                <a:gd name="connsiteX313" fmla="*/ 1766622 w 3093908"/>
                <a:gd name="connsiteY313" fmla="*/ 1791519 h 2557868"/>
                <a:gd name="connsiteX314" fmla="*/ 1708456 w 3093908"/>
                <a:gd name="connsiteY314" fmla="*/ 1625799 h 2557868"/>
                <a:gd name="connsiteX315" fmla="*/ 1609142 w 3093908"/>
                <a:gd name="connsiteY315" fmla="*/ 1273017 h 2557868"/>
                <a:gd name="connsiteX316" fmla="*/ 1579131 w 3093908"/>
                <a:gd name="connsiteY316" fmla="*/ 1208361 h 2557868"/>
                <a:gd name="connsiteX317" fmla="*/ 1544479 w 3093908"/>
                <a:gd name="connsiteY317" fmla="*/ 1141823 h 2557868"/>
                <a:gd name="connsiteX318" fmla="*/ 1509518 w 3093908"/>
                <a:gd name="connsiteY318" fmla="*/ 1077794 h 2557868"/>
                <a:gd name="connsiteX319" fmla="*/ 1478269 w 3093908"/>
                <a:gd name="connsiteY319" fmla="*/ 1017533 h 2557868"/>
                <a:gd name="connsiteX320" fmla="*/ 1451662 w 3093908"/>
                <a:gd name="connsiteY320" fmla="*/ 923374 h 2557868"/>
                <a:gd name="connsiteX321" fmla="*/ 1468369 w 3093908"/>
                <a:gd name="connsiteY321" fmla="*/ 912075 h 2557868"/>
                <a:gd name="connsiteX322" fmla="*/ 1479816 w 3093908"/>
                <a:gd name="connsiteY322" fmla="*/ 926513 h 2557868"/>
                <a:gd name="connsiteX323" fmla="*/ 1499617 w 3093908"/>
                <a:gd name="connsiteY323" fmla="*/ 939695 h 2557868"/>
                <a:gd name="connsiteX324" fmla="*/ 1516324 w 3093908"/>
                <a:gd name="connsiteY324" fmla="*/ 951622 h 2557868"/>
                <a:gd name="connsiteX325" fmla="*/ 1534578 w 3093908"/>
                <a:gd name="connsiteY325" fmla="*/ 961665 h 2557868"/>
                <a:gd name="connsiteX326" fmla="*/ 1527772 w 3093908"/>
                <a:gd name="connsiteY326" fmla="*/ 977986 h 2557868"/>
                <a:gd name="connsiteX327" fmla="*/ 1577584 w 3093908"/>
                <a:gd name="connsiteY327" fmla="*/ 1011256 h 2557868"/>
                <a:gd name="connsiteX328" fmla="*/ 1610689 w 3093908"/>
                <a:gd name="connsiteY328" fmla="*/ 1011256 h 2557868"/>
                <a:gd name="connsiteX329" fmla="*/ 1653694 w 3093908"/>
                <a:gd name="connsiteY329" fmla="*/ 1009372 h 2557868"/>
                <a:gd name="connsiteX330" fmla="*/ 1703506 w 3093908"/>
                <a:gd name="connsiteY330" fmla="*/ 1006234 h 2557868"/>
                <a:gd name="connsiteX331" fmla="*/ 1754865 w 3093908"/>
                <a:gd name="connsiteY331" fmla="*/ 1006234 h 2557868"/>
                <a:gd name="connsiteX332" fmla="*/ 1806224 w 3093908"/>
                <a:gd name="connsiteY332" fmla="*/ 1006234 h 2557868"/>
                <a:gd name="connsiteX333" fmla="*/ 1854488 w 3093908"/>
                <a:gd name="connsiteY333" fmla="*/ 1006234 h 2557868"/>
                <a:gd name="connsiteX334" fmla="*/ 1897494 w 3093908"/>
                <a:gd name="connsiteY334" fmla="*/ 1011256 h 2557868"/>
                <a:gd name="connsiteX335" fmla="*/ 1930599 w 3093908"/>
                <a:gd name="connsiteY335" fmla="*/ 1014394 h 2557868"/>
                <a:gd name="connsiteX336" fmla="*/ 1953803 w 3093908"/>
                <a:gd name="connsiteY336" fmla="*/ 1021299 h 2557868"/>
                <a:gd name="connsiteX337" fmla="*/ 1978554 w 3093908"/>
                <a:gd name="connsiteY337" fmla="*/ 1036365 h 2557868"/>
                <a:gd name="connsiteX338" fmla="*/ 1993405 w 3093908"/>
                <a:gd name="connsiteY338" fmla="*/ 1054569 h 2557868"/>
                <a:gd name="connsiteX339" fmla="*/ 2001758 w 3093908"/>
                <a:gd name="connsiteY339" fmla="*/ 1069007 h 2557868"/>
                <a:gd name="connsiteX340" fmla="*/ 2008565 w 3093908"/>
                <a:gd name="connsiteY340" fmla="*/ 1087211 h 2557868"/>
                <a:gd name="connsiteX341" fmla="*/ 2016609 w 3093908"/>
                <a:gd name="connsiteY341" fmla="*/ 1107298 h 2557868"/>
                <a:gd name="connsiteX342" fmla="*/ 2029913 w 3093908"/>
                <a:gd name="connsiteY342" fmla="*/ 1130523 h 2557868"/>
                <a:gd name="connsiteX343" fmla="*/ 2039814 w 3093908"/>
                <a:gd name="connsiteY343" fmla="*/ 1140567 h 2557868"/>
                <a:gd name="connsiteX344" fmla="*/ 2053117 w 3093908"/>
                <a:gd name="connsiteY344" fmla="*/ 1143706 h 2557868"/>
                <a:gd name="connsiteX345" fmla="*/ 2068277 w 3093908"/>
                <a:gd name="connsiteY345" fmla="*/ 1145589 h 2557868"/>
                <a:gd name="connsiteX346" fmla="*/ 2084675 w 3093908"/>
                <a:gd name="connsiteY346" fmla="*/ 1148728 h 2557868"/>
                <a:gd name="connsiteX347" fmla="*/ 2101382 w 3093908"/>
                <a:gd name="connsiteY347" fmla="*/ 1151866 h 2557868"/>
                <a:gd name="connsiteX348" fmla="*/ 2117780 w 3093908"/>
                <a:gd name="connsiteY348" fmla="*/ 1185136 h 2557868"/>
                <a:gd name="connsiteX349" fmla="*/ 2127681 w 3093908"/>
                <a:gd name="connsiteY349" fmla="*/ 1188274 h 2557868"/>
                <a:gd name="connsiteX350" fmla="*/ 2149338 w 3093908"/>
                <a:gd name="connsiteY350" fmla="*/ 1188274 h 2557868"/>
                <a:gd name="connsiteX351" fmla="*/ 2177492 w 3093908"/>
                <a:gd name="connsiteY351" fmla="*/ 1192040 h 2557868"/>
                <a:gd name="connsiteX352" fmla="*/ 2207194 w 3093908"/>
                <a:gd name="connsiteY352" fmla="*/ 1192041 h 2557868"/>
                <a:gd name="connsiteX353" fmla="*/ 2235349 w 3093908"/>
                <a:gd name="connsiteY353" fmla="*/ 1193296 h 2557868"/>
                <a:gd name="connsiteX354" fmla="*/ 2258553 w 3093908"/>
                <a:gd name="connsiteY354" fmla="*/ 1195179 h 2557868"/>
                <a:gd name="connsiteX355" fmla="*/ 2287017 w 3093908"/>
                <a:gd name="connsiteY355" fmla="*/ 1203340 h 2557868"/>
                <a:gd name="connsiteX356" fmla="*/ 2321669 w 3093908"/>
                <a:gd name="connsiteY356" fmla="*/ 1213383 h 2557868"/>
                <a:gd name="connsiteX357" fmla="*/ 2356320 w 3093908"/>
                <a:gd name="connsiteY357" fmla="*/ 1221544 h 2557868"/>
                <a:gd name="connsiteX358" fmla="*/ 2389735 w 3093908"/>
                <a:gd name="connsiteY358" fmla="*/ 1229704 h 2557868"/>
                <a:gd name="connsiteX359" fmla="*/ 2417889 w 3093908"/>
                <a:gd name="connsiteY359" fmla="*/ 1234726 h 2557868"/>
                <a:gd name="connsiteX360" fmla="*/ 2450994 w 3093908"/>
                <a:gd name="connsiteY360" fmla="*/ 1236609 h 2557868"/>
                <a:gd name="connsiteX361" fmla="*/ 2487502 w 3093908"/>
                <a:gd name="connsiteY361" fmla="*/ 1236609 h 2557868"/>
                <a:gd name="connsiteX362" fmla="*/ 2525557 w 3093908"/>
                <a:gd name="connsiteY362" fmla="*/ 1234726 h 2557868"/>
                <a:gd name="connsiteX363" fmla="*/ 2560209 w 3093908"/>
                <a:gd name="connsiteY363" fmla="*/ 1234726 h 2557868"/>
                <a:gd name="connsiteX364" fmla="*/ 2591767 w 3093908"/>
                <a:gd name="connsiteY364" fmla="*/ 1239748 h 2557868"/>
                <a:gd name="connsiteX365" fmla="*/ 2600120 w 3093908"/>
                <a:gd name="connsiteY365" fmla="*/ 1221543 h 2557868"/>
                <a:gd name="connsiteX366" fmla="*/ 2613424 w 3093908"/>
                <a:gd name="connsiteY366" fmla="*/ 1208362 h 2557868"/>
                <a:gd name="connsiteX367" fmla="*/ 2626728 w 3093908"/>
                <a:gd name="connsiteY367" fmla="*/ 1193296 h 2557868"/>
                <a:gd name="connsiteX368" fmla="*/ 2634772 w 3093908"/>
                <a:gd name="connsiteY368" fmla="*/ 1180114 h 2557868"/>
                <a:gd name="connsiteX369" fmla="*/ 2643125 w 3093908"/>
                <a:gd name="connsiteY369" fmla="*/ 1161910 h 2557868"/>
                <a:gd name="connsiteX370" fmla="*/ 2644672 w 3093908"/>
                <a:gd name="connsiteY370" fmla="*/ 1143706 h 2557868"/>
                <a:gd name="connsiteX371" fmla="*/ 2643126 w 3093908"/>
                <a:gd name="connsiteY371" fmla="*/ 1130523 h 2557868"/>
                <a:gd name="connsiteX372" fmla="*/ 2643126 w 3093908"/>
                <a:gd name="connsiteY372" fmla="*/ 1115458 h 2557868"/>
                <a:gd name="connsiteX373" fmla="*/ 2644673 w 3093908"/>
                <a:gd name="connsiteY373" fmla="*/ 1097254 h 2557868"/>
                <a:gd name="connsiteX374" fmla="*/ 2651479 w 3093908"/>
                <a:gd name="connsiteY374" fmla="*/ 1070889 h 2557868"/>
                <a:gd name="connsiteX375" fmla="*/ 2669734 w 3093908"/>
                <a:gd name="connsiteY375" fmla="*/ 1031343 h 2557868"/>
                <a:gd name="connsiteX376" fmla="*/ 2691081 w 3093908"/>
                <a:gd name="connsiteY376" fmla="*/ 991168 h 2557868"/>
                <a:gd name="connsiteX377" fmla="*/ 2706241 w 3093908"/>
                <a:gd name="connsiteY377" fmla="*/ 951621 h 2557868"/>
                <a:gd name="connsiteX378" fmla="*/ 2712738 w 3093908"/>
                <a:gd name="connsiteY378" fmla="*/ 923374 h 2557868"/>
                <a:gd name="connsiteX379" fmla="*/ 2719545 w 3093908"/>
                <a:gd name="connsiteY379" fmla="*/ 888849 h 2557868"/>
                <a:gd name="connsiteX380" fmla="*/ 2722639 w 3093908"/>
                <a:gd name="connsiteY380" fmla="*/ 853697 h 2557868"/>
                <a:gd name="connsiteX381" fmla="*/ 2729446 w 3093908"/>
                <a:gd name="connsiteY381" fmla="*/ 820427 h 2557868"/>
                <a:gd name="connsiteX382" fmla="*/ 2735943 w 3093908"/>
                <a:gd name="connsiteY382" fmla="*/ 790924 h 2557868"/>
                <a:gd name="connsiteX383" fmla="*/ 2744297 w 3093908"/>
                <a:gd name="connsiteY383" fmla="*/ 765815 h 2557868"/>
                <a:gd name="connsiteX384" fmla="*/ 2757600 w 3093908"/>
                <a:gd name="connsiteY384" fmla="*/ 747611 h 2557868"/>
                <a:gd name="connsiteX385" fmla="*/ 2772451 w 3093908"/>
                <a:gd name="connsiteY385" fmla="*/ 728152 h 2557868"/>
                <a:gd name="connsiteX386" fmla="*/ 2782351 w 3093908"/>
                <a:gd name="connsiteY386" fmla="*/ 706181 h 2557868"/>
                <a:gd name="connsiteX387" fmla="*/ 2788849 w 3093908"/>
                <a:gd name="connsiteY387" fmla="*/ 677933 h 2557868"/>
                <a:gd name="connsiteX388" fmla="*/ 2788849 w 3093908"/>
                <a:gd name="connsiteY388" fmla="*/ 656591 h 2557868"/>
                <a:gd name="connsiteX389" fmla="*/ 2788849 w 3093908"/>
                <a:gd name="connsiteY389" fmla="*/ 638387 h 2557868"/>
                <a:gd name="connsiteX390" fmla="*/ 2787302 w 3093908"/>
                <a:gd name="connsiteY390" fmla="*/ 618299 h 2557868"/>
                <a:gd name="connsiteX391" fmla="*/ 2785754 w 3093908"/>
                <a:gd name="connsiteY391" fmla="*/ 598840 h 2557868"/>
                <a:gd name="connsiteX392" fmla="*/ 2788849 w 3093908"/>
                <a:gd name="connsiteY392" fmla="*/ 575614 h 2557868"/>
                <a:gd name="connsiteX393" fmla="*/ 2749247 w 3093908"/>
                <a:gd name="connsiteY393" fmla="*/ 540461 h 2557868"/>
                <a:gd name="connsiteX394" fmla="*/ 2709335 w 3093908"/>
                <a:gd name="connsiteY394" fmla="*/ 502798 h 2557868"/>
                <a:gd name="connsiteX395" fmla="*/ 2676230 w 3093908"/>
                <a:gd name="connsiteY395" fmla="*/ 461368 h 2557868"/>
                <a:gd name="connsiteX396" fmla="*/ 2648076 w 3093908"/>
                <a:gd name="connsiteY396" fmla="*/ 414916 h 2557868"/>
                <a:gd name="connsiteX397" fmla="*/ 2624872 w 3093908"/>
                <a:gd name="connsiteY397" fmla="*/ 361559 h 2557868"/>
                <a:gd name="connsiteX398" fmla="*/ 2598573 w 3093908"/>
                <a:gd name="connsiteY398" fmla="*/ 275561 h 2557868"/>
                <a:gd name="connsiteX399" fmla="*/ 2619921 w 3093908"/>
                <a:gd name="connsiteY399" fmla="*/ 260496 h 2557868"/>
                <a:gd name="connsiteX400" fmla="*/ 2644673 w 3093908"/>
                <a:gd name="connsiteY400" fmla="*/ 254219 h 2557868"/>
                <a:gd name="connsiteX401" fmla="*/ 2673137 w 3093908"/>
                <a:gd name="connsiteY401" fmla="*/ 241036 h 2557868"/>
                <a:gd name="connsiteX402" fmla="*/ 1148920 w 3093908"/>
                <a:gd name="connsiteY402" fmla="*/ 0 h 2557868"/>
                <a:gd name="connsiteX403" fmla="*/ 1238794 w 3093908"/>
                <a:gd name="connsiteY403" fmla="*/ 28794 h 2557868"/>
                <a:gd name="connsiteX404" fmla="*/ 1257447 w 3093908"/>
                <a:gd name="connsiteY404" fmla="*/ 42343 h 2557868"/>
                <a:gd name="connsiteX405" fmla="*/ 1267621 w 3093908"/>
                <a:gd name="connsiteY405" fmla="*/ 62668 h 2557868"/>
                <a:gd name="connsiteX406" fmla="*/ 1276100 w 3093908"/>
                <a:gd name="connsiteY406" fmla="*/ 81299 h 2557868"/>
                <a:gd name="connsiteX407" fmla="*/ 1286274 w 3093908"/>
                <a:gd name="connsiteY407" fmla="*/ 103318 h 2557868"/>
                <a:gd name="connsiteX408" fmla="*/ 1294753 w 3093908"/>
                <a:gd name="connsiteY408" fmla="*/ 123643 h 2557868"/>
                <a:gd name="connsiteX409" fmla="*/ 1350712 w 3093908"/>
                <a:gd name="connsiteY409" fmla="*/ 155824 h 2557868"/>
                <a:gd name="connsiteX410" fmla="*/ 1371061 w 3093908"/>
                <a:gd name="connsiteY410" fmla="*/ 176149 h 2557868"/>
                <a:gd name="connsiteX411" fmla="*/ 1393105 w 3093908"/>
                <a:gd name="connsiteY411" fmla="*/ 204942 h 2557868"/>
                <a:gd name="connsiteX412" fmla="*/ 1413454 w 3093908"/>
                <a:gd name="connsiteY412" fmla="*/ 237123 h 2557868"/>
                <a:gd name="connsiteX413" fmla="*/ 1428715 w 3093908"/>
                <a:gd name="connsiteY413" fmla="*/ 270998 h 2557868"/>
                <a:gd name="connsiteX414" fmla="*/ 1442281 w 3093908"/>
                <a:gd name="connsiteY414" fmla="*/ 296404 h 2557868"/>
                <a:gd name="connsiteX415" fmla="*/ 1442281 w 3093908"/>
                <a:gd name="connsiteY415" fmla="*/ 379397 h 2557868"/>
                <a:gd name="connsiteX416" fmla="*/ 1447368 w 3093908"/>
                <a:gd name="connsiteY416" fmla="*/ 406497 h 2557868"/>
                <a:gd name="connsiteX417" fmla="*/ 1457543 w 3093908"/>
                <a:gd name="connsiteY417" fmla="*/ 425129 h 2557868"/>
                <a:gd name="connsiteX418" fmla="*/ 1466021 w 3093908"/>
                <a:gd name="connsiteY418" fmla="*/ 443760 h 2557868"/>
                <a:gd name="connsiteX419" fmla="*/ 1472804 w 3093908"/>
                <a:gd name="connsiteY419" fmla="*/ 460697 h 2557868"/>
                <a:gd name="connsiteX420" fmla="*/ 1479587 w 3093908"/>
                <a:gd name="connsiteY420" fmla="*/ 475941 h 2557868"/>
                <a:gd name="connsiteX421" fmla="*/ 1482979 w 3093908"/>
                <a:gd name="connsiteY421" fmla="*/ 494572 h 2557868"/>
                <a:gd name="connsiteX422" fmla="*/ 1482979 w 3093908"/>
                <a:gd name="connsiteY422" fmla="*/ 516590 h 2557868"/>
                <a:gd name="connsiteX423" fmla="*/ 1481283 w 3093908"/>
                <a:gd name="connsiteY423" fmla="*/ 543690 h 2557868"/>
                <a:gd name="connsiteX424" fmla="*/ 1474500 w 3093908"/>
                <a:gd name="connsiteY424" fmla="*/ 580952 h 2557868"/>
                <a:gd name="connsiteX425" fmla="*/ 1467717 w 3093908"/>
                <a:gd name="connsiteY425" fmla="*/ 618215 h 2557868"/>
                <a:gd name="connsiteX426" fmla="*/ 1467717 w 3093908"/>
                <a:gd name="connsiteY426" fmla="*/ 652089 h 2557868"/>
                <a:gd name="connsiteX427" fmla="*/ 1467717 w 3093908"/>
                <a:gd name="connsiteY427" fmla="*/ 677495 h 2557868"/>
                <a:gd name="connsiteX428" fmla="*/ 1469413 w 3093908"/>
                <a:gd name="connsiteY428" fmla="*/ 699514 h 2557868"/>
                <a:gd name="connsiteX429" fmla="*/ 1469413 w 3093908"/>
                <a:gd name="connsiteY429" fmla="*/ 721533 h 2557868"/>
                <a:gd name="connsiteX430" fmla="*/ 1466021 w 3093908"/>
                <a:gd name="connsiteY430" fmla="*/ 740164 h 2557868"/>
                <a:gd name="connsiteX431" fmla="*/ 1457543 w 3093908"/>
                <a:gd name="connsiteY431" fmla="*/ 758795 h 2557868"/>
                <a:gd name="connsiteX432" fmla="*/ 1437194 w 3093908"/>
                <a:gd name="connsiteY432" fmla="*/ 779120 h 2557868"/>
                <a:gd name="connsiteX433" fmla="*/ 1406671 w 3093908"/>
                <a:gd name="connsiteY433" fmla="*/ 802832 h 2557868"/>
                <a:gd name="connsiteX434" fmla="*/ 1406671 w 3093908"/>
                <a:gd name="connsiteY434" fmla="*/ 860419 h 2557868"/>
                <a:gd name="connsiteX435" fmla="*/ 1420237 w 3093908"/>
                <a:gd name="connsiteY435" fmla="*/ 863807 h 2557868"/>
                <a:gd name="connsiteX436" fmla="*/ 1423628 w 3093908"/>
                <a:gd name="connsiteY436" fmla="*/ 870582 h 2557868"/>
                <a:gd name="connsiteX437" fmla="*/ 1423628 w 3093908"/>
                <a:gd name="connsiteY437" fmla="*/ 882438 h 2557868"/>
                <a:gd name="connsiteX438" fmla="*/ 1423628 w 3093908"/>
                <a:gd name="connsiteY438" fmla="*/ 897682 h 2557868"/>
                <a:gd name="connsiteX439" fmla="*/ 1410062 w 3093908"/>
                <a:gd name="connsiteY439" fmla="*/ 912925 h 2557868"/>
                <a:gd name="connsiteX440" fmla="*/ 1401584 w 3093908"/>
                <a:gd name="connsiteY440" fmla="*/ 926475 h 2557868"/>
                <a:gd name="connsiteX441" fmla="*/ 1388018 w 3093908"/>
                <a:gd name="connsiteY441" fmla="*/ 938332 h 2557868"/>
                <a:gd name="connsiteX442" fmla="*/ 1372756 w 3093908"/>
                <a:gd name="connsiteY442" fmla="*/ 948494 h 2557868"/>
                <a:gd name="connsiteX443" fmla="*/ 1345625 w 3093908"/>
                <a:gd name="connsiteY443" fmla="*/ 934944 h 2557868"/>
                <a:gd name="connsiteX444" fmla="*/ 1308319 w 3093908"/>
                <a:gd name="connsiteY444" fmla="*/ 923088 h 2557868"/>
                <a:gd name="connsiteX445" fmla="*/ 1264230 w 3093908"/>
                <a:gd name="connsiteY445" fmla="*/ 912925 h 2557868"/>
                <a:gd name="connsiteX446" fmla="*/ 1216749 w 3093908"/>
                <a:gd name="connsiteY446" fmla="*/ 901069 h 2557868"/>
                <a:gd name="connsiteX447" fmla="*/ 1169269 w 3093908"/>
                <a:gd name="connsiteY447" fmla="*/ 890907 h 2557868"/>
                <a:gd name="connsiteX448" fmla="*/ 1123484 w 3093908"/>
                <a:gd name="connsiteY448" fmla="*/ 879050 h 2557868"/>
                <a:gd name="connsiteX449" fmla="*/ 1079395 w 3093908"/>
                <a:gd name="connsiteY449" fmla="*/ 867194 h 2557868"/>
                <a:gd name="connsiteX450" fmla="*/ 1043785 w 3093908"/>
                <a:gd name="connsiteY450" fmla="*/ 851951 h 2557868"/>
                <a:gd name="connsiteX451" fmla="*/ 1014957 w 3093908"/>
                <a:gd name="connsiteY451" fmla="*/ 836707 h 2557868"/>
                <a:gd name="connsiteX452" fmla="*/ 999696 w 3093908"/>
                <a:gd name="connsiteY452" fmla="*/ 814688 h 2557868"/>
                <a:gd name="connsiteX453" fmla="*/ 996304 w 3093908"/>
                <a:gd name="connsiteY453" fmla="*/ 802832 h 2557868"/>
                <a:gd name="connsiteX454" fmla="*/ 996304 w 3093908"/>
                <a:gd name="connsiteY454" fmla="*/ 787588 h 2557868"/>
                <a:gd name="connsiteX455" fmla="*/ 996304 w 3093908"/>
                <a:gd name="connsiteY455" fmla="*/ 774039 h 2557868"/>
                <a:gd name="connsiteX456" fmla="*/ 992913 w 3093908"/>
                <a:gd name="connsiteY456" fmla="*/ 763876 h 2557868"/>
                <a:gd name="connsiteX457" fmla="*/ 970868 w 3093908"/>
                <a:gd name="connsiteY457" fmla="*/ 730002 h 2557868"/>
                <a:gd name="connsiteX458" fmla="*/ 938650 w 3093908"/>
                <a:gd name="connsiteY458" fmla="*/ 696127 h 2557868"/>
                <a:gd name="connsiteX459" fmla="*/ 903039 w 3093908"/>
                <a:gd name="connsiteY459" fmla="*/ 660558 h 2557868"/>
                <a:gd name="connsiteX460" fmla="*/ 865733 w 3093908"/>
                <a:gd name="connsiteY460" fmla="*/ 628377 h 2557868"/>
                <a:gd name="connsiteX461" fmla="*/ 836906 w 3093908"/>
                <a:gd name="connsiteY461" fmla="*/ 596196 h 2557868"/>
                <a:gd name="connsiteX462" fmla="*/ 813166 w 3093908"/>
                <a:gd name="connsiteY462" fmla="*/ 562321 h 2557868"/>
                <a:gd name="connsiteX463" fmla="*/ 796208 w 3093908"/>
                <a:gd name="connsiteY463" fmla="*/ 519978 h 2557868"/>
                <a:gd name="connsiteX464" fmla="*/ 782642 w 3093908"/>
                <a:gd name="connsiteY464" fmla="*/ 472553 h 2557868"/>
                <a:gd name="connsiteX465" fmla="*/ 775860 w 3093908"/>
                <a:gd name="connsiteY465" fmla="*/ 420047 h 2557868"/>
                <a:gd name="connsiteX466" fmla="*/ 775860 w 3093908"/>
                <a:gd name="connsiteY466" fmla="*/ 365847 h 2557868"/>
                <a:gd name="connsiteX467" fmla="*/ 782642 w 3093908"/>
                <a:gd name="connsiteY467" fmla="*/ 316729 h 2557868"/>
                <a:gd name="connsiteX468" fmla="*/ 794513 w 3093908"/>
                <a:gd name="connsiteY468" fmla="*/ 267611 h 2557868"/>
                <a:gd name="connsiteX469" fmla="*/ 809774 w 3093908"/>
                <a:gd name="connsiteY469" fmla="*/ 228655 h 2557868"/>
                <a:gd name="connsiteX470" fmla="*/ 831819 w 3093908"/>
                <a:gd name="connsiteY470" fmla="*/ 196474 h 2557868"/>
                <a:gd name="connsiteX471" fmla="*/ 819949 w 3093908"/>
                <a:gd name="connsiteY471" fmla="*/ 177843 h 2557868"/>
                <a:gd name="connsiteX472" fmla="*/ 826731 w 3093908"/>
                <a:gd name="connsiteY472" fmla="*/ 177842 h 2557868"/>
                <a:gd name="connsiteX473" fmla="*/ 841993 w 3093908"/>
                <a:gd name="connsiteY473" fmla="*/ 171067 h 2557868"/>
                <a:gd name="connsiteX474" fmla="*/ 852167 w 3093908"/>
                <a:gd name="connsiteY474" fmla="*/ 157517 h 2557868"/>
                <a:gd name="connsiteX475" fmla="*/ 862342 w 3093908"/>
                <a:gd name="connsiteY475" fmla="*/ 142274 h 2557868"/>
                <a:gd name="connsiteX476" fmla="*/ 870821 w 3093908"/>
                <a:gd name="connsiteY476" fmla="*/ 130418 h 2557868"/>
                <a:gd name="connsiteX477" fmla="*/ 880995 w 3093908"/>
                <a:gd name="connsiteY477" fmla="*/ 118562 h 2557868"/>
                <a:gd name="connsiteX478" fmla="*/ 916605 w 3093908"/>
                <a:gd name="connsiteY478" fmla="*/ 99931 h 2557868"/>
                <a:gd name="connsiteX479" fmla="*/ 952215 w 3093908"/>
                <a:gd name="connsiteY479" fmla="*/ 86381 h 2557868"/>
                <a:gd name="connsiteX480" fmla="*/ 989521 w 3093908"/>
                <a:gd name="connsiteY480" fmla="*/ 67749 h 2557868"/>
                <a:gd name="connsiteX481" fmla="*/ 992913 w 3093908"/>
                <a:gd name="connsiteY481" fmla="*/ 67749 h 2557868"/>
                <a:gd name="connsiteX482" fmla="*/ 999696 w 3093908"/>
                <a:gd name="connsiteY482" fmla="*/ 40650 h 2557868"/>
                <a:gd name="connsiteX483" fmla="*/ 1014957 w 3093908"/>
                <a:gd name="connsiteY483" fmla="*/ 42343 h 2557868"/>
                <a:gd name="connsiteX484" fmla="*/ 1026827 w 3093908"/>
                <a:gd name="connsiteY484" fmla="*/ 44037 h 2557868"/>
                <a:gd name="connsiteX485" fmla="*/ 1037002 w 3093908"/>
                <a:gd name="connsiteY485" fmla="*/ 45731 h 2557868"/>
                <a:gd name="connsiteX486" fmla="*/ 1050568 w 3093908"/>
                <a:gd name="connsiteY486" fmla="*/ 50812 h 2557868"/>
                <a:gd name="connsiteX487" fmla="*/ 1052263 w 3093908"/>
                <a:gd name="connsiteY487" fmla="*/ 42343 h 2557868"/>
                <a:gd name="connsiteX488" fmla="*/ 1055655 w 3093908"/>
                <a:gd name="connsiteY488" fmla="*/ 35568 h 2557868"/>
                <a:gd name="connsiteX489" fmla="*/ 1057351 w 3093908"/>
                <a:gd name="connsiteY489" fmla="*/ 30487 h 2557868"/>
                <a:gd name="connsiteX490" fmla="*/ 1060742 w 3093908"/>
                <a:gd name="connsiteY490" fmla="*/ 28793 h 2557868"/>
                <a:gd name="connsiteX491" fmla="*/ 1065829 w 3093908"/>
                <a:gd name="connsiteY491" fmla="*/ 27100 h 2557868"/>
                <a:gd name="connsiteX492" fmla="*/ 1072612 w 3093908"/>
                <a:gd name="connsiteY492" fmla="*/ 25406 h 2557868"/>
                <a:gd name="connsiteX493" fmla="*/ 1082786 w 3093908"/>
                <a:gd name="connsiteY493" fmla="*/ 22018 h 2557868"/>
                <a:gd name="connsiteX494" fmla="*/ 1104831 w 3093908"/>
                <a:gd name="connsiteY494" fmla="*/ 15243 h 2557868"/>
                <a:gd name="connsiteX495" fmla="*/ 1126875 w 3093908"/>
                <a:gd name="connsiteY495" fmla="*/ 8469 h 255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</a:cxnLst>
              <a:rect l="l" t="t" r="r" b="b"/>
              <a:pathLst>
                <a:path w="3093908" h="2557868">
                  <a:moveTo>
                    <a:pt x="1380104" y="960640"/>
                  </a:moveTo>
                  <a:lnTo>
                    <a:pt x="1404926" y="974839"/>
                  </a:lnTo>
                  <a:lnTo>
                    <a:pt x="1419110" y="987262"/>
                  </a:lnTo>
                  <a:lnTo>
                    <a:pt x="1426202" y="994361"/>
                  </a:lnTo>
                  <a:lnTo>
                    <a:pt x="1426202" y="997911"/>
                  </a:lnTo>
                  <a:lnTo>
                    <a:pt x="1419110" y="1026307"/>
                  </a:lnTo>
                  <a:lnTo>
                    <a:pt x="1417337" y="1045830"/>
                  </a:lnTo>
                  <a:lnTo>
                    <a:pt x="1413791" y="1058253"/>
                  </a:lnTo>
                  <a:lnTo>
                    <a:pt x="1413791" y="1065352"/>
                  </a:lnTo>
                  <a:lnTo>
                    <a:pt x="1413791" y="1067128"/>
                  </a:lnTo>
                  <a:lnTo>
                    <a:pt x="1420883" y="1090200"/>
                  </a:lnTo>
                  <a:lnTo>
                    <a:pt x="1427975" y="1120371"/>
                  </a:lnTo>
                  <a:lnTo>
                    <a:pt x="1442159" y="1143443"/>
                  </a:lnTo>
                  <a:lnTo>
                    <a:pt x="1452797" y="1161191"/>
                  </a:lnTo>
                  <a:lnTo>
                    <a:pt x="1461662" y="1175389"/>
                  </a:lnTo>
                  <a:lnTo>
                    <a:pt x="1466982" y="1177164"/>
                  </a:lnTo>
                  <a:lnTo>
                    <a:pt x="1491804" y="1205561"/>
                  </a:lnTo>
                  <a:lnTo>
                    <a:pt x="1507761" y="1223308"/>
                  </a:lnTo>
                  <a:lnTo>
                    <a:pt x="1518399" y="1237507"/>
                  </a:lnTo>
                  <a:lnTo>
                    <a:pt x="1520172" y="1241056"/>
                  </a:lnTo>
                  <a:lnTo>
                    <a:pt x="1543221" y="1290751"/>
                  </a:lnTo>
                  <a:lnTo>
                    <a:pt x="1566271" y="1342219"/>
                  </a:lnTo>
                  <a:lnTo>
                    <a:pt x="1589320" y="1395463"/>
                  </a:lnTo>
                  <a:lnTo>
                    <a:pt x="1608823" y="1448707"/>
                  </a:lnTo>
                  <a:lnTo>
                    <a:pt x="1628326" y="1501950"/>
                  </a:lnTo>
                  <a:lnTo>
                    <a:pt x="1646057" y="1551644"/>
                  </a:lnTo>
                  <a:lnTo>
                    <a:pt x="1662014" y="1597789"/>
                  </a:lnTo>
                  <a:lnTo>
                    <a:pt x="1676198" y="1638609"/>
                  </a:lnTo>
                  <a:lnTo>
                    <a:pt x="1685063" y="1674105"/>
                  </a:lnTo>
                  <a:lnTo>
                    <a:pt x="1693928" y="1698952"/>
                  </a:lnTo>
                  <a:lnTo>
                    <a:pt x="1699247" y="1714925"/>
                  </a:lnTo>
                  <a:lnTo>
                    <a:pt x="1701020" y="1722024"/>
                  </a:lnTo>
                  <a:lnTo>
                    <a:pt x="1715204" y="1762844"/>
                  </a:lnTo>
                  <a:lnTo>
                    <a:pt x="1725842" y="1814313"/>
                  </a:lnTo>
                  <a:lnTo>
                    <a:pt x="1740026" y="1871106"/>
                  </a:lnTo>
                  <a:lnTo>
                    <a:pt x="1752438" y="1933224"/>
                  </a:lnTo>
                  <a:lnTo>
                    <a:pt x="1763076" y="2000666"/>
                  </a:lnTo>
                  <a:lnTo>
                    <a:pt x="1775487" y="2066333"/>
                  </a:lnTo>
                  <a:lnTo>
                    <a:pt x="1784352" y="2135550"/>
                  </a:lnTo>
                  <a:lnTo>
                    <a:pt x="1793217" y="2199442"/>
                  </a:lnTo>
                  <a:lnTo>
                    <a:pt x="1802082" y="2265109"/>
                  </a:lnTo>
                  <a:lnTo>
                    <a:pt x="1810947" y="2321902"/>
                  </a:lnTo>
                  <a:lnTo>
                    <a:pt x="1816266" y="2371596"/>
                  </a:lnTo>
                  <a:lnTo>
                    <a:pt x="1822384" y="2409869"/>
                  </a:lnTo>
                  <a:lnTo>
                    <a:pt x="1568614" y="2444853"/>
                  </a:lnTo>
                  <a:lnTo>
                    <a:pt x="1560952" y="2376921"/>
                  </a:lnTo>
                  <a:lnTo>
                    <a:pt x="1550313" y="2218965"/>
                  </a:lnTo>
                  <a:lnTo>
                    <a:pt x="1544994" y="2146198"/>
                  </a:lnTo>
                  <a:lnTo>
                    <a:pt x="1537902" y="2078757"/>
                  </a:lnTo>
                  <a:lnTo>
                    <a:pt x="1534356" y="2018414"/>
                  </a:lnTo>
                  <a:lnTo>
                    <a:pt x="1527264" y="1963395"/>
                  </a:lnTo>
                  <a:lnTo>
                    <a:pt x="1521945" y="1919025"/>
                  </a:lnTo>
                  <a:lnTo>
                    <a:pt x="1518399" y="1885305"/>
                  </a:lnTo>
                  <a:lnTo>
                    <a:pt x="1514853" y="1864007"/>
                  </a:lnTo>
                  <a:lnTo>
                    <a:pt x="1514853" y="1855133"/>
                  </a:lnTo>
                  <a:lnTo>
                    <a:pt x="1507761" y="1817863"/>
                  </a:lnTo>
                  <a:lnTo>
                    <a:pt x="1500669" y="1778817"/>
                  </a:lnTo>
                  <a:lnTo>
                    <a:pt x="1491804" y="1739772"/>
                  </a:lnTo>
                  <a:lnTo>
                    <a:pt x="1482939" y="1706051"/>
                  </a:lnTo>
                  <a:lnTo>
                    <a:pt x="1474074" y="1674105"/>
                  </a:lnTo>
                  <a:lnTo>
                    <a:pt x="1466982" y="1651033"/>
                  </a:lnTo>
                  <a:lnTo>
                    <a:pt x="1461662" y="1635059"/>
                  </a:lnTo>
                  <a:lnTo>
                    <a:pt x="1461662" y="1627960"/>
                  </a:lnTo>
                  <a:lnTo>
                    <a:pt x="1410245" y="1471779"/>
                  </a:lnTo>
                  <a:lnTo>
                    <a:pt x="1360601" y="1331571"/>
                  </a:lnTo>
                  <a:lnTo>
                    <a:pt x="1349962" y="1297850"/>
                  </a:lnTo>
                  <a:lnTo>
                    <a:pt x="1342870" y="1260579"/>
                  </a:lnTo>
                  <a:lnTo>
                    <a:pt x="1341097" y="1223309"/>
                  </a:lnTo>
                  <a:lnTo>
                    <a:pt x="1339324" y="1189588"/>
                  </a:lnTo>
                  <a:lnTo>
                    <a:pt x="1341097" y="1157641"/>
                  </a:lnTo>
                  <a:lnTo>
                    <a:pt x="1342870" y="1131020"/>
                  </a:lnTo>
                  <a:lnTo>
                    <a:pt x="1342870" y="1115047"/>
                  </a:lnTo>
                  <a:lnTo>
                    <a:pt x="1344643" y="1107948"/>
                  </a:lnTo>
                  <a:lnTo>
                    <a:pt x="1325140" y="1090200"/>
                  </a:lnTo>
                  <a:lnTo>
                    <a:pt x="1303864" y="1072451"/>
                  </a:lnTo>
                  <a:lnTo>
                    <a:pt x="1286134" y="1052929"/>
                  </a:lnTo>
                  <a:lnTo>
                    <a:pt x="1271949" y="1040506"/>
                  </a:lnTo>
                  <a:lnTo>
                    <a:pt x="1261312" y="1029857"/>
                  </a:lnTo>
                  <a:lnTo>
                    <a:pt x="1257765" y="1026307"/>
                  </a:lnTo>
                  <a:lnTo>
                    <a:pt x="1273723" y="1003235"/>
                  </a:lnTo>
                  <a:lnTo>
                    <a:pt x="1287907" y="983712"/>
                  </a:lnTo>
                  <a:lnTo>
                    <a:pt x="1294999" y="978388"/>
                  </a:lnTo>
                  <a:lnTo>
                    <a:pt x="1300318" y="973064"/>
                  </a:lnTo>
                  <a:lnTo>
                    <a:pt x="1328686" y="974838"/>
                  </a:lnTo>
                  <a:lnTo>
                    <a:pt x="1351735" y="973063"/>
                  </a:lnTo>
                  <a:lnTo>
                    <a:pt x="1365920" y="971289"/>
                  </a:lnTo>
                  <a:lnTo>
                    <a:pt x="1374785" y="965965"/>
                  </a:lnTo>
                  <a:lnTo>
                    <a:pt x="1380104" y="964190"/>
                  </a:lnTo>
                  <a:close/>
                  <a:moveTo>
                    <a:pt x="992526" y="897010"/>
                  </a:moveTo>
                  <a:cubicBezTo>
                    <a:pt x="995929" y="908936"/>
                    <a:pt x="999023" y="921491"/>
                    <a:pt x="1002426" y="933418"/>
                  </a:cubicBezTo>
                  <a:cubicBezTo>
                    <a:pt x="1007995" y="944716"/>
                    <a:pt x="1013564" y="956643"/>
                    <a:pt x="1019133" y="967943"/>
                  </a:cubicBezTo>
                  <a:cubicBezTo>
                    <a:pt x="1026249" y="978614"/>
                    <a:pt x="1033675" y="988657"/>
                    <a:pt x="1040791" y="999329"/>
                  </a:cubicBezTo>
                  <a:lnTo>
                    <a:pt x="1062139" y="1031343"/>
                  </a:lnTo>
                  <a:lnTo>
                    <a:pt x="1080393" y="1060846"/>
                  </a:lnTo>
                  <a:lnTo>
                    <a:pt x="1116901" y="1130523"/>
                  </a:lnTo>
                  <a:cubicBezTo>
                    <a:pt x="1128039" y="1155632"/>
                    <a:pt x="1138867" y="1181369"/>
                    <a:pt x="1150006" y="1206478"/>
                  </a:cubicBezTo>
                  <a:cubicBezTo>
                    <a:pt x="1159906" y="1232215"/>
                    <a:pt x="1170116" y="1257324"/>
                    <a:pt x="1180017" y="1283061"/>
                  </a:cubicBezTo>
                  <a:lnTo>
                    <a:pt x="1218072" y="1407351"/>
                  </a:lnTo>
                  <a:cubicBezTo>
                    <a:pt x="1229519" y="1450664"/>
                    <a:pt x="1241276" y="1493349"/>
                    <a:pt x="1252723" y="1536662"/>
                  </a:cubicBezTo>
                  <a:cubicBezTo>
                    <a:pt x="1262005" y="1579347"/>
                    <a:pt x="1271596" y="1622660"/>
                    <a:pt x="1280878" y="1665346"/>
                  </a:cubicBezTo>
                  <a:cubicBezTo>
                    <a:pt x="1289231" y="1709914"/>
                    <a:pt x="1297585" y="1753855"/>
                    <a:pt x="1305939" y="1798424"/>
                  </a:cubicBezTo>
                  <a:cubicBezTo>
                    <a:pt x="1315220" y="1844247"/>
                    <a:pt x="1324811" y="1890071"/>
                    <a:pt x="1334093" y="1935896"/>
                  </a:cubicBezTo>
                  <a:cubicBezTo>
                    <a:pt x="1343994" y="1982347"/>
                    <a:pt x="1353894" y="2028171"/>
                    <a:pt x="1363795" y="2074623"/>
                  </a:cubicBezTo>
                  <a:cubicBezTo>
                    <a:pt x="1370292" y="2102243"/>
                    <a:pt x="1377099" y="2129863"/>
                    <a:pt x="1383596" y="2157482"/>
                  </a:cubicBezTo>
                  <a:cubicBezTo>
                    <a:pt x="1390402" y="2185730"/>
                    <a:pt x="1396900" y="2213978"/>
                    <a:pt x="1403706" y="2242225"/>
                  </a:cubicBezTo>
                  <a:cubicBezTo>
                    <a:pt x="1408656" y="2271101"/>
                    <a:pt x="1413607" y="2299348"/>
                    <a:pt x="1418557" y="2328224"/>
                  </a:cubicBezTo>
                  <a:cubicBezTo>
                    <a:pt x="1422888" y="2357727"/>
                    <a:pt x="1427529" y="2386602"/>
                    <a:pt x="1431861" y="2416106"/>
                  </a:cubicBezTo>
                  <a:lnTo>
                    <a:pt x="1436794" y="2463025"/>
                  </a:lnTo>
                  <a:lnTo>
                    <a:pt x="748798" y="2557868"/>
                  </a:lnTo>
                  <a:lnTo>
                    <a:pt x="745632" y="2527213"/>
                  </a:lnTo>
                  <a:cubicBezTo>
                    <a:pt x="746869" y="2505243"/>
                    <a:pt x="747798" y="2482645"/>
                    <a:pt x="749035" y="2460674"/>
                  </a:cubicBezTo>
                  <a:cubicBezTo>
                    <a:pt x="750273" y="2436193"/>
                    <a:pt x="751201" y="2412339"/>
                    <a:pt x="752438" y="2387858"/>
                  </a:cubicBezTo>
                  <a:cubicBezTo>
                    <a:pt x="753985" y="2362749"/>
                    <a:pt x="755842" y="2338268"/>
                    <a:pt x="757389" y="2313159"/>
                  </a:cubicBezTo>
                  <a:cubicBezTo>
                    <a:pt x="758008" y="2287422"/>
                    <a:pt x="758317" y="2261057"/>
                    <a:pt x="758936" y="2235321"/>
                  </a:cubicBezTo>
                  <a:cubicBezTo>
                    <a:pt x="758317" y="2210839"/>
                    <a:pt x="758007" y="2186985"/>
                    <a:pt x="757389" y="2162505"/>
                  </a:cubicBezTo>
                  <a:lnTo>
                    <a:pt x="749035" y="2096593"/>
                  </a:lnTo>
                  <a:cubicBezTo>
                    <a:pt x="742847" y="2030682"/>
                    <a:pt x="736969" y="1965399"/>
                    <a:pt x="730781" y="1899487"/>
                  </a:cubicBezTo>
                  <a:cubicBezTo>
                    <a:pt x="729543" y="1910159"/>
                    <a:pt x="728615" y="1920202"/>
                    <a:pt x="727378" y="1930873"/>
                  </a:cubicBezTo>
                  <a:lnTo>
                    <a:pt x="715930" y="1954099"/>
                  </a:lnTo>
                  <a:cubicBezTo>
                    <a:pt x="712527" y="1960376"/>
                    <a:pt x="709433" y="1967282"/>
                    <a:pt x="706030" y="1973559"/>
                  </a:cubicBezTo>
                  <a:lnTo>
                    <a:pt x="697676" y="1990507"/>
                  </a:lnTo>
                  <a:cubicBezTo>
                    <a:pt x="696129" y="1996785"/>
                    <a:pt x="694273" y="2002434"/>
                    <a:pt x="692726" y="2008711"/>
                  </a:cubicBezTo>
                  <a:cubicBezTo>
                    <a:pt x="692417" y="2014361"/>
                    <a:pt x="692107" y="2019383"/>
                    <a:pt x="691798" y="2025032"/>
                  </a:cubicBezTo>
                  <a:lnTo>
                    <a:pt x="685920" y="2036959"/>
                  </a:lnTo>
                  <a:cubicBezTo>
                    <a:pt x="682516" y="2043864"/>
                    <a:pt x="679422" y="2051397"/>
                    <a:pt x="676019" y="2058302"/>
                  </a:cubicBezTo>
                  <a:lnTo>
                    <a:pt x="664571" y="2083411"/>
                  </a:lnTo>
                  <a:cubicBezTo>
                    <a:pt x="662406" y="2092827"/>
                    <a:pt x="659931" y="2101615"/>
                    <a:pt x="657765" y="2111031"/>
                  </a:cubicBezTo>
                  <a:lnTo>
                    <a:pt x="651268" y="2141161"/>
                  </a:lnTo>
                  <a:cubicBezTo>
                    <a:pt x="650030" y="2148694"/>
                    <a:pt x="649102" y="2156855"/>
                    <a:pt x="647864" y="2164388"/>
                  </a:cubicBezTo>
                  <a:cubicBezTo>
                    <a:pt x="647246" y="2170665"/>
                    <a:pt x="646936" y="2176314"/>
                    <a:pt x="646317" y="2182592"/>
                  </a:cubicBezTo>
                  <a:cubicBezTo>
                    <a:pt x="645080" y="2184475"/>
                    <a:pt x="644151" y="2186985"/>
                    <a:pt x="642914" y="2188869"/>
                  </a:cubicBezTo>
                  <a:lnTo>
                    <a:pt x="609809" y="2220883"/>
                  </a:lnTo>
                  <a:lnTo>
                    <a:pt x="578251" y="2247247"/>
                  </a:lnTo>
                  <a:lnTo>
                    <a:pt x="548550" y="2271729"/>
                  </a:lnTo>
                  <a:cubicBezTo>
                    <a:pt x="538649" y="2279261"/>
                    <a:pt x="528440" y="2286166"/>
                    <a:pt x="518539" y="2293699"/>
                  </a:cubicBezTo>
                  <a:lnTo>
                    <a:pt x="482340" y="2313158"/>
                  </a:lnTo>
                  <a:lnTo>
                    <a:pt x="437479" y="2330107"/>
                  </a:lnTo>
                  <a:lnTo>
                    <a:pt x="400971" y="2336384"/>
                  </a:lnTo>
                  <a:lnTo>
                    <a:pt x="369413" y="2331362"/>
                  </a:lnTo>
                  <a:lnTo>
                    <a:pt x="338164" y="2321947"/>
                  </a:lnTo>
                  <a:lnTo>
                    <a:pt x="311557" y="2301859"/>
                  </a:lnTo>
                  <a:cubicBezTo>
                    <a:pt x="302584" y="2294954"/>
                    <a:pt x="293921" y="2287422"/>
                    <a:pt x="284949" y="2280517"/>
                  </a:cubicBezTo>
                  <a:cubicBezTo>
                    <a:pt x="277214" y="2272356"/>
                    <a:pt x="269479" y="2263568"/>
                    <a:pt x="261745" y="2255408"/>
                  </a:cubicBezTo>
                  <a:lnTo>
                    <a:pt x="240397" y="2227160"/>
                  </a:lnTo>
                  <a:cubicBezTo>
                    <a:pt x="234209" y="2218372"/>
                    <a:pt x="228330" y="2209584"/>
                    <a:pt x="222143" y="2200796"/>
                  </a:cubicBezTo>
                  <a:cubicBezTo>
                    <a:pt x="216574" y="2193263"/>
                    <a:pt x="211005" y="2185103"/>
                    <a:pt x="205435" y="2177570"/>
                  </a:cubicBezTo>
                  <a:cubicBezTo>
                    <a:pt x="201104" y="2170665"/>
                    <a:pt x="196463" y="2164387"/>
                    <a:pt x="192132" y="2157482"/>
                  </a:cubicBezTo>
                  <a:cubicBezTo>
                    <a:pt x="188419" y="2153716"/>
                    <a:pt x="184397" y="2149950"/>
                    <a:pt x="180684" y="2146183"/>
                  </a:cubicBezTo>
                  <a:cubicBezTo>
                    <a:pt x="169546" y="2133001"/>
                    <a:pt x="158717" y="2119191"/>
                    <a:pt x="147579" y="2106009"/>
                  </a:cubicBezTo>
                  <a:lnTo>
                    <a:pt x="119425" y="2060185"/>
                  </a:lnTo>
                  <a:lnTo>
                    <a:pt x="96220" y="2003690"/>
                  </a:lnTo>
                  <a:cubicBezTo>
                    <a:pt x="90652" y="1983602"/>
                    <a:pt x="85082" y="1964143"/>
                    <a:pt x="79513" y="1944056"/>
                  </a:cubicBezTo>
                  <a:cubicBezTo>
                    <a:pt x="75182" y="1922085"/>
                    <a:pt x="70541" y="1899487"/>
                    <a:pt x="66210" y="1877517"/>
                  </a:cubicBezTo>
                  <a:cubicBezTo>
                    <a:pt x="64663" y="1854291"/>
                    <a:pt x="62806" y="1831065"/>
                    <a:pt x="61259" y="1807839"/>
                  </a:cubicBezTo>
                  <a:lnTo>
                    <a:pt x="61259" y="1740045"/>
                  </a:lnTo>
                  <a:lnTo>
                    <a:pt x="69613" y="1672250"/>
                  </a:lnTo>
                  <a:cubicBezTo>
                    <a:pt x="71160" y="1661579"/>
                    <a:pt x="73016" y="1651536"/>
                    <a:pt x="74563" y="1640864"/>
                  </a:cubicBezTo>
                  <a:cubicBezTo>
                    <a:pt x="73944" y="1630821"/>
                    <a:pt x="73635" y="1620777"/>
                    <a:pt x="73016" y="1610733"/>
                  </a:cubicBezTo>
                  <a:lnTo>
                    <a:pt x="73016" y="1581230"/>
                  </a:lnTo>
                  <a:lnTo>
                    <a:pt x="73016" y="1552983"/>
                  </a:lnTo>
                  <a:cubicBezTo>
                    <a:pt x="73944" y="1545450"/>
                    <a:pt x="75182" y="1537289"/>
                    <a:pt x="76110" y="1529757"/>
                  </a:cubicBezTo>
                  <a:cubicBezTo>
                    <a:pt x="70541" y="1512808"/>
                    <a:pt x="65282" y="1495232"/>
                    <a:pt x="59713" y="1478283"/>
                  </a:cubicBezTo>
                  <a:cubicBezTo>
                    <a:pt x="53215" y="1459452"/>
                    <a:pt x="46409" y="1440620"/>
                    <a:pt x="39911" y="1421788"/>
                  </a:cubicBezTo>
                  <a:cubicBezTo>
                    <a:pt x="34342" y="1402329"/>
                    <a:pt x="28773" y="1383497"/>
                    <a:pt x="23204" y="1364038"/>
                  </a:cubicBezTo>
                  <a:lnTo>
                    <a:pt x="8354" y="1307542"/>
                  </a:lnTo>
                  <a:cubicBezTo>
                    <a:pt x="5569" y="1288710"/>
                    <a:pt x="2785" y="1270506"/>
                    <a:pt x="0" y="1251675"/>
                  </a:cubicBezTo>
                  <a:lnTo>
                    <a:pt x="33105" y="1218405"/>
                  </a:lnTo>
                  <a:lnTo>
                    <a:pt x="79513" y="1192040"/>
                  </a:lnTo>
                  <a:lnTo>
                    <a:pt x="127469" y="1170070"/>
                  </a:lnTo>
                  <a:lnTo>
                    <a:pt x="184088" y="1155632"/>
                  </a:lnTo>
                  <a:lnTo>
                    <a:pt x="240397" y="1148727"/>
                  </a:lnTo>
                  <a:cubicBezTo>
                    <a:pt x="245347" y="1151866"/>
                    <a:pt x="250297" y="1155633"/>
                    <a:pt x="255247" y="1158771"/>
                  </a:cubicBezTo>
                  <a:cubicBezTo>
                    <a:pt x="260816" y="1160654"/>
                    <a:pt x="266076" y="1163165"/>
                    <a:pt x="271645" y="1165048"/>
                  </a:cubicBezTo>
                  <a:cubicBezTo>
                    <a:pt x="277833" y="1166932"/>
                    <a:pt x="283711" y="1168187"/>
                    <a:pt x="289899" y="1170070"/>
                  </a:cubicBezTo>
                  <a:cubicBezTo>
                    <a:pt x="295468" y="1172581"/>
                    <a:pt x="301037" y="1175720"/>
                    <a:pt x="306606" y="1178231"/>
                  </a:cubicBezTo>
                  <a:cubicBezTo>
                    <a:pt x="311557" y="1182625"/>
                    <a:pt x="316507" y="1187646"/>
                    <a:pt x="321457" y="1192040"/>
                  </a:cubicBezTo>
                  <a:lnTo>
                    <a:pt x="338164" y="1216522"/>
                  </a:lnTo>
                  <a:cubicBezTo>
                    <a:pt x="341877" y="1225938"/>
                    <a:pt x="345899" y="1235354"/>
                    <a:pt x="349612" y="1244770"/>
                  </a:cubicBezTo>
                  <a:lnTo>
                    <a:pt x="336308" y="1266112"/>
                  </a:lnTo>
                  <a:cubicBezTo>
                    <a:pt x="334761" y="1273645"/>
                    <a:pt x="332905" y="1280550"/>
                    <a:pt x="331358" y="1288083"/>
                  </a:cubicBezTo>
                  <a:cubicBezTo>
                    <a:pt x="332905" y="1294988"/>
                    <a:pt x="334761" y="1302520"/>
                    <a:pt x="336308" y="1309425"/>
                  </a:cubicBezTo>
                  <a:cubicBezTo>
                    <a:pt x="337855" y="1316330"/>
                    <a:pt x="339711" y="1323863"/>
                    <a:pt x="341258" y="1330768"/>
                  </a:cubicBezTo>
                  <a:cubicBezTo>
                    <a:pt x="342496" y="1338301"/>
                    <a:pt x="343424" y="1346461"/>
                    <a:pt x="344661" y="1353994"/>
                  </a:cubicBezTo>
                  <a:cubicBezTo>
                    <a:pt x="344043" y="1361526"/>
                    <a:pt x="343733" y="1369687"/>
                    <a:pt x="343114" y="1377220"/>
                  </a:cubicBezTo>
                  <a:cubicBezTo>
                    <a:pt x="339092" y="1386008"/>
                    <a:pt x="335380" y="1394796"/>
                    <a:pt x="331358" y="1403584"/>
                  </a:cubicBezTo>
                  <a:lnTo>
                    <a:pt x="278452" y="1425555"/>
                  </a:lnTo>
                  <a:lnTo>
                    <a:pt x="278452" y="1448781"/>
                  </a:lnTo>
                  <a:cubicBezTo>
                    <a:pt x="279071" y="1456313"/>
                    <a:pt x="279380" y="1464473"/>
                    <a:pt x="279999" y="1472006"/>
                  </a:cubicBezTo>
                  <a:cubicBezTo>
                    <a:pt x="281236" y="1480794"/>
                    <a:pt x="282164" y="1489582"/>
                    <a:pt x="283402" y="1498371"/>
                  </a:cubicBezTo>
                  <a:lnTo>
                    <a:pt x="283402" y="1522852"/>
                  </a:lnTo>
                  <a:cubicBezTo>
                    <a:pt x="282164" y="1531013"/>
                    <a:pt x="281236" y="1539801"/>
                    <a:pt x="279999" y="1547961"/>
                  </a:cubicBezTo>
                  <a:cubicBezTo>
                    <a:pt x="278452" y="1554866"/>
                    <a:pt x="276595" y="1561143"/>
                    <a:pt x="275048" y="1568048"/>
                  </a:cubicBezTo>
                  <a:cubicBezTo>
                    <a:pt x="270717" y="1573698"/>
                    <a:pt x="266076" y="1578720"/>
                    <a:pt x="261745" y="1584369"/>
                  </a:cubicBezTo>
                  <a:lnTo>
                    <a:pt x="275048" y="1609478"/>
                  </a:lnTo>
                  <a:cubicBezTo>
                    <a:pt x="279999" y="1617011"/>
                    <a:pt x="284949" y="1625171"/>
                    <a:pt x="289899" y="1632704"/>
                  </a:cubicBezTo>
                  <a:cubicBezTo>
                    <a:pt x="295468" y="1639609"/>
                    <a:pt x="301037" y="1647142"/>
                    <a:pt x="306606" y="1654047"/>
                  </a:cubicBezTo>
                  <a:lnTo>
                    <a:pt x="323004" y="1669112"/>
                  </a:lnTo>
                  <a:cubicBezTo>
                    <a:pt x="327954" y="1670995"/>
                    <a:pt x="333214" y="1673506"/>
                    <a:pt x="338164" y="1675389"/>
                  </a:cubicBezTo>
                  <a:cubicBezTo>
                    <a:pt x="341877" y="1669740"/>
                    <a:pt x="345899" y="1664718"/>
                    <a:pt x="349612" y="1659068"/>
                  </a:cubicBezTo>
                  <a:lnTo>
                    <a:pt x="357965" y="1630821"/>
                  </a:lnTo>
                  <a:cubicBezTo>
                    <a:pt x="361678" y="1619522"/>
                    <a:pt x="365700" y="1607595"/>
                    <a:pt x="369413" y="1596296"/>
                  </a:cubicBezTo>
                  <a:cubicBezTo>
                    <a:pt x="372816" y="1583113"/>
                    <a:pt x="376219" y="1569304"/>
                    <a:pt x="379622" y="1556122"/>
                  </a:cubicBezTo>
                  <a:cubicBezTo>
                    <a:pt x="381788" y="1541684"/>
                    <a:pt x="383954" y="1527874"/>
                    <a:pt x="386120" y="1513436"/>
                  </a:cubicBezTo>
                  <a:lnTo>
                    <a:pt x="394473" y="1472006"/>
                  </a:lnTo>
                  <a:cubicBezTo>
                    <a:pt x="396020" y="1459452"/>
                    <a:pt x="397877" y="1446270"/>
                    <a:pt x="399423" y="1433715"/>
                  </a:cubicBezTo>
                  <a:cubicBezTo>
                    <a:pt x="400042" y="1423671"/>
                    <a:pt x="400352" y="1413628"/>
                    <a:pt x="400970" y="1403584"/>
                  </a:cubicBezTo>
                  <a:cubicBezTo>
                    <a:pt x="400352" y="1396679"/>
                    <a:pt x="400042" y="1389146"/>
                    <a:pt x="399424" y="1382241"/>
                  </a:cubicBezTo>
                  <a:lnTo>
                    <a:pt x="407777" y="1380358"/>
                  </a:lnTo>
                  <a:cubicBezTo>
                    <a:pt x="408705" y="1379103"/>
                    <a:pt x="409943" y="1378475"/>
                    <a:pt x="410871" y="1377220"/>
                  </a:cubicBezTo>
                  <a:cubicBezTo>
                    <a:pt x="412418" y="1375964"/>
                    <a:pt x="414274" y="1375336"/>
                    <a:pt x="415821" y="1374081"/>
                  </a:cubicBezTo>
                  <a:cubicBezTo>
                    <a:pt x="416440" y="1372825"/>
                    <a:pt x="417059" y="1372198"/>
                    <a:pt x="417678" y="1370942"/>
                  </a:cubicBezTo>
                  <a:cubicBezTo>
                    <a:pt x="418606" y="1369687"/>
                    <a:pt x="419843" y="1368431"/>
                    <a:pt x="420771" y="1367176"/>
                  </a:cubicBezTo>
                  <a:cubicBezTo>
                    <a:pt x="421390" y="1365293"/>
                    <a:pt x="422009" y="1364038"/>
                    <a:pt x="422628" y="1362154"/>
                  </a:cubicBezTo>
                  <a:cubicBezTo>
                    <a:pt x="423866" y="1359643"/>
                    <a:pt x="424794" y="1356505"/>
                    <a:pt x="426031" y="1353994"/>
                  </a:cubicBezTo>
                  <a:cubicBezTo>
                    <a:pt x="424793" y="1347089"/>
                    <a:pt x="423865" y="1339556"/>
                    <a:pt x="422628" y="1332651"/>
                  </a:cubicBezTo>
                  <a:cubicBezTo>
                    <a:pt x="423865" y="1322607"/>
                    <a:pt x="424794" y="1312564"/>
                    <a:pt x="426031" y="1302520"/>
                  </a:cubicBezTo>
                  <a:cubicBezTo>
                    <a:pt x="428197" y="1291849"/>
                    <a:pt x="430363" y="1281805"/>
                    <a:pt x="432528" y="1271134"/>
                  </a:cubicBezTo>
                  <a:cubicBezTo>
                    <a:pt x="435932" y="1260462"/>
                    <a:pt x="439026" y="1250419"/>
                    <a:pt x="442429" y="1239748"/>
                  </a:cubicBezTo>
                  <a:cubicBezTo>
                    <a:pt x="445832" y="1231587"/>
                    <a:pt x="448926" y="1223427"/>
                    <a:pt x="452329" y="1215266"/>
                  </a:cubicBezTo>
                  <a:cubicBezTo>
                    <a:pt x="456661" y="1208361"/>
                    <a:pt x="461302" y="1202084"/>
                    <a:pt x="465633" y="1195179"/>
                  </a:cubicBezTo>
                  <a:lnTo>
                    <a:pt x="487290" y="1178231"/>
                  </a:lnTo>
                  <a:lnTo>
                    <a:pt x="515445" y="1166932"/>
                  </a:lnTo>
                  <a:cubicBezTo>
                    <a:pt x="525346" y="1165048"/>
                    <a:pt x="535246" y="1163793"/>
                    <a:pt x="545147" y="1161910"/>
                  </a:cubicBezTo>
                  <a:lnTo>
                    <a:pt x="576704" y="1155632"/>
                  </a:lnTo>
                  <a:lnTo>
                    <a:pt x="609809" y="1148727"/>
                  </a:lnTo>
                  <a:lnTo>
                    <a:pt x="639511" y="1135545"/>
                  </a:lnTo>
                  <a:lnTo>
                    <a:pt x="701080" y="1105414"/>
                  </a:lnTo>
                  <a:lnTo>
                    <a:pt x="767289" y="1072773"/>
                  </a:lnTo>
                  <a:lnTo>
                    <a:pt x="835355" y="1039503"/>
                  </a:lnTo>
                  <a:lnTo>
                    <a:pt x="894758" y="1004351"/>
                  </a:lnTo>
                  <a:cubicBezTo>
                    <a:pt x="891046" y="1001212"/>
                    <a:pt x="887023" y="998073"/>
                    <a:pt x="883311" y="994935"/>
                  </a:cubicBezTo>
                  <a:cubicBezTo>
                    <a:pt x="891664" y="991796"/>
                    <a:pt x="899708" y="988030"/>
                    <a:pt x="908062" y="984891"/>
                  </a:cubicBezTo>
                  <a:lnTo>
                    <a:pt x="926316" y="969826"/>
                  </a:lnTo>
                  <a:lnTo>
                    <a:pt x="944570" y="951622"/>
                  </a:lnTo>
                  <a:cubicBezTo>
                    <a:pt x="949520" y="944717"/>
                    <a:pt x="954471" y="938439"/>
                    <a:pt x="959421" y="931534"/>
                  </a:cubicBezTo>
                  <a:cubicBezTo>
                    <a:pt x="964990" y="925257"/>
                    <a:pt x="970559" y="918352"/>
                    <a:pt x="976128" y="912075"/>
                  </a:cubicBezTo>
                  <a:close/>
                  <a:moveTo>
                    <a:pt x="2691081" y="204628"/>
                  </a:moveTo>
                  <a:lnTo>
                    <a:pt x="2716142" y="202745"/>
                  </a:lnTo>
                  <a:lnTo>
                    <a:pt x="2745843" y="202745"/>
                  </a:lnTo>
                  <a:lnTo>
                    <a:pt x="2782351" y="204628"/>
                  </a:lnTo>
                  <a:lnTo>
                    <a:pt x="2818860" y="209650"/>
                  </a:lnTo>
                  <a:lnTo>
                    <a:pt x="2858462" y="217810"/>
                  </a:lnTo>
                  <a:lnTo>
                    <a:pt x="2891876" y="225971"/>
                  </a:lnTo>
                  <a:lnTo>
                    <a:pt x="2923124" y="239153"/>
                  </a:lnTo>
                  <a:lnTo>
                    <a:pt x="2943235" y="252336"/>
                  </a:lnTo>
                  <a:lnTo>
                    <a:pt x="2956229" y="269284"/>
                  </a:lnTo>
                  <a:cubicBezTo>
                    <a:pt x="2958085" y="272423"/>
                    <a:pt x="2959633" y="275561"/>
                    <a:pt x="2961489" y="278700"/>
                  </a:cubicBezTo>
                  <a:cubicBezTo>
                    <a:pt x="2962108" y="286232"/>
                    <a:pt x="2962417" y="293138"/>
                    <a:pt x="2963036" y="300670"/>
                  </a:cubicBezTo>
                  <a:cubicBezTo>
                    <a:pt x="2964583" y="310086"/>
                    <a:pt x="2966439" y="319502"/>
                    <a:pt x="2967986" y="328918"/>
                  </a:cubicBezTo>
                  <a:cubicBezTo>
                    <a:pt x="2969224" y="338961"/>
                    <a:pt x="2970152" y="348377"/>
                    <a:pt x="2971389" y="358421"/>
                  </a:cubicBezTo>
                  <a:cubicBezTo>
                    <a:pt x="2972936" y="370348"/>
                    <a:pt x="2974792" y="381647"/>
                    <a:pt x="2976340" y="393573"/>
                  </a:cubicBezTo>
                  <a:cubicBezTo>
                    <a:pt x="2976958" y="403617"/>
                    <a:pt x="2977268" y="413033"/>
                    <a:pt x="2977886" y="423077"/>
                  </a:cubicBezTo>
                  <a:cubicBezTo>
                    <a:pt x="2979124" y="432493"/>
                    <a:pt x="2980052" y="441909"/>
                    <a:pt x="2981290" y="451324"/>
                  </a:cubicBezTo>
                  <a:lnTo>
                    <a:pt x="2981290" y="471412"/>
                  </a:lnTo>
                  <a:cubicBezTo>
                    <a:pt x="2977268" y="486477"/>
                    <a:pt x="2973555" y="500915"/>
                    <a:pt x="2969533" y="515980"/>
                  </a:cubicBezTo>
                  <a:cubicBezTo>
                    <a:pt x="2971080" y="522885"/>
                    <a:pt x="2972936" y="530418"/>
                    <a:pt x="2974483" y="537323"/>
                  </a:cubicBezTo>
                  <a:cubicBezTo>
                    <a:pt x="2976649" y="547366"/>
                    <a:pt x="2979124" y="557410"/>
                    <a:pt x="2981290" y="567453"/>
                  </a:cubicBezTo>
                  <a:cubicBezTo>
                    <a:pt x="2984074" y="577497"/>
                    <a:pt x="2986859" y="586913"/>
                    <a:pt x="2989643" y="596956"/>
                  </a:cubicBezTo>
                  <a:lnTo>
                    <a:pt x="2996140" y="623321"/>
                  </a:lnTo>
                  <a:cubicBezTo>
                    <a:pt x="2997378" y="633365"/>
                    <a:pt x="2998306" y="643409"/>
                    <a:pt x="2999544" y="653452"/>
                  </a:cubicBezTo>
                  <a:lnTo>
                    <a:pt x="2999544" y="684838"/>
                  </a:lnTo>
                  <a:lnTo>
                    <a:pt x="2997687" y="714969"/>
                  </a:lnTo>
                  <a:cubicBezTo>
                    <a:pt x="2997069" y="724385"/>
                    <a:pt x="2996759" y="733173"/>
                    <a:pt x="2996140" y="742589"/>
                  </a:cubicBezTo>
                  <a:lnTo>
                    <a:pt x="2996141" y="769581"/>
                  </a:lnTo>
                  <a:cubicBezTo>
                    <a:pt x="2997688" y="775858"/>
                    <a:pt x="2999544" y="781508"/>
                    <a:pt x="3001091" y="787785"/>
                  </a:cubicBezTo>
                  <a:cubicBezTo>
                    <a:pt x="3005113" y="792807"/>
                    <a:pt x="3008826" y="797201"/>
                    <a:pt x="3012848" y="802223"/>
                  </a:cubicBezTo>
                  <a:lnTo>
                    <a:pt x="3027698" y="817288"/>
                  </a:lnTo>
                  <a:lnTo>
                    <a:pt x="3044096" y="830470"/>
                  </a:lnTo>
                  <a:cubicBezTo>
                    <a:pt x="3049046" y="834237"/>
                    <a:pt x="3054306" y="838631"/>
                    <a:pt x="3059256" y="842397"/>
                  </a:cubicBezTo>
                  <a:lnTo>
                    <a:pt x="3074107" y="853697"/>
                  </a:lnTo>
                  <a:cubicBezTo>
                    <a:pt x="3078438" y="859974"/>
                    <a:pt x="3083079" y="865623"/>
                    <a:pt x="3087411" y="871900"/>
                  </a:cubicBezTo>
                  <a:cubicBezTo>
                    <a:pt x="3089576" y="880061"/>
                    <a:pt x="3091742" y="888849"/>
                    <a:pt x="3093908" y="897009"/>
                  </a:cubicBezTo>
                  <a:lnTo>
                    <a:pt x="3062350" y="954760"/>
                  </a:lnTo>
                  <a:cubicBezTo>
                    <a:pt x="3053996" y="976103"/>
                    <a:pt x="3045952" y="998073"/>
                    <a:pt x="3037599" y="1019416"/>
                  </a:cubicBezTo>
                  <a:cubicBezTo>
                    <a:pt x="3031102" y="1041386"/>
                    <a:pt x="3024295" y="1063985"/>
                    <a:pt x="3017798" y="1085955"/>
                  </a:cubicBezTo>
                  <a:cubicBezTo>
                    <a:pt x="3010991" y="1109181"/>
                    <a:pt x="3004494" y="1132407"/>
                    <a:pt x="2997687" y="1155632"/>
                  </a:cubicBezTo>
                  <a:lnTo>
                    <a:pt x="2976340" y="1223427"/>
                  </a:lnTo>
                  <a:lnTo>
                    <a:pt x="2953135" y="1289338"/>
                  </a:lnTo>
                  <a:cubicBezTo>
                    <a:pt x="2949113" y="1301265"/>
                    <a:pt x="2945401" y="1312564"/>
                    <a:pt x="2941378" y="1324491"/>
                  </a:cubicBezTo>
                  <a:cubicBezTo>
                    <a:pt x="2937975" y="1337045"/>
                    <a:pt x="2934881" y="1349600"/>
                    <a:pt x="2931478" y="1362154"/>
                  </a:cubicBezTo>
                  <a:cubicBezTo>
                    <a:pt x="2929312" y="1374709"/>
                    <a:pt x="2927146" y="1387891"/>
                    <a:pt x="2924981" y="1400446"/>
                  </a:cubicBezTo>
                  <a:cubicBezTo>
                    <a:pt x="2920958" y="1414255"/>
                    <a:pt x="2917245" y="1428065"/>
                    <a:pt x="2913224" y="1441875"/>
                  </a:cubicBezTo>
                  <a:cubicBezTo>
                    <a:pt x="2909511" y="1454430"/>
                    <a:pt x="2905489" y="1467612"/>
                    <a:pt x="2901776" y="1480167"/>
                  </a:cubicBezTo>
                  <a:lnTo>
                    <a:pt x="2881666" y="1513436"/>
                  </a:lnTo>
                  <a:cubicBezTo>
                    <a:pt x="2873931" y="1520341"/>
                    <a:pt x="2866196" y="1527874"/>
                    <a:pt x="2858461" y="1534779"/>
                  </a:cubicBezTo>
                  <a:lnTo>
                    <a:pt x="2828760" y="1549844"/>
                  </a:lnTo>
                  <a:cubicBezTo>
                    <a:pt x="2817622" y="1552983"/>
                    <a:pt x="2806793" y="1556749"/>
                    <a:pt x="2795655" y="1559888"/>
                  </a:cubicBezTo>
                  <a:lnTo>
                    <a:pt x="2759147" y="1568048"/>
                  </a:lnTo>
                  <a:lnTo>
                    <a:pt x="2721092" y="1574325"/>
                  </a:lnTo>
                  <a:lnTo>
                    <a:pt x="2684584" y="1584369"/>
                  </a:lnTo>
                  <a:lnTo>
                    <a:pt x="2619921" y="1596296"/>
                  </a:lnTo>
                  <a:lnTo>
                    <a:pt x="2546905" y="1609478"/>
                  </a:lnTo>
                  <a:lnTo>
                    <a:pt x="2467392" y="1615756"/>
                  </a:lnTo>
                  <a:lnTo>
                    <a:pt x="2382928" y="1622660"/>
                  </a:lnTo>
                  <a:lnTo>
                    <a:pt x="2298464" y="1623916"/>
                  </a:lnTo>
                  <a:lnTo>
                    <a:pt x="2210597" y="1625799"/>
                  </a:lnTo>
                  <a:lnTo>
                    <a:pt x="2122730" y="1625799"/>
                  </a:lnTo>
                  <a:cubicBezTo>
                    <a:pt x="2123349" y="1664090"/>
                    <a:pt x="2123968" y="1701754"/>
                    <a:pt x="2124586" y="1740045"/>
                  </a:cubicBezTo>
                  <a:cubicBezTo>
                    <a:pt x="2127371" y="1779592"/>
                    <a:pt x="2129846" y="1818511"/>
                    <a:pt x="2132631" y="1858058"/>
                  </a:cubicBezTo>
                  <a:cubicBezTo>
                    <a:pt x="2136962" y="1896349"/>
                    <a:pt x="2141603" y="1935268"/>
                    <a:pt x="2145935" y="1973559"/>
                  </a:cubicBezTo>
                  <a:cubicBezTo>
                    <a:pt x="2151503" y="2009967"/>
                    <a:pt x="2157073" y="2047003"/>
                    <a:pt x="2162642" y="2083411"/>
                  </a:cubicBezTo>
                  <a:cubicBezTo>
                    <a:pt x="2169758" y="2117308"/>
                    <a:pt x="2176874" y="2151833"/>
                    <a:pt x="2183990" y="2185730"/>
                  </a:cubicBezTo>
                  <a:cubicBezTo>
                    <a:pt x="2191106" y="2215861"/>
                    <a:pt x="2198531" y="2246619"/>
                    <a:pt x="2205647" y="2276750"/>
                  </a:cubicBezTo>
                  <a:cubicBezTo>
                    <a:pt x="2210597" y="2301860"/>
                    <a:pt x="2215547" y="2326341"/>
                    <a:pt x="2220498" y="2351450"/>
                  </a:cubicBezTo>
                  <a:lnTo>
                    <a:pt x="2221212" y="2354889"/>
                  </a:lnTo>
                  <a:lnTo>
                    <a:pt x="2010605" y="2383922"/>
                  </a:lnTo>
                  <a:lnTo>
                    <a:pt x="2010112" y="2381580"/>
                  </a:lnTo>
                  <a:cubicBezTo>
                    <a:pt x="2003924" y="2362121"/>
                    <a:pt x="1998046" y="2342661"/>
                    <a:pt x="1991858" y="2323202"/>
                  </a:cubicBezTo>
                  <a:cubicBezTo>
                    <a:pt x="1983504" y="2304370"/>
                    <a:pt x="1975460" y="2285539"/>
                    <a:pt x="1967107" y="2266707"/>
                  </a:cubicBezTo>
                  <a:lnTo>
                    <a:pt x="1942046" y="2213978"/>
                  </a:lnTo>
                  <a:cubicBezTo>
                    <a:pt x="1933383" y="2196402"/>
                    <a:pt x="1924411" y="2178825"/>
                    <a:pt x="1915748" y="2161249"/>
                  </a:cubicBezTo>
                  <a:cubicBezTo>
                    <a:pt x="1908632" y="2144928"/>
                    <a:pt x="1901207" y="2129235"/>
                    <a:pt x="1894091" y="2112914"/>
                  </a:cubicBezTo>
                  <a:lnTo>
                    <a:pt x="1827881" y="1950333"/>
                  </a:lnTo>
                  <a:lnTo>
                    <a:pt x="1766622" y="1791519"/>
                  </a:lnTo>
                  <a:lnTo>
                    <a:pt x="1708456" y="1625799"/>
                  </a:lnTo>
                  <a:lnTo>
                    <a:pt x="1609142" y="1273017"/>
                  </a:lnTo>
                  <a:lnTo>
                    <a:pt x="1579131" y="1208361"/>
                  </a:lnTo>
                  <a:lnTo>
                    <a:pt x="1544479" y="1141823"/>
                  </a:lnTo>
                  <a:lnTo>
                    <a:pt x="1509518" y="1077794"/>
                  </a:lnTo>
                  <a:lnTo>
                    <a:pt x="1478269" y="1017533"/>
                  </a:lnTo>
                  <a:cubicBezTo>
                    <a:pt x="1469297" y="986146"/>
                    <a:pt x="1460634" y="954760"/>
                    <a:pt x="1451662" y="923374"/>
                  </a:cubicBezTo>
                  <a:lnTo>
                    <a:pt x="1468369" y="912075"/>
                  </a:lnTo>
                  <a:cubicBezTo>
                    <a:pt x="1472081" y="917097"/>
                    <a:pt x="1476104" y="921491"/>
                    <a:pt x="1479816" y="926513"/>
                  </a:cubicBezTo>
                  <a:lnTo>
                    <a:pt x="1499617" y="939695"/>
                  </a:lnTo>
                  <a:cubicBezTo>
                    <a:pt x="1505186" y="943461"/>
                    <a:pt x="1510755" y="947855"/>
                    <a:pt x="1516324" y="951622"/>
                  </a:cubicBezTo>
                  <a:cubicBezTo>
                    <a:pt x="1522512" y="954760"/>
                    <a:pt x="1528390" y="958527"/>
                    <a:pt x="1534578" y="961665"/>
                  </a:cubicBezTo>
                  <a:cubicBezTo>
                    <a:pt x="1532413" y="967315"/>
                    <a:pt x="1529938" y="972337"/>
                    <a:pt x="1527772" y="977986"/>
                  </a:cubicBezTo>
                  <a:lnTo>
                    <a:pt x="1577584" y="1011256"/>
                  </a:lnTo>
                  <a:lnTo>
                    <a:pt x="1610689" y="1011256"/>
                  </a:lnTo>
                  <a:lnTo>
                    <a:pt x="1653694" y="1009372"/>
                  </a:lnTo>
                  <a:lnTo>
                    <a:pt x="1703506" y="1006234"/>
                  </a:lnTo>
                  <a:lnTo>
                    <a:pt x="1754865" y="1006234"/>
                  </a:lnTo>
                  <a:lnTo>
                    <a:pt x="1806224" y="1006234"/>
                  </a:lnTo>
                  <a:lnTo>
                    <a:pt x="1854488" y="1006234"/>
                  </a:lnTo>
                  <a:lnTo>
                    <a:pt x="1897494" y="1011256"/>
                  </a:lnTo>
                  <a:lnTo>
                    <a:pt x="1930599" y="1014394"/>
                  </a:lnTo>
                  <a:cubicBezTo>
                    <a:pt x="1938333" y="1016905"/>
                    <a:pt x="1946068" y="1018788"/>
                    <a:pt x="1953803" y="1021299"/>
                  </a:cubicBezTo>
                  <a:lnTo>
                    <a:pt x="1978554" y="1036365"/>
                  </a:lnTo>
                  <a:cubicBezTo>
                    <a:pt x="1983505" y="1042642"/>
                    <a:pt x="1988454" y="1048291"/>
                    <a:pt x="1993405" y="1054569"/>
                  </a:cubicBezTo>
                  <a:cubicBezTo>
                    <a:pt x="1996189" y="1059590"/>
                    <a:pt x="1998974" y="1063985"/>
                    <a:pt x="2001758" y="1069007"/>
                  </a:cubicBezTo>
                  <a:cubicBezTo>
                    <a:pt x="2003924" y="1075284"/>
                    <a:pt x="2006399" y="1080933"/>
                    <a:pt x="2008565" y="1087211"/>
                  </a:cubicBezTo>
                  <a:lnTo>
                    <a:pt x="2016609" y="1107298"/>
                  </a:lnTo>
                  <a:lnTo>
                    <a:pt x="2029913" y="1130523"/>
                  </a:lnTo>
                  <a:cubicBezTo>
                    <a:pt x="2033316" y="1133662"/>
                    <a:pt x="2036410" y="1137428"/>
                    <a:pt x="2039814" y="1140567"/>
                  </a:cubicBezTo>
                  <a:cubicBezTo>
                    <a:pt x="2044145" y="1141822"/>
                    <a:pt x="2048786" y="1142450"/>
                    <a:pt x="2053117" y="1143706"/>
                  </a:cubicBezTo>
                  <a:lnTo>
                    <a:pt x="2068277" y="1145589"/>
                  </a:lnTo>
                  <a:cubicBezTo>
                    <a:pt x="2073847" y="1146844"/>
                    <a:pt x="2079106" y="1147472"/>
                    <a:pt x="2084675" y="1148728"/>
                  </a:cubicBezTo>
                  <a:cubicBezTo>
                    <a:pt x="2090244" y="1149983"/>
                    <a:pt x="2095813" y="1150611"/>
                    <a:pt x="2101382" y="1151866"/>
                  </a:cubicBezTo>
                  <a:lnTo>
                    <a:pt x="2117780" y="1185136"/>
                  </a:lnTo>
                  <a:cubicBezTo>
                    <a:pt x="2121183" y="1186391"/>
                    <a:pt x="2124277" y="1187019"/>
                    <a:pt x="2127681" y="1188274"/>
                  </a:cubicBezTo>
                  <a:lnTo>
                    <a:pt x="2149338" y="1188274"/>
                  </a:lnTo>
                  <a:lnTo>
                    <a:pt x="2177492" y="1192040"/>
                  </a:lnTo>
                  <a:lnTo>
                    <a:pt x="2207194" y="1192041"/>
                  </a:lnTo>
                  <a:cubicBezTo>
                    <a:pt x="2216476" y="1192668"/>
                    <a:pt x="2226067" y="1192668"/>
                    <a:pt x="2235349" y="1193296"/>
                  </a:cubicBezTo>
                  <a:lnTo>
                    <a:pt x="2258553" y="1195179"/>
                  </a:lnTo>
                  <a:cubicBezTo>
                    <a:pt x="2268144" y="1197690"/>
                    <a:pt x="2277426" y="1200829"/>
                    <a:pt x="2287017" y="1203340"/>
                  </a:cubicBezTo>
                  <a:lnTo>
                    <a:pt x="2321669" y="1213383"/>
                  </a:lnTo>
                  <a:lnTo>
                    <a:pt x="2356320" y="1221544"/>
                  </a:lnTo>
                  <a:lnTo>
                    <a:pt x="2389735" y="1229704"/>
                  </a:lnTo>
                  <a:cubicBezTo>
                    <a:pt x="2399016" y="1231587"/>
                    <a:pt x="2408608" y="1232843"/>
                    <a:pt x="2417889" y="1234726"/>
                  </a:cubicBezTo>
                  <a:lnTo>
                    <a:pt x="2450994" y="1236609"/>
                  </a:lnTo>
                  <a:lnTo>
                    <a:pt x="2487502" y="1236609"/>
                  </a:lnTo>
                  <a:lnTo>
                    <a:pt x="2525557" y="1234726"/>
                  </a:lnTo>
                  <a:lnTo>
                    <a:pt x="2560209" y="1234726"/>
                  </a:lnTo>
                  <a:lnTo>
                    <a:pt x="2591767" y="1239748"/>
                  </a:lnTo>
                  <a:cubicBezTo>
                    <a:pt x="2594551" y="1233470"/>
                    <a:pt x="2597336" y="1227821"/>
                    <a:pt x="2600120" y="1221543"/>
                  </a:cubicBezTo>
                  <a:cubicBezTo>
                    <a:pt x="2604452" y="1217150"/>
                    <a:pt x="2609093" y="1212755"/>
                    <a:pt x="2613424" y="1208362"/>
                  </a:cubicBezTo>
                  <a:cubicBezTo>
                    <a:pt x="2617755" y="1203340"/>
                    <a:pt x="2622397" y="1198318"/>
                    <a:pt x="2626728" y="1193296"/>
                  </a:cubicBezTo>
                  <a:cubicBezTo>
                    <a:pt x="2629512" y="1188902"/>
                    <a:pt x="2631988" y="1184508"/>
                    <a:pt x="2634772" y="1180114"/>
                  </a:cubicBezTo>
                  <a:cubicBezTo>
                    <a:pt x="2637556" y="1173837"/>
                    <a:pt x="2640341" y="1168187"/>
                    <a:pt x="2643125" y="1161910"/>
                  </a:cubicBezTo>
                  <a:cubicBezTo>
                    <a:pt x="2643744" y="1155633"/>
                    <a:pt x="2644054" y="1149983"/>
                    <a:pt x="2644672" y="1143706"/>
                  </a:cubicBezTo>
                  <a:cubicBezTo>
                    <a:pt x="2644054" y="1139312"/>
                    <a:pt x="2643744" y="1134917"/>
                    <a:pt x="2643126" y="1130523"/>
                  </a:cubicBezTo>
                  <a:lnTo>
                    <a:pt x="2643126" y="1115458"/>
                  </a:lnTo>
                  <a:cubicBezTo>
                    <a:pt x="2643744" y="1109181"/>
                    <a:pt x="2644054" y="1103531"/>
                    <a:pt x="2644673" y="1097254"/>
                  </a:cubicBezTo>
                  <a:cubicBezTo>
                    <a:pt x="2646838" y="1088466"/>
                    <a:pt x="2649313" y="1079678"/>
                    <a:pt x="2651479" y="1070889"/>
                  </a:cubicBezTo>
                  <a:cubicBezTo>
                    <a:pt x="2657667" y="1057707"/>
                    <a:pt x="2663546" y="1044525"/>
                    <a:pt x="2669734" y="1031343"/>
                  </a:cubicBezTo>
                  <a:cubicBezTo>
                    <a:pt x="2676849" y="1018161"/>
                    <a:pt x="2683965" y="1004351"/>
                    <a:pt x="2691081" y="991168"/>
                  </a:cubicBezTo>
                  <a:cubicBezTo>
                    <a:pt x="2696031" y="977986"/>
                    <a:pt x="2701291" y="964804"/>
                    <a:pt x="2706241" y="951621"/>
                  </a:cubicBezTo>
                  <a:lnTo>
                    <a:pt x="2712738" y="923374"/>
                  </a:lnTo>
                  <a:cubicBezTo>
                    <a:pt x="2714904" y="912075"/>
                    <a:pt x="2717380" y="900148"/>
                    <a:pt x="2719545" y="888849"/>
                  </a:cubicBezTo>
                  <a:cubicBezTo>
                    <a:pt x="2720473" y="876923"/>
                    <a:pt x="2721711" y="865623"/>
                    <a:pt x="2722639" y="853697"/>
                  </a:cubicBezTo>
                  <a:cubicBezTo>
                    <a:pt x="2724805" y="842398"/>
                    <a:pt x="2727280" y="831726"/>
                    <a:pt x="2729446" y="820427"/>
                  </a:cubicBezTo>
                  <a:cubicBezTo>
                    <a:pt x="2731611" y="810384"/>
                    <a:pt x="2733777" y="800968"/>
                    <a:pt x="2735943" y="790924"/>
                  </a:cubicBezTo>
                  <a:cubicBezTo>
                    <a:pt x="2738727" y="782764"/>
                    <a:pt x="2741512" y="773975"/>
                    <a:pt x="2744297" y="765815"/>
                  </a:cubicBezTo>
                  <a:cubicBezTo>
                    <a:pt x="2748628" y="759537"/>
                    <a:pt x="2753269" y="753888"/>
                    <a:pt x="2757600" y="747611"/>
                  </a:cubicBezTo>
                  <a:cubicBezTo>
                    <a:pt x="2762550" y="741334"/>
                    <a:pt x="2767501" y="734428"/>
                    <a:pt x="2772451" y="728152"/>
                  </a:cubicBezTo>
                  <a:lnTo>
                    <a:pt x="2782351" y="706181"/>
                  </a:lnTo>
                  <a:lnTo>
                    <a:pt x="2788849" y="677933"/>
                  </a:lnTo>
                  <a:lnTo>
                    <a:pt x="2788849" y="656591"/>
                  </a:lnTo>
                  <a:lnTo>
                    <a:pt x="2788849" y="638387"/>
                  </a:lnTo>
                  <a:cubicBezTo>
                    <a:pt x="2788230" y="631482"/>
                    <a:pt x="2787921" y="625204"/>
                    <a:pt x="2787302" y="618299"/>
                  </a:cubicBezTo>
                  <a:cubicBezTo>
                    <a:pt x="2786683" y="612022"/>
                    <a:pt x="2786374" y="605117"/>
                    <a:pt x="2785754" y="598840"/>
                  </a:cubicBezTo>
                  <a:cubicBezTo>
                    <a:pt x="2786683" y="591307"/>
                    <a:pt x="2787921" y="583147"/>
                    <a:pt x="2788849" y="575614"/>
                  </a:cubicBezTo>
                  <a:lnTo>
                    <a:pt x="2749247" y="540461"/>
                  </a:lnTo>
                  <a:lnTo>
                    <a:pt x="2709335" y="502798"/>
                  </a:lnTo>
                  <a:lnTo>
                    <a:pt x="2676230" y="461368"/>
                  </a:lnTo>
                  <a:cubicBezTo>
                    <a:pt x="2666949" y="445675"/>
                    <a:pt x="2657358" y="430609"/>
                    <a:pt x="2648076" y="414916"/>
                  </a:cubicBezTo>
                  <a:cubicBezTo>
                    <a:pt x="2640341" y="397340"/>
                    <a:pt x="2632606" y="379136"/>
                    <a:pt x="2624872" y="361559"/>
                  </a:cubicBezTo>
                  <a:cubicBezTo>
                    <a:pt x="2616209" y="332684"/>
                    <a:pt x="2607236" y="304437"/>
                    <a:pt x="2598573" y="275561"/>
                  </a:cubicBezTo>
                  <a:lnTo>
                    <a:pt x="2619921" y="260496"/>
                  </a:lnTo>
                  <a:cubicBezTo>
                    <a:pt x="2628275" y="258613"/>
                    <a:pt x="2636319" y="256102"/>
                    <a:pt x="2644673" y="254219"/>
                  </a:cubicBezTo>
                  <a:lnTo>
                    <a:pt x="2673137" y="241036"/>
                  </a:lnTo>
                  <a:close/>
                  <a:moveTo>
                    <a:pt x="1148920" y="0"/>
                  </a:moveTo>
                  <a:lnTo>
                    <a:pt x="1238794" y="28794"/>
                  </a:lnTo>
                  <a:lnTo>
                    <a:pt x="1257447" y="42343"/>
                  </a:lnTo>
                  <a:lnTo>
                    <a:pt x="1267621" y="62668"/>
                  </a:lnTo>
                  <a:lnTo>
                    <a:pt x="1276100" y="81299"/>
                  </a:lnTo>
                  <a:lnTo>
                    <a:pt x="1286274" y="103318"/>
                  </a:lnTo>
                  <a:lnTo>
                    <a:pt x="1294753" y="123643"/>
                  </a:lnTo>
                  <a:lnTo>
                    <a:pt x="1350712" y="155824"/>
                  </a:lnTo>
                  <a:lnTo>
                    <a:pt x="1371061" y="176149"/>
                  </a:lnTo>
                  <a:lnTo>
                    <a:pt x="1393105" y="204942"/>
                  </a:lnTo>
                  <a:lnTo>
                    <a:pt x="1413454" y="237123"/>
                  </a:lnTo>
                  <a:lnTo>
                    <a:pt x="1428715" y="270998"/>
                  </a:lnTo>
                  <a:lnTo>
                    <a:pt x="1442281" y="296404"/>
                  </a:lnTo>
                  <a:lnTo>
                    <a:pt x="1442281" y="379397"/>
                  </a:lnTo>
                  <a:lnTo>
                    <a:pt x="1447368" y="406497"/>
                  </a:lnTo>
                  <a:lnTo>
                    <a:pt x="1457543" y="425129"/>
                  </a:lnTo>
                  <a:lnTo>
                    <a:pt x="1466021" y="443760"/>
                  </a:lnTo>
                  <a:lnTo>
                    <a:pt x="1472804" y="460697"/>
                  </a:lnTo>
                  <a:lnTo>
                    <a:pt x="1479587" y="475941"/>
                  </a:lnTo>
                  <a:lnTo>
                    <a:pt x="1482979" y="494572"/>
                  </a:lnTo>
                  <a:lnTo>
                    <a:pt x="1482979" y="516590"/>
                  </a:lnTo>
                  <a:lnTo>
                    <a:pt x="1481283" y="543690"/>
                  </a:lnTo>
                  <a:lnTo>
                    <a:pt x="1474500" y="580952"/>
                  </a:lnTo>
                  <a:lnTo>
                    <a:pt x="1467717" y="618215"/>
                  </a:lnTo>
                  <a:lnTo>
                    <a:pt x="1467717" y="652089"/>
                  </a:lnTo>
                  <a:lnTo>
                    <a:pt x="1467717" y="677495"/>
                  </a:lnTo>
                  <a:lnTo>
                    <a:pt x="1469413" y="699514"/>
                  </a:lnTo>
                  <a:lnTo>
                    <a:pt x="1469413" y="721533"/>
                  </a:lnTo>
                  <a:lnTo>
                    <a:pt x="1466021" y="740164"/>
                  </a:lnTo>
                  <a:lnTo>
                    <a:pt x="1457543" y="758795"/>
                  </a:lnTo>
                  <a:lnTo>
                    <a:pt x="1437194" y="779120"/>
                  </a:lnTo>
                  <a:lnTo>
                    <a:pt x="1406671" y="802832"/>
                  </a:lnTo>
                  <a:lnTo>
                    <a:pt x="1406671" y="860419"/>
                  </a:lnTo>
                  <a:lnTo>
                    <a:pt x="1420237" y="863807"/>
                  </a:lnTo>
                  <a:lnTo>
                    <a:pt x="1423628" y="870582"/>
                  </a:lnTo>
                  <a:lnTo>
                    <a:pt x="1423628" y="882438"/>
                  </a:lnTo>
                  <a:lnTo>
                    <a:pt x="1423628" y="897682"/>
                  </a:lnTo>
                  <a:lnTo>
                    <a:pt x="1410062" y="912925"/>
                  </a:lnTo>
                  <a:lnTo>
                    <a:pt x="1401584" y="926475"/>
                  </a:lnTo>
                  <a:lnTo>
                    <a:pt x="1388018" y="938332"/>
                  </a:lnTo>
                  <a:lnTo>
                    <a:pt x="1372756" y="948494"/>
                  </a:lnTo>
                  <a:lnTo>
                    <a:pt x="1345625" y="934944"/>
                  </a:lnTo>
                  <a:lnTo>
                    <a:pt x="1308319" y="923088"/>
                  </a:lnTo>
                  <a:lnTo>
                    <a:pt x="1264230" y="912925"/>
                  </a:lnTo>
                  <a:lnTo>
                    <a:pt x="1216749" y="901069"/>
                  </a:lnTo>
                  <a:lnTo>
                    <a:pt x="1169269" y="890907"/>
                  </a:lnTo>
                  <a:lnTo>
                    <a:pt x="1123484" y="879050"/>
                  </a:lnTo>
                  <a:lnTo>
                    <a:pt x="1079395" y="867194"/>
                  </a:lnTo>
                  <a:lnTo>
                    <a:pt x="1043785" y="851951"/>
                  </a:lnTo>
                  <a:lnTo>
                    <a:pt x="1014957" y="836707"/>
                  </a:lnTo>
                  <a:lnTo>
                    <a:pt x="999696" y="814688"/>
                  </a:lnTo>
                  <a:lnTo>
                    <a:pt x="996304" y="802832"/>
                  </a:lnTo>
                  <a:lnTo>
                    <a:pt x="996304" y="787588"/>
                  </a:lnTo>
                  <a:lnTo>
                    <a:pt x="996304" y="774039"/>
                  </a:lnTo>
                  <a:lnTo>
                    <a:pt x="992913" y="763876"/>
                  </a:lnTo>
                  <a:lnTo>
                    <a:pt x="970868" y="730002"/>
                  </a:lnTo>
                  <a:lnTo>
                    <a:pt x="938650" y="696127"/>
                  </a:lnTo>
                  <a:lnTo>
                    <a:pt x="903039" y="660558"/>
                  </a:lnTo>
                  <a:lnTo>
                    <a:pt x="865733" y="628377"/>
                  </a:lnTo>
                  <a:lnTo>
                    <a:pt x="836906" y="596196"/>
                  </a:lnTo>
                  <a:lnTo>
                    <a:pt x="813166" y="562321"/>
                  </a:lnTo>
                  <a:lnTo>
                    <a:pt x="796208" y="519978"/>
                  </a:lnTo>
                  <a:lnTo>
                    <a:pt x="782642" y="472553"/>
                  </a:lnTo>
                  <a:lnTo>
                    <a:pt x="775860" y="420047"/>
                  </a:lnTo>
                  <a:lnTo>
                    <a:pt x="775860" y="365847"/>
                  </a:lnTo>
                  <a:lnTo>
                    <a:pt x="782642" y="316729"/>
                  </a:lnTo>
                  <a:lnTo>
                    <a:pt x="794513" y="267611"/>
                  </a:lnTo>
                  <a:lnTo>
                    <a:pt x="809774" y="228655"/>
                  </a:lnTo>
                  <a:lnTo>
                    <a:pt x="831819" y="196474"/>
                  </a:lnTo>
                  <a:lnTo>
                    <a:pt x="819949" y="177843"/>
                  </a:lnTo>
                  <a:lnTo>
                    <a:pt x="826731" y="177842"/>
                  </a:lnTo>
                  <a:lnTo>
                    <a:pt x="841993" y="171067"/>
                  </a:lnTo>
                  <a:lnTo>
                    <a:pt x="852167" y="157517"/>
                  </a:lnTo>
                  <a:lnTo>
                    <a:pt x="862342" y="142274"/>
                  </a:lnTo>
                  <a:lnTo>
                    <a:pt x="870821" y="130418"/>
                  </a:lnTo>
                  <a:lnTo>
                    <a:pt x="880995" y="118562"/>
                  </a:lnTo>
                  <a:lnTo>
                    <a:pt x="916605" y="99931"/>
                  </a:lnTo>
                  <a:lnTo>
                    <a:pt x="952215" y="86381"/>
                  </a:lnTo>
                  <a:lnTo>
                    <a:pt x="989521" y="67749"/>
                  </a:lnTo>
                  <a:lnTo>
                    <a:pt x="992913" y="67749"/>
                  </a:lnTo>
                  <a:lnTo>
                    <a:pt x="999696" y="40650"/>
                  </a:lnTo>
                  <a:lnTo>
                    <a:pt x="1014957" y="42343"/>
                  </a:lnTo>
                  <a:lnTo>
                    <a:pt x="1026827" y="44037"/>
                  </a:lnTo>
                  <a:lnTo>
                    <a:pt x="1037002" y="45731"/>
                  </a:lnTo>
                  <a:lnTo>
                    <a:pt x="1050568" y="50812"/>
                  </a:lnTo>
                  <a:lnTo>
                    <a:pt x="1052263" y="42343"/>
                  </a:lnTo>
                  <a:lnTo>
                    <a:pt x="1055655" y="35568"/>
                  </a:lnTo>
                  <a:lnTo>
                    <a:pt x="1057351" y="30487"/>
                  </a:lnTo>
                  <a:lnTo>
                    <a:pt x="1060742" y="28793"/>
                  </a:lnTo>
                  <a:lnTo>
                    <a:pt x="1065829" y="27100"/>
                  </a:lnTo>
                  <a:lnTo>
                    <a:pt x="1072612" y="25406"/>
                  </a:lnTo>
                  <a:lnTo>
                    <a:pt x="1082786" y="22018"/>
                  </a:lnTo>
                  <a:lnTo>
                    <a:pt x="1104831" y="15243"/>
                  </a:lnTo>
                  <a:lnTo>
                    <a:pt x="1126875" y="84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129" name="Group 29">
              <a:extLst>
                <a:ext uri="{FF2B5EF4-FFF2-40B4-BE49-F238E27FC236}">
                  <a16:creationId xmlns:a16="http://schemas.microsoft.com/office/drawing/2014/main" id="{9E61CFE3-8D7B-4C1A-B3C1-39EC5BB75B86}"/>
                </a:ext>
              </a:extLst>
            </p:cNvPr>
            <p:cNvGrpSpPr/>
            <p:nvPr/>
          </p:nvGrpSpPr>
          <p:grpSpPr>
            <a:xfrm rot="470941">
              <a:off x="7853063" y="4353537"/>
              <a:ext cx="2941487" cy="1287740"/>
              <a:chOff x="911314" y="1822937"/>
              <a:chExt cx="2306669" cy="1009826"/>
            </a:xfrm>
            <a:solidFill>
              <a:schemeClr val="accent2"/>
            </a:solidFill>
          </p:grpSpPr>
          <p:sp>
            <p:nvSpPr>
              <p:cNvPr id="130" name="Freeform 46">
                <a:extLst>
                  <a:ext uri="{FF2B5EF4-FFF2-40B4-BE49-F238E27FC236}">
                    <a16:creationId xmlns:a16="http://schemas.microsoft.com/office/drawing/2014/main" id="{00E5A67F-7A6C-4157-8ED2-38B6B71DD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55">
                <a:extLst>
                  <a:ext uri="{FF2B5EF4-FFF2-40B4-BE49-F238E27FC236}">
                    <a16:creationId xmlns:a16="http://schemas.microsoft.com/office/drawing/2014/main" id="{3FE1FA03-F14F-4BA0-A846-0D593434B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51" name="Picture 50" descr="LOGO RADIO BOGOR PUTIH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226" y="466295"/>
            <a:ext cx="1257314" cy="347438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 Office :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Gd. UG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Multimedi</a:t>
            </a:r>
            <a:r>
              <a:rPr lang="en-US" sz="900" dirty="0">
                <a:solidFill>
                  <a:srgbClr val="FEFEFE"/>
                </a:solidFill>
              </a:rPr>
              <a:t>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CenterJl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Suryakencana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No.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228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230 Bogor 16126,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Jawa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Barat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 Marketing 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8331-425, 8393 379,833787/F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: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8439 617, 8349 051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6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70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87" name="TextBox 86"/>
          <p:cNvSpPr txBox="1"/>
          <p:nvPr/>
        </p:nvSpPr>
        <p:spPr>
          <a:xfrm>
            <a:off x="7997373" y="1599578"/>
            <a:ext cx="183678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megaswaraFM</a:t>
            </a:r>
            <a:endParaRPr lang="ko-KR" altLang="en-US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88" name="Freeform: Shape 4">
            <a:extLst>
              <a:ext uri="{FF2B5EF4-FFF2-40B4-BE49-F238E27FC236}">
                <a16:creationId xmlns:a16="http://schemas.microsoft.com/office/drawing/2014/main" id="{89EE6218-3942-49A7-8442-AD8A593680F8}"/>
              </a:ext>
            </a:extLst>
          </p:cNvPr>
          <p:cNvSpPr/>
          <p:nvPr/>
        </p:nvSpPr>
        <p:spPr>
          <a:xfrm>
            <a:off x="6619211" y="1268743"/>
            <a:ext cx="1100484" cy="915039"/>
          </a:xfrm>
          <a:custGeom>
            <a:avLst/>
            <a:gdLst>
              <a:gd name="connsiteX0" fmla="*/ 0 w 923925"/>
              <a:gd name="connsiteY0" fmla="*/ 462915 h 923925"/>
              <a:gd name="connsiteX1" fmla="*/ 0 w 923925"/>
              <a:gd name="connsiteY1" fmla="*/ 148590 h 923925"/>
              <a:gd name="connsiteX2" fmla="*/ 148590 w 923925"/>
              <a:gd name="connsiteY2" fmla="*/ 0 h 923925"/>
              <a:gd name="connsiteX3" fmla="*/ 778193 w 923925"/>
              <a:gd name="connsiteY3" fmla="*/ 0 h 923925"/>
              <a:gd name="connsiteX4" fmla="*/ 925830 w 923925"/>
              <a:gd name="connsiteY4" fmla="*/ 145733 h 923925"/>
              <a:gd name="connsiteX5" fmla="*/ 925830 w 923925"/>
              <a:gd name="connsiteY5" fmla="*/ 779145 h 923925"/>
              <a:gd name="connsiteX6" fmla="*/ 780097 w 923925"/>
              <a:gd name="connsiteY6" fmla="*/ 924878 h 923925"/>
              <a:gd name="connsiteX7" fmla="*/ 146685 w 923925"/>
              <a:gd name="connsiteY7" fmla="*/ 924878 h 923925"/>
              <a:gd name="connsiteX8" fmla="*/ 953 w 923925"/>
              <a:gd name="connsiteY8" fmla="*/ 777240 h 923925"/>
              <a:gd name="connsiteX9" fmla="*/ 0 w 923925"/>
              <a:gd name="connsiteY9" fmla="*/ 462915 h 923925"/>
              <a:gd name="connsiteX10" fmla="*/ 493395 w 923925"/>
              <a:gd name="connsiteY10" fmla="*/ 678180 h 923925"/>
              <a:gd name="connsiteX11" fmla="*/ 493395 w 923925"/>
              <a:gd name="connsiteY11" fmla="*/ 799147 h 923925"/>
              <a:gd name="connsiteX12" fmla="*/ 521970 w 923925"/>
              <a:gd name="connsiteY12" fmla="*/ 826770 h 923925"/>
              <a:gd name="connsiteX13" fmla="*/ 578168 w 923925"/>
              <a:gd name="connsiteY13" fmla="*/ 826770 h 923925"/>
              <a:gd name="connsiteX14" fmla="*/ 608647 w 923925"/>
              <a:gd name="connsiteY14" fmla="*/ 797243 h 923925"/>
              <a:gd name="connsiteX15" fmla="*/ 608647 w 923925"/>
              <a:gd name="connsiteY15" fmla="*/ 561022 h 923925"/>
              <a:gd name="connsiteX16" fmla="*/ 639128 w 923925"/>
              <a:gd name="connsiteY16" fmla="*/ 531495 h 923925"/>
              <a:gd name="connsiteX17" fmla="*/ 685800 w 923925"/>
              <a:gd name="connsiteY17" fmla="*/ 531495 h 923925"/>
              <a:gd name="connsiteX18" fmla="*/ 710565 w 923925"/>
              <a:gd name="connsiteY18" fmla="*/ 510540 h 923925"/>
              <a:gd name="connsiteX19" fmla="*/ 720090 w 923925"/>
              <a:gd name="connsiteY19" fmla="*/ 440055 h 923925"/>
              <a:gd name="connsiteX20" fmla="*/ 703897 w 923925"/>
              <a:gd name="connsiteY20" fmla="*/ 421958 h 923925"/>
              <a:gd name="connsiteX21" fmla="*/ 634365 w 923925"/>
              <a:gd name="connsiteY21" fmla="*/ 421958 h 923925"/>
              <a:gd name="connsiteX22" fmla="*/ 607695 w 923925"/>
              <a:gd name="connsiteY22" fmla="*/ 394335 h 923925"/>
              <a:gd name="connsiteX23" fmla="*/ 607695 w 923925"/>
              <a:gd name="connsiteY23" fmla="*/ 340995 h 923925"/>
              <a:gd name="connsiteX24" fmla="*/ 658178 w 923925"/>
              <a:gd name="connsiteY24" fmla="*/ 286703 h 923925"/>
              <a:gd name="connsiteX25" fmla="*/ 702945 w 923925"/>
              <a:gd name="connsiteY25" fmla="*/ 286703 h 923925"/>
              <a:gd name="connsiteX26" fmla="*/ 724853 w 923925"/>
              <a:gd name="connsiteY26" fmla="*/ 266700 h 923925"/>
              <a:gd name="connsiteX27" fmla="*/ 724853 w 923925"/>
              <a:gd name="connsiteY27" fmla="*/ 208597 h 923925"/>
              <a:gd name="connsiteX28" fmla="*/ 703897 w 923925"/>
              <a:gd name="connsiteY28" fmla="*/ 186690 h 923925"/>
              <a:gd name="connsiteX29" fmla="*/ 617220 w 923925"/>
              <a:gd name="connsiteY29" fmla="*/ 186690 h 923925"/>
              <a:gd name="connsiteX30" fmla="*/ 499110 w 923925"/>
              <a:gd name="connsiteY30" fmla="*/ 290513 h 923925"/>
              <a:gd name="connsiteX31" fmla="*/ 495300 w 923925"/>
              <a:gd name="connsiteY31" fmla="*/ 399097 h 923925"/>
              <a:gd name="connsiteX32" fmla="*/ 471488 w 923925"/>
              <a:gd name="connsiteY32" fmla="*/ 422910 h 923925"/>
              <a:gd name="connsiteX33" fmla="*/ 411480 w 923925"/>
              <a:gd name="connsiteY33" fmla="*/ 422910 h 923925"/>
              <a:gd name="connsiteX34" fmla="*/ 395288 w 923925"/>
              <a:gd name="connsiteY34" fmla="*/ 438150 h 923925"/>
              <a:gd name="connsiteX35" fmla="*/ 395288 w 923925"/>
              <a:gd name="connsiteY35" fmla="*/ 511492 h 923925"/>
              <a:gd name="connsiteX36" fmla="*/ 417195 w 923925"/>
              <a:gd name="connsiteY36" fmla="*/ 532447 h 923925"/>
              <a:gd name="connsiteX37" fmla="*/ 470535 w 923925"/>
              <a:gd name="connsiteY37" fmla="*/ 532447 h 923925"/>
              <a:gd name="connsiteX38" fmla="*/ 495300 w 923925"/>
              <a:gd name="connsiteY38" fmla="*/ 557213 h 923925"/>
              <a:gd name="connsiteX39" fmla="*/ 493395 w 923925"/>
              <a:gd name="connsiteY39" fmla="*/ 67818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23925" h="923925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 dirty="0"/>
          </a:p>
        </p:txBody>
      </p:sp>
      <p:sp>
        <p:nvSpPr>
          <p:cNvPr id="89" name="Freeform: Shape 5">
            <a:extLst>
              <a:ext uri="{FF2B5EF4-FFF2-40B4-BE49-F238E27FC236}">
                <a16:creationId xmlns:a16="http://schemas.microsoft.com/office/drawing/2014/main" id="{4FF07007-3F44-4B8B-9B89-7E27027059D9}"/>
              </a:ext>
            </a:extLst>
          </p:cNvPr>
          <p:cNvSpPr/>
          <p:nvPr/>
        </p:nvSpPr>
        <p:spPr>
          <a:xfrm>
            <a:off x="6617177" y="3626537"/>
            <a:ext cx="1111830" cy="924473"/>
          </a:xfrm>
          <a:custGeom>
            <a:avLst/>
            <a:gdLst>
              <a:gd name="connsiteX0" fmla="*/ 470535 w 933450"/>
              <a:gd name="connsiteY0" fmla="*/ 0 h 933450"/>
              <a:gd name="connsiteX1" fmla="*/ 782955 w 933450"/>
              <a:gd name="connsiteY1" fmla="*/ 0 h 933450"/>
              <a:gd name="connsiteX2" fmla="*/ 939165 w 933450"/>
              <a:gd name="connsiteY2" fmla="*/ 157163 h 933450"/>
              <a:gd name="connsiteX3" fmla="*/ 939165 w 933450"/>
              <a:gd name="connsiteY3" fmla="*/ 775335 h 933450"/>
              <a:gd name="connsiteX4" fmla="*/ 783907 w 933450"/>
              <a:gd name="connsiteY4" fmla="*/ 937260 h 933450"/>
              <a:gd name="connsiteX5" fmla="*/ 159068 w 933450"/>
              <a:gd name="connsiteY5" fmla="*/ 937260 h 933450"/>
              <a:gd name="connsiteX6" fmla="*/ 0 w 933450"/>
              <a:gd name="connsiteY6" fmla="*/ 773430 h 933450"/>
              <a:gd name="connsiteX7" fmla="*/ 0 w 933450"/>
              <a:gd name="connsiteY7" fmla="*/ 157163 h 933450"/>
              <a:gd name="connsiteX8" fmla="*/ 119063 w 933450"/>
              <a:gd name="connsiteY8" fmla="*/ 1905 h 933450"/>
              <a:gd name="connsiteX9" fmla="*/ 154305 w 933450"/>
              <a:gd name="connsiteY9" fmla="*/ 0 h 933450"/>
              <a:gd name="connsiteX10" fmla="*/ 470535 w 933450"/>
              <a:gd name="connsiteY10" fmla="*/ 0 h 933450"/>
              <a:gd name="connsiteX11" fmla="*/ 781050 w 933450"/>
              <a:gd name="connsiteY11" fmla="*/ 259080 h 933450"/>
              <a:gd name="connsiteX12" fmla="*/ 734377 w 933450"/>
              <a:gd name="connsiteY12" fmla="*/ 276225 h 933450"/>
              <a:gd name="connsiteX13" fmla="*/ 695325 w 933450"/>
              <a:gd name="connsiteY13" fmla="*/ 269558 h 933450"/>
              <a:gd name="connsiteX14" fmla="*/ 569595 w 933450"/>
              <a:gd name="connsiteY14" fmla="*/ 256223 h 933450"/>
              <a:gd name="connsiteX15" fmla="*/ 502920 w 933450"/>
              <a:gd name="connsiteY15" fmla="*/ 363855 h 933450"/>
              <a:gd name="connsiteX16" fmla="*/ 471488 w 933450"/>
              <a:gd name="connsiteY16" fmla="*/ 390525 h 933450"/>
              <a:gd name="connsiteX17" fmla="*/ 460057 w 933450"/>
              <a:gd name="connsiteY17" fmla="*/ 388620 h 933450"/>
              <a:gd name="connsiteX18" fmla="*/ 266700 w 933450"/>
              <a:gd name="connsiteY18" fmla="*/ 284798 h 933450"/>
              <a:gd name="connsiteX19" fmla="*/ 240982 w 933450"/>
              <a:gd name="connsiteY19" fmla="*/ 292418 h 933450"/>
              <a:gd name="connsiteX20" fmla="*/ 271463 w 933450"/>
              <a:gd name="connsiteY20" fmla="*/ 409575 h 933450"/>
              <a:gd name="connsiteX21" fmla="*/ 283845 w 933450"/>
              <a:gd name="connsiteY21" fmla="*/ 425768 h 933450"/>
              <a:gd name="connsiteX22" fmla="*/ 249555 w 933450"/>
              <a:gd name="connsiteY22" fmla="*/ 421958 h 933450"/>
              <a:gd name="connsiteX23" fmla="*/ 237172 w 933450"/>
              <a:gd name="connsiteY23" fmla="*/ 433388 h 933450"/>
              <a:gd name="connsiteX24" fmla="*/ 302895 w 933450"/>
              <a:gd name="connsiteY24" fmla="*/ 521018 h 933450"/>
              <a:gd name="connsiteX25" fmla="*/ 322897 w 933450"/>
              <a:gd name="connsiteY25" fmla="*/ 533400 h 933450"/>
              <a:gd name="connsiteX26" fmla="*/ 295275 w 933450"/>
              <a:gd name="connsiteY26" fmla="*/ 539115 h 933450"/>
              <a:gd name="connsiteX27" fmla="*/ 285750 w 933450"/>
              <a:gd name="connsiteY27" fmla="*/ 555308 h 933450"/>
              <a:gd name="connsiteX28" fmla="*/ 359093 w 933450"/>
              <a:gd name="connsiteY28" fmla="*/ 613410 h 933450"/>
              <a:gd name="connsiteX29" fmla="*/ 386715 w 933450"/>
              <a:gd name="connsiteY29" fmla="*/ 623888 h 933450"/>
              <a:gd name="connsiteX30" fmla="*/ 221932 w 933450"/>
              <a:gd name="connsiteY30" fmla="*/ 676275 h 933450"/>
              <a:gd name="connsiteX31" fmla="*/ 638175 w 933450"/>
              <a:gd name="connsiteY31" fmla="*/ 623888 h 933450"/>
              <a:gd name="connsiteX32" fmla="*/ 736282 w 933450"/>
              <a:gd name="connsiteY32" fmla="*/ 413385 h 933450"/>
              <a:gd name="connsiteX33" fmla="*/ 773430 w 933450"/>
              <a:gd name="connsiteY33" fmla="*/ 331470 h 933450"/>
              <a:gd name="connsiteX34" fmla="*/ 788670 w 933450"/>
              <a:gd name="connsiteY34" fmla="*/ 309563 h 933450"/>
              <a:gd name="connsiteX35" fmla="*/ 731520 w 933450"/>
              <a:gd name="connsiteY35" fmla="*/ 317183 h 933450"/>
              <a:gd name="connsiteX36" fmla="*/ 781050 w 933450"/>
              <a:gd name="connsiteY36" fmla="*/ 25908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33450" h="933450">
                <a:moveTo>
                  <a:pt x="470535" y="0"/>
                </a:moveTo>
                <a:cubicBezTo>
                  <a:pt x="574357" y="0"/>
                  <a:pt x="679132" y="0"/>
                  <a:pt x="782955" y="0"/>
                </a:cubicBezTo>
                <a:cubicBezTo>
                  <a:pt x="881063" y="0"/>
                  <a:pt x="939165" y="59055"/>
                  <a:pt x="939165" y="157163"/>
                </a:cubicBezTo>
                <a:cubicBezTo>
                  <a:pt x="939165" y="362903"/>
                  <a:pt x="939165" y="569595"/>
                  <a:pt x="939165" y="775335"/>
                </a:cubicBezTo>
                <a:cubicBezTo>
                  <a:pt x="939165" y="875348"/>
                  <a:pt x="883920" y="936308"/>
                  <a:pt x="783907" y="937260"/>
                </a:cubicBezTo>
                <a:cubicBezTo>
                  <a:pt x="575310" y="939165"/>
                  <a:pt x="367665" y="939165"/>
                  <a:pt x="159068" y="937260"/>
                </a:cubicBezTo>
                <a:cubicBezTo>
                  <a:pt x="56197" y="936308"/>
                  <a:pt x="952" y="875348"/>
                  <a:pt x="0" y="773430"/>
                </a:cubicBezTo>
                <a:cubicBezTo>
                  <a:pt x="0" y="567690"/>
                  <a:pt x="0" y="362903"/>
                  <a:pt x="0" y="157163"/>
                </a:cubicBezTo>
                <a:cubicBezTo>
                  <a:pt x="0" y="75248"/>
                  <a:pt x="45720" y="16193"/>
                  <a:pt x="119063" y="1905"/>
                </a:cubicBezTo>
                <a:cubicBezTo>
                  <a:pt x="130493" y="0"/>
                  <a:pt x="142875" y="0"/>
                  <a:pt x="154305" y="0"/>
                </a:cubicBezTo>
                <a:cubicBezTo>
                  <a:pt x="260985" y="0"/>
                  <a:pt x="365760" y="0"/>
                  <a:pt x="470535" y="0"/>
                </a:cubicBezTo>
                <a:close/>
                <a:moveTo>
                  <a:pt x="781050" y="259080"/>
                </a:moveTo>
                <a:cubicBezTo>
                  <a:pt x="762952" y="265748"/>
                  <a:pt x="748665" y="270510"/>
                  <a:pt x="734377" y="276225"/>
                </a:cubicBezTo>
                <a:cubicBezTo>
                  <a:pt x="720090" y="281940"/>
                  <a:pt x="708660" y="280035"/>
                  <a:pt x="695325" y="269558"/>
                </a:cubicBezTo>
                <a:cubicBezTo>
                  <a:pt x="656272" y="240030"/>
                  <a:pt x="614363" y="234315"/>
                  <a:pt x="569595" y="256223"/>
                </a:cubicBezTo>
                <a:cubicBezTo>
                  <a:pt x="524827" y="278130"/>
                  <a:pt x="503872" y="314325"/>
                  <a:pt x="502920" y="363855"/>
                </a:cubicBezTo>
                <a:cubicBezTo>
                  <a:pt x="501968" y="394335"/>
                  <a:pt x="502920" y="394335"/>
                  <a:pt x="471488" y="390525"/>
                </a:cubicBezTo>
                <a:cubicBezTo>
                  <a:pt x="467677" y="390525"/>
                  <a:pt x="463868" y="389573"/>
                  <a:pt x="460057" y="388620"/>
                </a:cubicBezTo>
                <a:cubicBezTo>
                  <a:pt x="384810" y="375285"/>
                  <a:pt x="320040" y="340995"/>
                  <a:pt x="266700" y="284798"/>
                </a:cubicBezTo>
                <a:cubicBezTo>
                  <a:pt x="250507" y="268605"/>
                  <a:pt x="246697" y="269558"/>
                  <a:pt x="240982" y="292418"/>
                </a:cubicBezTo>
                <a:cubicBezTo>
                  <a:pt x="230505" y="337185"/>
                  <a:pt x="239077" y="376238"/>
                  <a:pt x="271463" y="409575"/>
                </a:cubicBezTo>
                <a:cubicBezTo>
                  <a:pt x="276225" y="414338"/>
                  <a:pt x="282893" y="416243"/>
                  <a:pt x="283845" y="425768"/>
                </a:cubicBezTo>
                <a:cubicBezTo>
                  <a:pt x="271463" y="429578"/>
                  <a:pt x="260985" y="424815"/>
                  <a:pt x="249555" y="421958"/>
                </a:cubicBezTo>
                <a:cubicBezTo>
                  <a:pt x="237172" y="418148"/>
                  <a:pt x="235268" y="421958"/>
                  <a:pt x="237172" y="433388"/>
                </a:cubicBezTo>
                <a:cubicBezTo>
                  <a:pt x="243840" y="474345"/>
                  <a:pt x="267652" y="501968"/>
                  <a:pt x="302895" y="521018"/>
                </a:cubicBezTo>
                <a:cubicBezTo>
                  <a:pt x="309563" y="524828"/>
                  <a:pt x="319088" y="524828"/>
                  <a:pt x="322897" y="533400"/>
                </a:cubicBezTo>
                <a:cubicBezTo>
                  <a:pt x="315277" y="541973"/>
                  <a:pt x="304800" y="539115"/>
                  <a:pt x="295275" y="539115"/>
                </a:cubicBezTo>
                <a:cubicBezTo>
                  <a:pt x="281940" y="539115"/>
                  <a:pt x="279082" y="543878"/>
                  <a:pt x="285750" y="555308"/>
                </a:cubicBezTo>
                <a:cubicBezTo>
                  <a:pt x="301943" y="584835"/>
                  <a:pt x="326707" y="603885"/>
                  <a:pt x="359093" y="613410"/>
                </a:cubicBezTo>
                <a:cubicBezTo>
                  <a:pt x="367665" y="616268"/>
                  <a:pt x="378143" y="614363"/>
                  <a:pt x="386715" y="623888"/>
                </a:cubicBezTo>
                <a:cubicBezTo>
                  <a:pt x="339090" y="661988"/>
                  <a:pt x="283845" y="675323"/>
                  <a:pt x="221932" y="676275"/>
                </a:cubicBezTo>
                <a:cubicBezTo>
                  <a:pt x="356235" y="753428"/>
                  <a:pt x="535305" y="730568"/>
                  <a:pt x="638175" y="623888"/>
                </a:cubicBezTo>
                <a:cubicBezTo>
                  <a:pt x="694372" y="564833"/>
                  <a:pt x="728663" y="495300"/>
                  <a:pt x="736282" y="413385"/>
                </a:cubicBezTo>
                <a:cubicBezTo>
                  <a:pt x="739140" y="381000"/>
                  <a:pt x="741997" y="350520"/>
                  <a:pt x="773430" y="331470"/>
                </a:cubicBezTo>
                <a:cubicBezTo>
                  <a:pt x="780097" y="327660"/>
                  <a:pt x="786765" y="320040"/>
                  <a:pt x="788670" y="309563"/>
                </a:cubicBezTo>
                <a:cubicBezTo>
                  <a:pt x="770572" y="310515"/>
                  <a:pt x="755332" y="321945"/>
                  <a:pt x="731520" y="317183"/>
                </a:cubicBezTo>
                <a:cubicBezTo>
                  <a:pt x="754380" y="300038"/>
                  <a:pt x="770572" y="283845"/>
                  <a:pt x="781050" y="2590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90" name="Freeform: Shape 7">
            <a:extLst>
              <a:ext uri="{FF2B5EF4-FFF2-40B4-BE49-F238E27FC236}">
                <a16:creationId xmlns:a16="http://schemas.microsoft.com/office/drawing/2014/main" id="{5C6C6BE5-97FC-41C7-8AD4-1ABF852E9834}"/>
              </a:ext>
            </a:extLst>
          </p:cNvPr>
          <p:cNvSpPr/>
          <p:nvPr/>
        </p:nvSpPr>
        <p:spPr>
          <a:xfrm>
            <a:off x="6590998" y="2434486"/>
            <a:ext cx="1120621" cy="927302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91" name="Rounded Rectangle 2">
            <a:extLst>
              <a:ext uri="{FF2B5EF4-FFF2-40B4-BE49-F238E27FC236}">
                <a16:creationId xmlns:a16="http://schemas.microsoft.com/office/drawing/2014/main" id="{CC9AC874-4DB6-44FA-958B-1057281B313E}"/>
              </a:ext>
            </a:extLst>
          </p:cNvPr>
          <p:cNvSpPr/>
          <p:nvPr/>
        </p:nvSpPr>
        <p:spPr>
          <a:xfrm>
            <a:off x="6630557" y="4805501"/>
            <a:ext cx="1100484" cy="91503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92" name="Table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307459"/>
              </p:ext>
            </p:extLst>
          </p:nvPr>
        </p:nvGraphicFramePr>
        <p:xfrm>
          <a:off x="10227571" y="1631536"/>
          <a:ext cx="867711" cy="314325"/>
        </p:xfrm>
        <a:graphic>
          <a:graphicData uri="http://schemas.openxmlformats.org/drawingml/2006/table">
            <a:tbl>
              <a:tblPr/>
              <a:tblGrid>
                <a:gridCol w="867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19730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3" name="Table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651464"/>
              </p:ext>
            </p:extLst>
          </p:nvPr>
        </p:nvGraphicFramePr>
        <p:xfrm>
          <a:off x="10433939" y="2768116"/>
          <a:ext cx="659027" cy="314325"/>
        </p:xfrm>
        <a:graphic>
          <a:graphicData uri="http://schemas.openxmlformats.org/drawingml/2006/table">
            <a:tbl>
              <a:tblPr/>
              <a:tblGrid>
                <a:gridCol w="659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7579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4" name="TextBox 93"/>
          <p:cNvSpPr txBox="1"/>
          <p:nvPr/>
        </p:nvSpPr>
        <p:spPr>
          <a:xfrm>
            <a:off x="7997373" y="2727319"/>
            <a:ext cx="218070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radiomegaswara</a:t>
            </a:r>
            <a:endParaRPr lang="ko-KR" altLang="en-US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7997373" y="3921797"/>
            <a:ext cx="182854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megaswaraFM</a:t>
            </a:r>
            <a:endParaRPr lang="ko-KR" altLang="en-US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997373" y="5078353"/>
            <a:ext cx="256757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megaswaranetwork</a:t>
            </a:r>
            <a:endParaRPr lang="ko-KR" altLang="en-US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97" name="Table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226681"/>
              </p:ext>
            </p:extLst>
          </p:nvPr>
        </p:nvGraphicFramePr>
        <p:xfrm>
          <a:off x="10540687" y="5121546"/>
          <a:ext cx="552278" cy="316865"/>
        </p:xfrm>
        <a:graphic>
          <a:graphicData uri="http://schemas.openxmlformats.org/drawingml/2006/table">
            <a:tbl>
              <a:tblPr/>
              <a:tblGrid>
                <a:gridCol w="552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8" name="Table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528924"/>
              </p:ext>
            </p:extLst>
          </p:nvPr>
        </p:nvGraphicFramePr>
        <p:xfrm>
          <a:off x="10433938" y="3955326"/>
          <a:ext cx="659027" cy="314325"/>
        </p:xfrm>
        <a:graphic>
          <a:graphicData uri="http://schemas.openxmlformats.org/drawingml/2006/table">
            <a:tbl>
              <a:tblPr/>
              <a:tblGrid>
                <a:gridCol w="659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5258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Arrow 38"/>
          <p:cNvSpPr/>
          <p:nvPr/>
        </p:nvSpPr>
        <p:spPr>
          <a:xfrm>
            <a:off x="3150653" y="2669057"/>
            <a:ext cx="3995351" cy="345940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11217" y="2243133"/>
            <a:ext cx="199143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rgbClr val="FEFEFE"/>
                </a:solidFill>
                <a:latin typeface="+mj-lt"/>
                <a:ea typeface="Adobe Heiti Std R" pitchFamily="34" charset="-128"/>
                <a:cs typeface="Adobe Arabic" pitchFamily="18" charset="-78"/>
              </a:rPr>
              <a:t>RATE CARD</a:t>
            </a:r>
            <a:endParaRPr lang="ko-KR" altLang="en-US" sz="2000" b="1" dirty="0">
              <a:solidFill>
                <a:srgbClr val="FEFEFE"/>
              </a:solidFill>
              <a:latin typeface="+mj-lt"/>
              <a:cs typeface="Adobe Arabic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0077" y="2960209"/>
            <a:ext cx="1210963" cy="4462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>
                <a:latin typeface="+mj-lt"/>
              </a:rPr>
              <a:t>LOOSE SPOT</a:t>
            </a:r>
          </a:p>
        </p:txBody>
      </p:sp>
      <p:sp>
        <p:nvSpPr>
          <p:cNvPr id="4" name="Rectangle 3"/>
          <p:cNvSpPr/>
          <p:nvPr/>
        </p:nvSpPr>
        <p:spPr>
          <a:xfrm>
            <a:off x="1151745" y="3567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ADLIBS</a:t>
            </a:r>
          </a:p>
        </p:txBody>
      </p:sp>
      <p:sp>
        <p:nvSpPr>
          <p:cNvPr id="5" name="Rectangle 4"/>
          <p:cNvSpPr/>
          <p:nvPr/>
        </p:nvSpPr>
        <p:spPr>
          <a:xfrm>
            <a:off x="1151745" y="3991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INSERT</a:t>
            </a:r>
          </a:p>
        </p:txBody>
      </p:sp>
      <p:sp>
        <p:nvSpPr>
          <p:cNvPr id="6" name="Rectangle 5"/>
          <p:cNvSpPr/>
          <p:nvPr/>
        </p:nvSpPr>
        <p:spPr>
          <a:xfrm>
            <a:off x="1151745" y="4459070"/>
            <a:ext cx="1210963" cy="593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800" dirty="0">
              <a:latin typeface="a Aha Wow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51745" y="5220714"/>
            <a:ext cx="1210963" cy="4215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TIME SIGNAL</a:t>
            </a:r>
          </a:p>
        </p:txBody>
      </p:sp>
      <p:sp>
        <p:nvSpPr>
          <p:cNvPr id="9" name="Rectangle 8"/>
          <p:cNvSpPr/>
          <p:nvPr/>
        </p:nvSpPr>
        <p:spPr>
          <a:xfrm>
            <a:off x="1151745" y="5784993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MEDSOS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4632" y="4444124"/>
            <a:ext cx="1160895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SPONSOR</a:t>
            </a:r>
          </a:p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 PROGRAM / </a:t>
            </a:r>
            <a:endParaRPr lang="en-US" sz="1200" b="1" dirty="0">
              <a:solidFill>
                <a:srgbClr val="FEFEFE"/>
              </a:solidFill>
            </a:endParaRPr>
          </a:p>
          <a:p>
            <a:pPr algn="ctr"/>
            <a:r>
              <a:rPr lang="en-US" sz="1200" b="1" dirty="0">
                <a:solidFill>
                  <a:srgbClr val="FEFEFE"/>
                </a:solidFill>
              </a:rPr>
              <a:t>TALKSHOW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66823" y="2660820"/>
            <a:ext cx="1505505" cy="3455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885969" y="2664939"/>
            <a:ext cx="1736895" cy="34551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358585" y="290795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383297" y="2677296"/>
            <a:ext cx="1475375" cy="17231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PRIME TIME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929739" y="2673176"/>
            <a:ext cx="1665829" cy="21006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REGULAR TIME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20650" y="297385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500.000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16530" y="3550570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600.000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75338" y="3954237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2.000.000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12408" y="4618491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6.000.000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00048" y="5285576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750.000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604164" y="5755938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500.000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180739" y="2977974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400.000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176619" y="3546449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500.000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35427" y="3950116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1.500.000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72497" y="4614370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4.000.000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60137" y="5281455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500.000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164253" y="575181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250.000</a:t>
            </a:r>
          </a:p>
        </p:txBody>
      </p:sp>
      <p:sp>
        <p:nvSpPr>
          <p:cNvPr id="40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7183283" y="3692033"/>
            <a:ext cx="2078609" cy="1353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7338294" y="4161047"/>
            <a:ext cx="1686564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06:00 s/d 10.00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16:00  s/d 20:00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7567398" y="3854380"/>
            <a:ext cx="1259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PRIME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9322371" y="3692033"/>
            <a:ext cx="1887170" cy="13369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7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9374854" y="4144870"/>
            <a:ext cx="1774209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10:00 s/d 16.00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20:00  s/d 24:00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9322371" y="3837208"/>
            <a:ext cx="1916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REGULAR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51" name="Picture 50" descr="LOGO RADIO BOGOR PUTIH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226" y="466295"/>
            <a:ext cx="1257314" cy="347438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 Office :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Gd. UG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Multimedi</a:t>
            </a:r>
            <a:r>
              <a:rPr lang="en-US" sz="900" dirty="0">
                <a:solidFill>
                  <a:srgbClr val="FEFEFE"/>
                </a:solidFill>
              </a:rPr>
              <a:t>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CenterJl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Suryakencana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No.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228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230 Bogor 16126,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Jawa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Barat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 Marketing 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8331-425, 8393 379,833787/F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: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8439 617, 8349 051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2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582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 descr="GEDUNG MEGASWARA NETWORK polos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43199"/>
            <a:ext cx="12192000" cy="189591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77827" y="2834369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Jl.Lingkungan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Sayabulu</a:t>
            </a:r>
            <a:r>
              <a:rPr lang="en-US" sz="900" dirty="0">
                <a:solidFill>
                  <a:srgbClr val="FEFEFE"/>
                </a:solidFill>
              </a:rPr>
              <a:t> No.48 Kota </a:t>
            </a:r>
            <a:r>
              <a:rPr lang="en-US" sz="900" dirty="0" err="1">
                <a:solidFill>
                  <a:srgbClr val="FEFEFE"/>
                </a:solidFill>
              </a:rPr>
              <a:t>Serang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Banten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5" lvl="0" indent="-228605" algn="ctr" defTabSz="914423"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</a:t>
            </a:r>
            <a:r>
              <a:rPr lang="en-US" sz="900" dirty="0">
                <a:solidFill>
                  <a:srgbClr val="FEFEFE"/>
                </a:solidFill>
              </a:rPr>
              <a:t>(0254) 219490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168337" y="5009531"/>
            <a:ext cx="2223083" cy="7046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6073473" y="962237"/>
            <a:ext cx="5827375" cy="3300984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104957" y="1070171"/>
            <a:ext cx="60551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/>
              <a:t>Nama </a:t>
            </a:r>
            <a:r>
              <a:rPr lang="en-US" sz="1600" b="1" dirty="0" smtClean="0"/>
              <a:t>Perusahaan	: </a:t>
            </a:r>
            <a:r>
              <a:rPr lang="en-US" sz="1600" b="1" dirty="0"/>
              <a:t>PT.RADIO SERANG BANTEN RAYA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Nama </a:t>
            </a:r>
            <a:r>
              <a:rPr lang="en-US" sz="1600" b="1" dirty="0" err="1"/>
              <a:t>Udara</a:t>
            </a:r>
            <a:r>
              <a:rPr lang="en-US" sz="1600" b="1" dirty="0"/>
              <a:t> 	</a:t>
            </a:r>
            <a:r>
              <a:rPr lang="en-US" sz="1600" b="1" dirty="0" smtClean="0"/>
              <a:t>: </a:t>
            </a:r>
            <a:r>
              <a:rPr lang="en-US" sz="1600" b="1" dirty="0"/>
              <a:t>MEGASWARA FM</a:t>
            </a:r>
          </a:p>
          <a:p>
            <a:pPr>
              <a:lnSpc>
                <a:spcPct val="150000"/>
              </a:lnSpc>
            </a:pPr>
            <a:r>
              <a:rPr lang="en-US" sz="1600" b="1" dirty="0" err="1"/>
              <a:t>Alamat</a:t>
            </a:r>
            <a:r>
              <a:rPr lang="en-US" sz="1600" b="1" dirty="0"/>
              <a:t> 	</a:t>
            </a:r>
            <a:r>
              <a:rPr lang="en-US" sz="1600" b="1" dirty="0" smtClean="0"/>
              <a:t>	: JL. LINGKUNGAN </a:t>
            </a:r>
            <a:r>
              <a:rPr lang="en-US" sz="1600" b="1" dirty="0"/>
              <a:t>SAYABULU NO</a:t>
            </a:r>
            <a:r>
              <a:rPr lang="en-US" sz="1600" b="1" dirty="0" smtClean="0"/>
              <a:t>. 48 </a:t>
            </a:r>
            <a:endParaRPr lang="en-US" sz="1600" b="1" dirty="0"/>
          </a:p>
          <a:p>
            <a:pPr>
              <a:lnSpc>
                <a:spcPct val="150000"/>
              </a:lnSpc>
            </a:pPr>
            <a:r>
              <a:rPr lang="en-US" sz="1600" b="1" dirty="0"/>
              <a:t>	        </a:t>
            </a:r>
            <a:r>
              <a:rPr lang="en-US" sz="1600" b="1" dirty="0" smtClean="0"/>
              <a:t>	  KOTA </a:t>
            </a:r>
            <a:r>
              <a:rPr lang="en-US" sz="1600" b="1" dirty="0"/>
              <a:t>SERANG BANTEN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Email 	      </a:t>
            </a:r>
            <a:r>
              <a:rPr lang="en-US" sz="1600" b="1" dirty="0" smtClean="0"/>
              <a:t>	: megaswara914fm@gmail.com</a:t>
            </a:r>
            <a:endParaRPr lang="en-US" sz="1600" b="1" dirty="0"/>
          </a:p>
          <a:p>
            <a:pPr>
              <a:lnSpc>
                <a:spcPct val="150000"/>
              </a:lnSpc>
            </a:pPr>
            <a:r>
              <a:rPr lang="en-US" sz="1600" b="1" dirty="0"/>
              <a:t>NPWP 	      </a:t>
            </a:r>
            <a:r>
              <a:rPr lang="en-US" sz="1600" b="1" dirty="0" smtClean="0"/>
              <a:t>	: </a:t>
            </a:r>
            <a:r>
              <a:rPr lang="en-US" sz="1600" b="1" dirty="0"/>
              <a:t>02.486.139.5-401.000</a:t>
            </a:r>
          </a:p>
          <a:p>
            <a:pPr>
              <a:lnSpc>
                <a:spcPct val="150000"/>
              </a:lnSpc>
            </a:pPr>
            <a:r>
              <a:rPr lang="en-US" sz="1600" b="1" dirty="0" err="1"/>
              <a:t>No.Rekening</a:t>
            </a:r>
            <a:r>
              <a:rPr lang="en-US" sz="1600" b="1" dirty="0"/>
              <a:t>	</a:t>
            </a:r>
            <a:r>
              <a:rPr lang="en-US" sz="1600" b="1" dirty="0" smtClean="0"/>
              <a:t>: </a:t>
            </a:r>
            <a:r>
              <a:rPr lang="en-US" sz="1600" b="1" dirty="0"/>
              <a:t>245-301-0333 BCA KCU SERANG</a:t>
            </a:r>
          </a:p>
          <a:p>
            <a:pPr>
              <a:lnSpc>
                <a:spcPct val="150000"/>
              </a:lnSpc>
            </a:pPr>
            <a:r>
              <a:rPr lang="en-US" sz="1600" b="1" dirty="0" err="1"/>
              <a:t>Frekuensi</a:t>
            </a:r>
            <a:r>
              <a:rPr lang="en-US" sz="1600" b="1" dirty="0"/>
              <a:t> 	</a:t>
            </a:r>
            <a:r>
              <a:rPr lang="en-US" sz="1600" b="1" dirty="0" smtClean="0"/>
              <a:t>: </a:t>
            </a:r>
            <a:r>
              <a:rPr lang="en-US" sz="1600" b="1" dirty="0"/>
              <a:t>91.4 MHZ</a:t>
            </a:r>
          </a:p>
          <a:p>
            <a:pPr>
              <a:lnSpc>
                <a:spcPct val="150000"/>
              </a:lnSpc>
            </a:pPr>
            <a:endParaRPr lang="en-US" sz="1600" b="1" dirty="0"/>
          </a:p>
        </p:txBody>
      </p:sp>
      <p:grpSp>
        <p:nvGrpSpPr>
          <p:cNvPr id="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3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4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61" name="Picture 60" descr="LOGO RADIO SERANG PUTI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5593" y="964055"/>
            <a:ext cx="4670722" cy="1454153"/>
          </a:xfrm>
          <a:prstGeom prst="rect">
            <a:avLst/>
          </a:prstGeom>
          <a:noFill/>
          <a:effectLst>
            <a:outerShdw blurRad="88900" dist="88900" dir="3000000" algn="tl" rotWithShape="0">
              <a:srgbClr val="4A3987">
                <a:alpha val="40000"/>
              </a:srgbClr>
            </a:outerShdw>
          </a:effectLst>
        </p:spPr>
      </p:pic>
      <p:sp>
        <p:nvSpPr>
          <p:cNvPr id="70" name="TextBox 69"/>
          <p:cNvSpPr txBox="1"/>
          <p:nvPr/>
        </p:nvSpPr>
        <p:spPr>
          <a:xfrm>
            <a:off x="5144287" y="6539056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www.megaswara.co.id/serang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073473" y="4572912"/>
            <a:ext cx="5748040" cy="1588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522361" y="4695961"/>
            <a:ext cx="4916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w Cen MT" pitchFamily="34" charset="0"/>
              </a:rPr>
              <a:t>Kota </a:t>
            </a:r>
            <a:r>
              <a:rPr lang="en-US" b="1" dirty="0" err="1" smtClean="0">
                <a:latin typeface="Tw Cen MT" pitchFamily="34" charset="0"/>
              </a:rPr>
              <a:t>Serang</a:t>
            </a:r>
            <a:r>
              <a:rPr lang="en-US" b="1" dirty="0">
                <a:latin typeface="Tw Cen MT" pitchFamily="34" charset="0"/>
              </a:rPr>
              <a:t>,</a:t>
            </a:r>
            <a:r>
              <a:rPr lang="en-US" b="1" dirty="0" smtClean="0">
                <a:latin typeface="Tw Cen MT" pitchFamily="34" charset="0"/>
              </a:rPr>
              <a:t> </a:t>
            </a:r>
            <a:r>
              <a:rPr lang="en-US" b="1" dirty="0" err="1" smtClean="0">
                <a:latin typeface="Tw Cen MT" pitchFamily="34" charset="0"/>
              </a:rPr>
              <a:t>Kab</a:t>
            </a:r>
            <a:r>
              <a:rPr lang="en-US" b="1" dirty="0">
                <a:latin typeface="Tw Cen MT" pitchFamily="34" charset="0"/>
              </a:rPr>
              <a:t>. </a:t>
            </a:r>
            <a:r>
              <a:rPr lang="en-US" b="1" dirty="0" err="1" smtClean="0">
                <a:latin typeface="Tw Cen MT" pitchFamily="34" charset="0"/>
              </a:rPr>
              <a:t>Serang</a:t>
            </a:r>
            <a:r>
              <a:rPr lang="en-US" b="1" dirty="0" smtClean="0">
                <a:latin typeface="Tw Cen MT" pitchFamily="34" charset="0"/>
              </a:rPr>
              <a:t>, Kota </a:t>
            </a:r>
            <a:r>
              <a:rPr lang="en-US" b="1" dirty="0" err="1">
                <a:latin typeface="Tw Cen MT" pitchFamily="34" charset="0"/>
              </a:rPr>
              <a:t>Cilegon</a:t>
            </a:r>
            <a:r>
              <a:rPr lang="en-US" b="1" dirty="0">
                <a:latin typeface="Tw Cen MT" pitchFamily="34" charset="0"/>
              </a:rPr>
              <a:t>/</a:t>
            </a:r>
            <a:r>
              <a:rPr lang="en-US" b="1" dirty="0" err="1">
                <a:latin typeface="Tw Cen MT" pitchFamily="34" charset="0"/>
              </a:rPr>
              <a:t>Merak</a:t>
            </a:r>
            <a:endParaRPr lang="en-US" b="1" dirty="0">
              <a:latin typeface="Tw Cen MT" pitchFamily="34" charset="0"/>
            </a:endParaRPr>
          </a:p>
          <a:p>
            <a:pPr algn="ctr"/>
            <a:r>
              <a:rPr lang="en-US" b="1" dirty="0" err="1">
                <a:latin typeface="Tw Cen MT" pitchFamily="34" charset="0"/>
              </a:rPr>
              <a:t>Kab</a:t>
            </a:r>
            <a:r>
              <a:rPr lang="en-US" b="1" dirty="0">
                <a:latin typeface="Tw Cen MT" pitchFamily="34" charset="0"/>
              </a:rPr>
              <a:t>. </a:t>
            </a:r>
            <a:r>
              <a:rPr lang="en-US" b="1" dirty="0" err="1" smtClean="0">
                <a:latin typeface="Tw Cen MT" pitchFamily="34" charset="0"/>
              </a:rPr>
              <a:t>Pandeglang</a:t>
            </a:r>
            <a:r>
              <a:rPr lang="en-US" b="1" dirty="0" smtClean="0">
                <a:latin typeface="Tw Cen MT" pitchFamily="34" charset="0"/>
              </a:rPr>
              <a:t>, </a:t>
            </a:r>
            <a:r>
              <a:rPr lang="en-US" b="1" dirty="0" err="1" smtClean="0">
                <a:latin typeface="Tw Cen MT" pitchFamily="34" charset="0"/>
              </a:rPr>
              <a:t>Kab</a:t>
            </a:r>
            <a:r>
              <a:rPr lang="en-US" b="1" dirty="0">
                <a:latin typeface="Tw Cen MT" pitchFamily="34" charset="0"/>
              </a:rPr>
              <a:t>. </a:t>
            </a:r>
            <a:r>
              <a:rPr lang="en-US" b="1" dirty="0" err="1">
                <a:latin typeface="Tw Cen MT" pitchFamily="34" charset="0"/>
              </a:rPr>
              <a:t>Lebak</a:t>
            </a:r>
            <a:r>
              <a:rPr lang="en-US" b="1" dirty="0">
                <a:latin typeface="Tw Cen MT" pitchFamily="34" charset="0"/>
              </a:rPr>
              <a:t>/</a:t>
            </a:r>
            <a:r>
              <a:rPr lang="en-US" b="1" dirty="0" err="1">
                <a:latin typeface="Tw Cen MT" pitchFamily="34" charset="0"/>
              </a:rPr>
              <a:t>Rangkasbitung</a:t>
            </a:r>
            <a:endParaRPr lang="en-US" b="1" dirty="0">
              <a:latin typeface="Tw Cen MT" pitchFamily="34" charset="0"/>
            </a:endParaRPr>
          </a:p>
          <a:p>
            <a:pPr algn="ctr"/>
            <a:r>
              <a:rPr lang="en-US" b="1" dirty="0" err="1">
                <a:latin typeface="Tw Cen MT" pitchFamily="34" charset="0"/>
              </a:rPr>
              <a:t>Kab</a:t>
            </a:r>
            <a:r>
              <a:rPr lang="en-US" b="1" dirty="0">
                <a:latin typeface="Tw Cen MT" pitchFamily="34" charset="0"/>
              </a:rPr>
              <a:t>. </a:t>
            </a:r>
            <a:r>
              <a:rPr lang="en-US" b="1" dirty="0" smtClean="0">
                <a:latin typeface="Tw Cen MT" pitchFamily="34" charset="0"/>
              </a:rPr>
              <a:t>Tangerang</a:t>
            </a:r>
            <a:endParaRPr lang="en-US" b="1" dirty="0">
              <a:latin typeface="Tw Cen MT" pitchFamily="34" charset="0"/>
            </a:endParaRPr>
          </a:p>
        </p:txBody>
      </p:sp>
      <p:sp>
        <p:nvSpPr>
          <p:cNvPr id="30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8821681" y="5588061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615192" y="5220476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Arial Black" panose="020B0A04020102020204" pitchFamily="34" charset="0"/>
              </a:rPr>
              <a:t>COVERAGE AREA</a:t>
            </a:r>
          </a:p>
        </p:txBody>
      </p:sp>
    </p:spTree>
    <p:extLst>
      <p:ext uri="{BB962C8B-B14F-4D97-AF65-F5344CB8AC3E}">
        <p14:creationId xmlns:p14="http://schemas.microsoft.com/office/powerpoint/2010/main" val="2523231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451513"/>
              </p:ext>
            </p:extLst>
          </p:nvPr>
        </p:nvGraphicFramePr>
        <p:xfrm>
          <a:off x="6400597" y="2666048"/>
          <a:ext cx="3475165" cy="342622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4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926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80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478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25998"/>
              </p:ext>
            </p:extLst>
          </p:nvPr>
        </p:nvGraphicFramePr>
        <p:xfrm>
          <a:off x="2252959" y="2654974"/>
          <a:ext cx="3466227" cy="343729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3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00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9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384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303388" y="3106761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KOMPOSISI SIARAN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748054" y="3663139"/>
            <a:ext cx="2787046" cy="4481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928544" y="4154858"/>
            <a:ext cx="2438114" cy="47671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104862" y="4784223"/>
            <a:ext cx="2093799" cy="46821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59154" y="4198604"/>
            <a:ext cx="186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DANGDUT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90562" y="3666274"/>
            <a:ext cx="243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INDO 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32132" y="4850132"/>
            <a:ext cx="251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BARAT20%</a:t>
            </a:r>
          </a:p>
        </p:txBody>
      </p:sp>
      <p:sp>
        <p:nvSpPr>
          <p:cNvPr id="29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2496059" y="3781721"/>
            <a:ext cx="1375222" cy="15094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35">
            <a:extLst>
              <a:ext uri="{FF2B5EF4-FFF2-40B4-BE49-F238E27FC236}">
                <a16:creationId xmlns:a16="http://schemas.microsoft.com/office/drawing/2014/main" id="{856D99D1-3712-4CF7-B862-CADCDFAE0C04}"/>
              </a:ext>
            </a:extLst>
          </p:cNvPr>
          <p:cNvSpPr/>
          <p:nvPr/>
        </p:nvSpPr>
        <p:spPr>
          <a:xfrm>
            <a:off x="4047240" y="3781720"/>
            <a:ext cx="1450167" cy="150948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2519239" y="3868246"/>
            <a:ext cx="1462932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altLang="ko-KR" sz="1800" b="1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2BDF61BE-00F1-4480-BA77-A42DD43D68AC}"/>
              </a:ext>
            </a:extLst>
          </p:cNvPr>
          <p:cNvSpPr txBox="1">
            <a:spLocks/>
          </p:cNvSpPr>
          <p:nvPr/>
        </p:nvSpPr>
        <p:spPr>
          <a:xfrm>
            <a:off x="4023737" y="3722734"/>
            <a:ext cx="1708060" cy="9818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2403906" y="4700902"/>
            <a:ext cx="163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7F3DBF-F752-42D0-A6A4-38E4C30A9F5A}"/>
              </a:ext>
            </a:extLst>
          </p:cNvPr>
          <p:cNvSpPr txBox="1"/>
          <p:nvPr/>
        </p:nvSpPr>
        <p:spPr>
          <a:xfrm>
            <a:off x="4033654" y="4681151"/>
            <a:ext cx="1539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08574" y="3096065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FORMAT MUSIK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39101" y="5487688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ETNIS 10%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-43917" y="2147797"/>
            <a:ext cx="4407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FORMAT SIARAN &amp; MUSIK</a:t>
            </a:r>
            <a:endParaRPr lang="en-US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 descr="LOGO RADIO SERANG PUTIH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7009" y="289542"/>
            <a:ext cx="1560352" cy="485790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Jl.Lingkungan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Sayabulu</a:t>
            </a:r>
            <a:r>
              <a:rPr lang="en-US" sz="900" dirty="0">
                <a:solidFill>
                  <a:srgbClr val="FEFEFE"/>
                </a:solidFill>
              </a:rPr>
              <a:t> No.48 Kota </a:t>
            </a:r>
            <a:r>
              <a:rPr lang="en-US" sz="900" dirty="0" err="1">
                <a:solidFill>
                  <a:srgbClr val="FEFEFE"/>
                </a:solidFill>
              </a:rPr>
              <a:t>Serang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Banten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5" lvl="0" indent="-228605" algn="ctr" defTabSz="914423"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</a:t>
            </a:r>
            <a:r>
              <a:rPr lang="en-US" sz="900" dirty="0">
                <a:solidFill>
                  <a:srgbClr val="FEFEFE"/>
                </a:solidFill>
              </a:rPr>
              <a:t>(0254) 219490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43" name="TextBox 42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44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45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47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8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9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46" name="Picture 45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50" name="TextBox 49"/>
          <p:cNvSpPr txBox="1"/>
          <p:nvPr/>
        </p:nvSpPr>
        <p:spPr>
          <a:xfrm>
            <a:off x="5144287" y="6539056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www.megaswara.co.id/serang</a:t>
            </a:r>
          </a:p>
        </p:txBody>
      </p:sp>
    </p:spTree>
    <p:extLst>
      <p:ext uri="{BB962C8B-B14F-4D97-AF65-F5344CB8AC3E}">
        <p14:creationId xmlns:p14="http://schemas.microsoft.com/office/powerpoint/2010/main" val="323161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S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893" y="3023345"/>
            <a:ext cx="2623185" cy="2468880"/>
          </a:xfrm>
          <a:prstGeom prst="rect">
            <a:avLst/>
          </a:prstGeom>
        </p:spPr>
      </p:pic>
      <p:pic>
        <p:nvPicPr>
          <p:cNvPr id="38" name="Picture 37" descr="PENDIDIKA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231" y="3024622"/>
            <a:ext cx="2623184" cy="2468880"/>
          </a:xfrm>
          <a:prstGeom prst="rect">
            <a:avLst/>
          </a:prstGeom>
        </p:spPr>
      </p:pic>
      <p:pic>
        <p:nvPicPr>
          <p:cNvPr id="39" name="Picture 38" descr="PEKERJAAN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7236" y="3022852"/>
            <a:ext cx="2623186" cy="2468880"/>
          </a:xfrm>
          <a:prstGeom prst="rect">
            <a:avLst/>
          </a:prstGeom>
        </p:spPr>
      </p:pic>
      <p:pic>
        <p:nvPicPr>
          <p:cNvPr id="40" name="Picture 39" descr="JENIS KELAMIN - BOGOR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13" y="3024622"/>
            <a:ext cx="2623185" cy="2468880"/>
          </a:xfrm>
          <a:prstGeom prst="rect">
            <a:avLst/>
          </a:prstGeom>
        </p:spPr>
      </p:pic>
      <p:sp>
        <p:nvSpPr>
          <p:cNvPr id="41" name="Chevron 40"/>
          <p:cNvSpPr/>
          <p:nvPr/>
        </p:nvSpPr>
        <p:spPr>
          <a:xfrm>
            <a:off x="388622" y="3024622"/>
            <a:ext cx="438543" cy="246711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273" y="2061830"/>
            <a:ext cx="347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Profile </a:t>
            </a:r>
            <a:r>
              <a:rPr lang="en-US" sz="2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Pendengar</a:t>
            </a: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 descr="LOGO RADIO SERANG PUTIH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7009" y="289542"/>
            <a:ext cx="1560352" cy="4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00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1"/>
          <p:cNvGrpSpPr/>
          <p:nvPr/>
        </p:nvGrpSpPr>
        <p:grpSpPr>
          <a:xfrm>
            <a:off x="141387" y="1246689"/>
            <a:ext cx="5797258" cy="5067480"/>
            <a:chOff x="6153952" y="1228777"/>
            <a:chExt cx="5797258" cy="5067480"/>
          </a:xfrm>
        </p:grpSpPr>
        <p:grpSp>
          <p:nvGrpSpPr>
            <p:cNvPr id="3" name="Group 98">
              <a:extLst>
                <a:ext uri="{FF2B5EF4-FFF2-40B4-BE49-F238E27FC236}">
                  <a16:creationId xmlns:a16="http://schemas.microsoft.com/office/drawing/2014/main" id="{BC375281-19E2-4EAE-BA3C-17BB51117767}"/>
                </a:ext>
              </a:extLst>
            </p:cNvPr>
            <p:cNvGrpSpPr/>
            <p:nvPr/>
          </p:nvGrpSpPr>
          <p:grpSpPr>
            <a:xfrm>
              <a:off x="6153952" y="1228777"/>
              <a:ext cx="5797258" cy="3093185"/>
              <a:chOff x="3101743" y="1853133"/>
              <a:chExt cx="5797258" cy="3093185"/>
            </a:xfrm>
          </p:grpSpPr>
          <p:grpSp>
            <p:nvGrpSpPr>
              <p:cNvPr id="4" name="Group 18">
                <a:extLst>
                  <a:ext uri="{FF2B5EF4-FFF2-40B4-BE49-F238E27FC236}">
                    <a16:creationId xmlns:a16="http://schemas.microsoft.com/office/drawing/2014/main" id="{8AE6E9C5-77F0-4A8D-A1F6-213CE3C33CAC}"/>
                  </a:ext>
                </a:extLst>
              </p:cNvPr>
              <p:cNvGrpSpPr/>
              <p:nvPr/>
            </p:nvGrpSpPr>
            <p:grpSpPr>
              <a:xfrm rot="20177420">
                <a:off x="4412645" y="188559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3" name="Graphic 57">
                  <a:extLst>
                    <a:ext uri="{FF2B5EF4-FFF2-40B4-BE49-F238E27FC236}">
                      <a16:creationId xmlns:a16="http://schemas.microsoft.com/office/drawing/2014/main" id="{5FA007F6-98E3-45E5-99A6-55B09CFA359E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Graphic 71">
                  <a:extLst>
                    <a:ext uri="{FF2B5EF4-FFF2-40B4-BE49-F238E27FC236}">
                      <a16:creationId xmlns:a16="http://schemas.microsoft.com/office/drawing/2014/main" id="{EFBC3166-E370-487C-A218-FEDAB89D0D19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Graphic 85">
                  <a:extLst>
                    <a:ext uri="{FF2B5EF4-FFF2-40B4-BE49-F238E27FC236}">
                      <a16:creationId xmlns:a16="http://schemas.microsoft.com/office/drawing/2014/main" id="{66C55A84-13CA-455A-A281-188F5CD67A2F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58">
                <a:extLst>
                  <a:ext uri="{FF2B5EF4-FFF2-40B4-BE49-F238E27FC236}">
                    <a16:creationId xmlns:a16="http://schemas.microsoft.com/office/drawing/2014/main" id="{503B8782-5BA8-42D3-AE46-CBC75BAB8082}"/>
                  </a:ext>
                </a:extLst>
              </p:cNvPr>
              <p:cNvGrpSpPr/>
              <p:nvPr/>
            </p:nvGrpSpPr>
            <p:grpSpPr>
              <a:xfrm rot="17400000">
                <a:off x="3470603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0" name="Graphic 57">
                  <a:extLst>
                    <a:ext uri="{FF2B5EF4-FFF2-40B4-BE49-F238E27FC236}">
                      <a16:creationId xmlns:a16="http://schemas.microsoft.com/office/drawing/2014/main" id="{75625B20-AA03-421B-9920-5FAFE1A69487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Graphic 71">
                  <a:extLst>
                    <a:ext uri="{FF2B5EF4-FFF2-40B4-BE49-F238E27FC236}">
                      <a16:creationId xmlns:a16="http://schemas.microsoft.com/office/drawing/2014/main" id="{4081FF9A-174F-4DAF-BF45-F9084D78B6D4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Graphic 85">
                  <a:extLst>
                    <a:ext uri="{FF2B5EF4-FFF2-40B4-BE49-F238E27FC236}">
                      <a16:creationId xmlns:a16="http://schemas.microsoft.com/office/drawing/2014/main" id="{E5CEBCAF-C5BF-4666-AC30-BEBE18D50F96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66">
                <a:extLst>
                  <a:ext uri="{FF2B5EF4-FFF2-40B4-BE49-F238E27FC236}">
                    <a16:creationId xmlns:a16="http://schemas.microsoft.com/office/drawing/2014/main" id="{3E58902D-F667-4A42-830E-42F67CD71507}"/>
                  </a:ext>
                </a:extLst>
              </p:cNvPr>
              <p:cNvGrpSpPr/>
              <p:nvPr/>
            </p:nvGrpSpPr>
            <p:grpSpPr>
              <a:xfrm rot="1422580" flipH="1">
                <a:off x="5800879" y="1853133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7" name="Graphic 57">
                  <a:extLst>
                    <a:ext uri="{FF2B5EF4-FFF2-40B4-BE49-F238E27FC236}">
                      <a16:creationId xmlns:a16="http://schemas.microsoft.com/office/drawing/2014/main" id="{5F435D04-D58C-4D65-8576-45933EB1F450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Graphic 71">
                  <a:extLst>
                    <a:ext uri="{FF2B5EF4-FFF2-40B4-BE49-F238E27FC236}">
                      <a16:creationId xmlns:a16="http://schemas.microsoft.com/office/drawing/2014/main" id="{85EB5F2D-C04E-4A78-88B6-B9B742F996F8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Graphic 85">
                  <a:extLst>
                    <a:ext uri="{FF2B5EF4-FFF2-40B4-BE49-F238E27FC236}">
                      <a16:creationId xmlns:a16="http://schemas.microsoft.com/office/drawing/2014/main" id="{F7F7A0A9-ADBA-4829-8C53-A7568BD77A65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67">
                <a:extLst>
                  <a:ext uri="{FF2B5EF4-FFF2-40B4-BE49-F238E27FC236}">
                    <a16:creationId xmlns:a16="http://schemas.microsoft.com/office/drawing/2014/main" id="{4C037357-58D0-403D-922F-E5AE52172A73}"/>
                  </a:ext>
                </a:extLst>
              </p:cNvPr>
              <p:cNvGrpSpPr/>
              <p:nvPr/>
            </p:nvGrpSpPr>
            <p:grpSpPr>
              <a:xfrm rot="4200000" flipH="1">
                <a:off x="6744461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4" name="Graphic 57">
                  <a:extLst>
                    <a:ext uri="{FF2B5EF4-FFF2-40B4-BE49-F238E27FC236}">
                      <a16:creationId xmlns:a16="http://schemas.microsoft.com/office/drawing/2014/main" id="{80586D6E-CEC2-48B1-AD09-E96700AEC3F4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Graphic 71">
                  <a:extLst>
                    <a:ext uri="{FF2B5EF4-FFF2-40B4-BE49-F238E27FC236}">
                      <a16:creationId xmlns:a16="http://schemas.microsoft.com/office/drawing/2014/main" id="{12FA98D3-10C6-4CC3-A581-3849BA0FE863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Graphic 85">
                  <a:extLst>
                    <a:ext uri="{FF2B5EF4-FFF2-40B4-BE49-F238E27FC236}">
                      <a16:creationId xmlns:a16="http://schemas.microsoft.com/office/drawing/2014/main" id="{DB4E5334-2C67-47C8-A77F-9272146FD664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6" name="Freeform: Shape 92">
              <a:extLst>
                <a:ext uri="{FF2B5EF4-FFF2-40B4-BE49-F238E27FC236}">
                  <a16:creationId xmlns:a16="http://schemas.microsoft.com/office/drawing/2014/main" id="{4A2ED83A-70F6-48DE-B575-FFC83B7D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9265" y="3384422"/>
              <a:ext cx="207300" cy="207300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93">
              <a:extLst>
                <a:ext uri="{FF2B5EF4-FFF2-40B4-BE49-F238E27FC236}">
                  <a16:creationId xmlns:a16="http://schemas.microsoft.com/office/drawing/2014/main" id="{600F5F36-60D6-4DA8-A69B-7BEFEFF9C1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77895" y="2751507"/>
              <a:ext cx="351767" cy="351220"/>
            </a:xfrm>
            <a:custGeom>
              <a:avLst/>
              <a:gdLst>
                <a:gd name="connsiteX0" fmla="*/ 426005 w 929299"/>
                <a:gd name="connsiteY0" fmla="*/ 569594 h 927853"/>
                <a:gd name="connsiteX1" fmla="*/ 588882 w 929299"/>
                <a:gd name="connsiteY1" fmla="*/ 569594 h 927853"/>
                <a:gd name="connsiteX2" fmla="*/ 622220 w 929299"/>
                <a:gd name="connsiteY2" fmla="*/ 601979 h 927853"/>
                <a:gd name="connsiteX3" fmla="*/ 586977 w 929299"/>
                <a:gd name="connsiteY3" fmla="*/ 632459 h 927853"/>
                <a:gd name="connsiteX4" fmla="*/ 506967 w 929299"/>
                <a:gd name="connsiteY4" fmla="*/ 632459 h 927853"/>
                <a:gd name="connsiteX5" fmla="*/ 428862 w 929299"/>
                <a:gd name="connsiteY5" fmla="*/ 632459 h 927853"/>
                <a:gd name="connsiteX6" fmla="*/ 392667 w 929299"/>
                <a:gd name="connsiteY6" fmla="*/ 601027 h 927853"/>
                <a:gd name="connsiteX7" fmla="*/ 426005 w 929299"/>
                <a:gd name="connsiteY7" fmla="*/ 569594 h 927853"/>
                <a:gd name="connsiteX8" fmla="*/ 424100 w 929299"/>
                <a:gd name="connsiteY8" fmla="*/ 399097 h 927853"/>
                <a:gd name="connsiteX9" fmla="*/ 464104 w 929299"/>
                <a:gd name="connsiteY9" fmla="*/ 399097 h 927853"/>
                <a:gd name="connsiteX10" fmla="*/ 504110 w 929299"/>
                <a:gd name="connsiteY10" fmla="*/ 399097 h 927853"/>
                <a:gd name="connsiteX11" fmla="*/ 535542 w 929299"/>
                <a:gd name="connsiteY11" fmla="*/ 430530 h 927853"/>
                <a:gd name="connsiteX12" fmla="*/ 506015 w 929299"/>
                <a:gd name="connsiteY12" fmla="*/ 461010 h 927853"/>
                <a:gd name="connsiteX13" fmla="*/ 423147 w 929299"/>
                <a:gd name="connsiteY13" fmla="*/ 461010 h 927853"/>
                <a:gd name="connsiteX14" fmla="*/ 392667 w 929299"/>
                <a:gd name="connsiteY14" fmla="*/ 429577 h 927853"/>
                <a:gd name="connsiteX15" fmla="*/ 424100 w 929299"/>
                <a:gd name="connsiteY15" fmla="*/ 399097 h 927853"/>
                <a:gd name="connsiteX16" fmla="*/ 414575 w 929299"/>
                <a:gd name="connsiteY16" fmla="*/ 282893 h 927853"/>
                <a:gd name="connsiteX17" fmla="*/ 274557 w 929299"/>
                <a:gd name="connsiteY17" fmla="*/ 421005 h 927853"/>
                <a:gd name="connsiteX18" fmla="*/ 274557 w 929299"/>
                <a:gd name="connsiteY18" fmla="*/ 608648 h 927853"/>
                <a:gd name="connsiteX19" fmla="*/ 400287 w 929299"/>
                <a:gd name="connsiteY19" fmla="*/ 746760 h 927853"/>
                <a:gd name="connsiteX20" fmla="*/ 497442 w 929299"/>
                <a:gd name="connsiteY20" fmla="*/ 749618 h 927853"/>
                <a:gd name="connsiteX21" fmla="*/ 585072 w 929299"/>
                <a:gd name="connsiteY21" fmla="*/ 749618 h 927853"/>
                <a:gd name="connsiteX22" fmla="*/ 737472 w 929299"/>
                <a:gd name="connsiteY22" fmla="*/ 611505 h 927853"/>
                <a:gd name="connsiteX23" fmla="*/ 740330 w 929299"/>
                <a:gd name="connsiteY23" fmla="*/ 489585 h 927853"/>
                <a:gd name="connsiteX24" fmla="*/ 710802 w 929299"/>
                <a:gd name="connsiteY24" fmla="*/ 461962 h 927853"/>
                <a:gd name="connsiteX25" fmla="*/ 651747 w 929299"/>
                <a:gd name="connsiteY25" fmla="*/ 406718 h 927853"/>
                <a:gd name="connsiteX26" fmla="*/ 510777 w 929299"/>
                <a:gd name="connsiteY26" fmla="*/ 282893 h 927853"/>
                <a:gd name="connsiteX27" fmla="*/ 414575 w 929299"/>
                <a:gd name="connsiteY27" fmla="*/ 282893 h 927853"/>
                <a:gd name="connsiteX28" fmla="*/ 163115 w 929299"/>
                <a:gd name="connsiteY28" fmla="*/ 0 h 927853"/>
                <a:gd name="connsiteX29" fmla="*/ 767952 w 929299"/>
                <a:gd name="connsiteY29" fmla="*/ 0 h 927853"/>
                <a:gd name="connsiteX30" fmla="*/ 927972 w 929299"/>
                <a:gd name="connsiteY30" fmla="*/ 155257 h 927853"/>
                <a:gd name="connsiteX31" fmla="*/ 927020 w 929299"/>
                <a:gd name="connsiteY31" fmla="*/ 776287 h 927853"/>
                <a:gd name="connsiteX32" fmla="*/ 770810 w 929299"/>
                <a:gd name="connsiteY32" fmla="*/ 926782 h 927853"/>
                <a:gd name="connsiteX33" fmla="*/ 463152 w 929299"/>
                <a:gd name="connsiteY33" fmla="*/ 926782 h 927853"/>
                <a:gd name="connsiteX34" fmla="*/ 162162 w 929299"/>
                <a:gd name="connsiteY34" fmla="*/ 927735 h 927853"/>
                <a:gd name="connsiteX35" fmla="*/ 237 w 929299"/>
                <a:gd name="connsiteY35" fmla="*/ 771525 h 927853"/>
                <a:gd name="connsiteX36" fmla="*/ 1190 w 929299"/>
                <a:gd name="connsiteY36" fmla="*/ 155257 h 927853"/>
                <a:gd name="connsiteX37" fmla="*/ 163115 w 929299"/>
                <a:gd name="connsiteY37" fmla="*/ 0 h 92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29299" h="927853">
                  <a:moveTo>
                    <a:pt x="426005" y="569594"/>
                  </a:moveTo>
                  <a:cubicBezTo>
                    <a:pt x="480297" y="568642"/>
                    <a:pt x="534590" y="568642"/>
                    <a:pt x="588882" y="569594"/>
                  </a:cubicBezTo>
                  <a:cubicBezTo>
                    <a:pt x="608885" y="569594"/>
                    <a:pt x="622220" y="584834"/>
                    <a:pt x="622220" y="601979"/>
                  </a:cubicBezTo>
                  <a:cubicBezTo>
                    <a:pt x="621267" y="619124"/>
                    <a:pt x="606980" y="631507"/>
                    <a:pt x="586977" y="632459"/>
                  </a:cubicBezTo>
                  <a:cubicBezTo>
                    <a:pt x="560307" y="633412"/>
                    <a:pt x="533637" y="632459"/>
                    <a:pt x="506967" y="632459"/>
                  </a:cubicBezTo>
                  <a:cubicBezTo>
                    <a:pt x="481250" y="632459"/>
                    <a:pt x="454580" y="633412"/>
                    <a:pt x="428862" y="632459"/>
                  </a:cubicBezTo>
                  <a:cubicBezTo>
                    <a:pt x="406002" y="631507"/>
                    <a:pt x="392667" y="619124"/>
                    <a:pt x="392667" y="601027"/>
                  </a:cubicBezTo>
                  <a:cubicBezTo>
                    <a:pt x="392667" y="583882"/>
                    <a:pt x="405050" y="569594"/>
                    <a:pt x="426005" y="569594"/>
                  </a:cubicBezTo>
                  <a:close/>
                  <a:moveTo>
                    <a:pt x="424100" y="399097"/>
                  </a:moveTo>
                  <a:cubicBezTo>
                    <a:pt x="437435" y="398145"/>
                    <a:pt x="450770" y="399097"/>
                    <a:pt x="464104" y="399097"/>
                  </a:cubicBezTo>
                  <a:cubicBezTo>
                    <a:pt x="477440" y="399097"/>
                    <a:pt x="490775" y="398145"/>
                    <a:pt x="504110" y="399097"/>
                  </a:cubicBezTo>
                  <a:cubicBezTo>
                    <a:pt x="523160" y="401002"/>
                    <a:pt x="535542" y="411480"/>
                    <a:pt x="535542" y="430530"/>
                  </a:cubicBezTo>
                  <a:cubicBezTo>
                    <a:pt x="535542" y="448627"/>
                    <a:pt x="523160" y="460057"/>
                    <a:pt x="506015" y="461010"/>
                  </a:cubicBezTo>
                  <a:cubicBezTo>
                    <a:pt x="478392" y="462915"/>
                    <a:pt x="450770" y="462915"/>
                    <a:pt x="423147" y="461010"/>
                  </a:cubicBezTo>
                  <a:cubicBezTo>
                    <a:pt x="405050" y="459105"/>
                    <a:pt x="391715" y="448627"/>
                    <a:pt x="392667" y="429577"/>
                  </a:cubicBezTo>
                  <a:cubicBezTo>
                    <a:pt x="392667" y="409575"/>
                    <a:pt x="406002" y="400050"/>
                    <a:pt x="424100" y="399097"/>
                  </a:cubicBezTo>
                  <a:close/>
                  <a:moveTo>
                    <a:pt x="414575" y="282893"/>
                  </a:moveTo>
                  <a:cubicBezTo>
                    <a:pt x="338375" y="284798"/>
                    <a:pt x="276462" y="345757"/>
                    <a:pt x="274557" y="421005"/>
                  </a:cubicBezTo>
                  <a:cubicBezTo>
                    <a:pt x="272652" y="483870"/>
                    <a:pt x="272652" y="545782"/>
                    <a:pt x="274557" y="608648"/>
                  </a:cubicBezTo>
                  <a:cubicBezTo>
                    <a:pt x="276462" y="680085"/>
                    <a:pt x="330755" y="736282"/>
                    <a:pt x="400287" y="746760"/>
                  </a:cubicBezTo>
                  <a:cubicBezTo>
                    <a:pt x="434577" y="751523"/>
                    <a:pt x="469820" y="748665"/>
                    <a:pt x="497442" y="749618"/>
                  </a:cubicBezTo>
                  <a:cubicBezTo>
                    <a:pt x="531732" y="749618"/>
                    <a:pt x="558402" y="750570"/>
                    <a:pt x="585072" y="749618"/>
                  </a:cubicBezTo>
                  <a:cubicBezTo>
                    <a:pt x="670797" y="746760"/>
                    <a:pt x="726042" y="697230"/>
                    <a:pt x="737472" y="611505"/>
                  </a:cubicBezTo>
                  <a:cubicBezTo>
                    <a:pt x="742235" y="571500"/>
                    <a:pt x="739377" y="530543"/>
                    <a:pt x="740330" y="489585"/>
                  </a:cubicBezTo>
                  <a:cubicBezTo>
                    <a:pt x="741282" y="469582"/>
                    <a:pt x="729852" y="462915"/>
                    <a:pt x="710802" y="461962"/>
                  </a:cubicBezTo>
                  <a:cubicBezTo>
                    <a:pt x="660320" y="460057"/>
                    <a:pt x="658415" y="456248"/>
                    <a:pt x="651747" y="406718"/>
                  </a:cubicBezTo>
                  <a:cubicBezTo>
                    <a:pt x="642222" y="336232"/>
                    <a:pt x="582215" y="282893"/>
                    <a:pt x="510777" y="282893"/>
                  </a:cubicBezTo>
                  <a:cubicBezTo>
                    <a:pt x="478392" y="281940"/>
                    <a:pt x="446960" y="281940"/>
                    <a:pt x="414575" y="282893"/>
                  </a:cubicBezTo>
                  <a:close/>
                  <a:moveTo>
                    <a:pt x="163115" y="0"/>
                  </a:moveTo>
                  <a:cubicBezTo>
                    <a:pt x="365045" y="0"/>
                    <a:pt x="566022" y="0"/>
                    <a:pt x="767952" y="0"/>
                  </a:cubicBezTo>
                  <a:cubicBezTo>
                    <a:pt x="867012" y="952"/>
                    <a:pt x="927020" y="56198"/>
                    <a:pt x="927972" y="155257"/>
                  </a:cubicBezTo>
                  <a:cubicBezTo>
                    <a:pt x="929877" y="362903"/>
                    <a:pt x="929877" y="569595"/>
                    <a:pt x="927020" y="776287"/>
                  </a:cubicBezTo>
                  <a:cubicBezTo>
                    <a:pt x="926067" y="871537"/>
                    <a:pt x="866060" y="926782"/>
                    <a:pt x="770810" y="926782"/>
                  </a:cubicBezTo>
                  <a:cubicBezTo>
                    <a:pt x="668892" y="926782"/>
                    <a:pt x="566022" y="926782"/>
                    <a:pt x="463152" y="926782"/>
                  </a:cubicBezTo>
                  <a:cubicBezTo>
                    <a:pt x="363140" y="926782"/>
                    <a:pt x="262175" y="923925"/>
                    <a:pt x="162162" y="927735"/>
                  </a:cubicBezTo>
                  <a:cubicBezTo>
                    <a:pt x="84057" y="930593"/>
                    <a:pt x="237" y="882015"/>
                    <a:pt x="237" y="771525"/>
                  </a:cubicBezTo>
                  <a:cubicBezTo>
                    <a:pt x="237" y="565785"/>
                    <a:pt x="-715" y="360998"/>
                    <a:pt x="1190" y="155257"/>
                  </a:cubicBezTo>
                  <a:cubicBezTo>
                    <a:pt x="2142" y="55245"/>
                    <a:pt x="62150" y="0"/>
                    <a:pt x="163115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94">
              <a:extLst>
                <a:ext uri="{FF2B5EF4-FFF2-40B4-BE49-F238E27FC236}">
                  <a16:creationId xmlns:a16="http://schemas.microsoft.com/office/drawing/2014/main" id="{72BE16D2-EF8D-404C-AD48-448E47B2D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58957" y="3438349"/>
              <a:ext cx="352570" cy="351220"/>
            </a:xfrm>
            <a:custGeom>
              <a:avLst/>
              <a:gdLst>
                <a:gd name="connsiteX0" fmla="*/ 493305 w 930304"/>
                <a:gd name="connsiteY0" fmla="*/ 525380 h 926740"/>
                <a:gd name="connsiteX1" fmla="*/ 502115 w 930304"/>
                <a:gd name="connsiteY1" fmla="*/ 538358 h 926740"/>
                <a:gd name="connsiteX2" fmla="*/ 547835 w 930304"/>
                <a:gd name="connsiteY2" fmla="*/ 704093 h 926740"/>
                <a:gd name="connsiteX3" fmla="*/ 532596 w 930304"/>
                <a:gd name="connsiteY3" fmla="*/ 730763 h 926740"/>
                <a:gd name="connsiteX4" fmla="*/ 450681 w 930304"/>
                <a:gd name="connsiteY4" fmla="*/ 746003 h 926740"/>
                <a:gd name="connsiteX5" fmla="*/ 300185 w 930304"/>
                <a:gd name="connsiteY5" fmla="*/ 701235 h 926740"/>
                <a:gd name="connsiteX6" fmla="*/ 293518 w 930304"/>
                <a:gd name="connsiteY6" fmla="*/ 668850 h 926740"/>
                <a:gd name="connsiteX7" fmla="*/ 477350 w 930304"/>
                <a:gd name="connsiteY7" fmla="*/ 525975 h 926740"/>
                <a:gd name="connsiteX8" fmla="*/ 493305 w 930304"/>
                <a:gd name="connsiteY8" fmla="*/ 525380 h 926740"/>
                <a:gd name="connsiteX9" fmla="*/ 592603 w 930304"/>
                <a:gd name="connsiteY9" fmla="*/ 502163 h 926740"/>
                <a:gd name="connsiteX10" fmla="*/ 686901 w 930304"/>
                <a:gd name="connsiteY10" fmla="*/ 513593 h 926740"/>
                <a:gd name="connsiteX11" fmla="*/ 704046 w 930304"/>
                <a:gd name="connsiteY11" fmla="*/ 540263 h 926740"/>
                <a:gd name="connsiteX12" fmla="*/ 609748 w 930304"/>
                <a:gd name="connsiteY12" fmla="*/ 687901 h 926740"/>
                <a:gd name="connsiteX13" fmla="*/ 586888 w 930304"/>
                <a:gd name="connsiteY13" fmla="*/ 680281 h 926740"/>
                <a:gd name="connsiteX14" fmla="*/ 544978 w 930304"/>
                <a:gd name="connsiteY14" fmla="*/ 525976 h 926740"/>
                <a:gd name="connsiteX15" fmla="*/ 556408 w 930304"/>
                <a:gd name="connsiteY15" fmla="*/ 505973 h 926740"/>
                <a:gd name="connsiteX16" fmla="*/ 592603 w 930304"/>
                <a:gd name="connsiteY16" fmla="*/ 502163 h 926740"/>
                <a:gd name="connsiteX17" fmla="*/ 442108 w 930304"/>
                <a:gd name="connsiteY17" fmla="*/ 435488 h 926740"/>
                <a:gd name="connsiteX18" fmla="*/ 472587 w 930304"/>
                <a:gd name="connsiteY18" fmla="*/ 467873 h 926740"/>
                <a:gd name="connsiteX19" fmla="*/ 459252 w 930304"/>
                <a:gd name="connsiteY19" fmla="*/ 486923 h 926740"/>
                <a:gd name="connsiteX20" fmla="*/ 266847 w 930304"/>
                <a:gd name="connsiteY20" fmla="*/ 639323 h 926740"/>
                <a:gd name="connsiteX21" fmla="*/ 237320 w 930304"/>
                <a:gd name="connsiteY21" fmla="*/ 640276 h 926740"/>
                <a:gd name="connsiteX22" fmla="*/ 183027 w 930304"/>
                <a:gd name="connsiteY22" fmla="*/ 491686 h 926740"/>
                <a:gd name="connsiteX23" fmla="*/ 204935 w 930304"/>
                <a:gd name="connsiteY23" fmla="*/ 468826 h 926740"/>
                <a:gd name="connsiteX24" fmla="*/ 442108 w 930304"/>
                <a:gd name="connsiteY24" fmla="*/ 435488 h 926740"/>
                <a:gd name="connsiteX25" fmla="*/ 647133 w 930304"/>
                <a:gd name="connsiteY25" fmla="*/ 317259 h 926740"/>
                <a:gd name="connsiteX26" fmla="*/ 660230 w 930304"/>
                <a:gd name="connsiteY26" fmla="*/ 324046 h 926740"/>
                <a:gd name="connsiteX27" fmla="*/ 711665 w 930304"/>
                <a:gd name="connsiteY27" fmla="*/ 468826 h 926740"/>
                <a:gd name="connsiteX28" fmla="*/ 693567 w 930304"/>
                <a:gd name="connsiteY28" fmla="*/ 477398 h 926740"/>
                <a:gd name="connsiteX29" fmla="*/ 535452 w 930304"/>
                <a:gd name="connsiteY29" fmla="*/ 470731 h 926740"/>
                <a:gd name="connsiteX30" fmla="*/ 519260 w 930304"/>
                <a:gd name="connsiteY30" fmla="*/ 458348 h 926740"/>
                <a:gd name="connsiteX31" fmla="*/ 537357 w 930304"/>
                <a:gd name="connsiteY31" fmla="*/ 399293 h 926740"/>
                <a:gd name="connsiteX32" fmla="*/ 635465 w 930304"/>
                <a:gd name="connsiteY32" fmla="*/ 326903 h 926740"/>
                <a:gd name="connsiteX33" fmla="*/ 647133 w 930304"/>
                <a:gd name="connsiteY33" fmla="*/ 317259 h 926740"/>
                <a:gd name="connsiteX34" fmla="*/ 334475 w 930304"/>
                <a:gd name="connsiteY34" fmla="*/ 245226 h 926740"/>
                <a:gd name="connsiteX35" fmla="*/ 348762 w 930304"/>
                <a:gd name="connsiteY35" fmla="*/ 256418 h 926740"/>
                <a:gd name="connsiteX36" fmla="*/ 425915 w 930304"/>
                <a:gd name="connsiteY36" fmla="*/ 376433 h 926740"/>
                <a:gd name="connsiteX37" fmla="*/ 414484 w 930304"/>
                <a:gd name="connsiteY37" fmla="*/ 402150 h 926740"/>
                <a:gd name="connsiteX38" fmla="*/ 239224 w 930304"/>
                <a:gd name="connsiteY38" fmla="*/ 427868 h 926740"/>
                <a:gd name="connsiteX39" fmla="*/ 200172 w 930304"/>
                <a:gd name="connsiteY39" fmla="*/ 387863 h 926740"/>
                <a:gd name="connsiteX40" fmla="*/ 317330 w 930304"/>
                <a:gd name="connsiteY40" fmla="*/ 249750 h 926740"/>
                <a:gd name="connsiteX41" fmla="*/ 334475 w 930304"/>
                <a:gd name="connsiteY41" fmla="*/ 245226 h 926740"/>
                <a:gd name="connsiteX42" fmla="*/ 447822 w 930304"/>
                <a:gd name="connsiteY42" fmla="*/ 216413 h 926740"/>
                <a:gd name="connsiteX43" fmla="*/ 608795 w 930304"/>
                <a:gd name="connsiteY43" fmla="*/ 271658 h 926740"/>
                <a:gd name="connsiteX44" fmla="*/ 611652 w 930304"/>
                <a:gd name="connsiteY44" fmla="*/ 300233 h 926740"/>
                <a:gd name="connsiteX45" fmla="*/ 497352 w 930304"/>
                <a:gd name="connsiteY45" fmla="*/ 376433 h 926740"/>
                <a:gd name="connsiteX46" fmla="*/ 475445 w 930304"/>
                <a:gd name="connsiteY46" fmla="*/ 368813 h 926740"/>
                <a:gd name="connsiteX47" fmla="*/ 392577 w 930304"/>
                <a:gd name="connsiteY47" fmla="*/ 239273 h 926740"/>
                <a:gd name="connsiteX48" fmla="*/ 401150 w 930304"/>
                <a:gd name="connsiteY48" fmla="*/ 220223 h 926740"/>
                <a:gd name="connsiteX49" fmla="*/ 447822 w 930304"/>
                <a:gd name="connsiteY49" fmla="*/ 216413 h 926740"/>
                <a:gd name="connsiteX50" fmla="*/ 446870 w 930304"/>
                <a:gd name="connsiteY50" fmla="*/ 177361 h 926740"/>
                <a:gd name="connsiteX51" fmla="*/ 143975 w 930304"/>
                <a:gd name="connsiteY51" fmla="*/ 478351 h 926740"/>
                <a:gd name="connsiteX52" fmla="*/ 448775 w 930304"/>
                <a:gd name="connsiteY52" fmla="*/ 783151 h 926740"/>
                <a:gd name="connsiteX53" fmla="*/ 748813 w 930304"/>
                <a:gd name="connsiteY53" fmla="*/ 481208 h 926740"/>
                <a:gd name="connsiteX54" fmla="*/ 446870 w 930304"/>
                <a:gd name="connsiteY54" fmla="*/ 177361 h 926740"/>
                <a:gd name="connsiteX55" fmla="*/ 765005 w 930304"/>
                <a:gd name="connsiteY55" fmla="*/ 196 h 926740"/>
                <a:gd name="connsiteX56" fmla="*/ 928835 w 930304"/>
                <a:gd name="connsiteY56" fmla="*/ 163073 h 926740"/>
                <a:gd name="connsiteX57" fmla="*/ 928835 w 930304"/>
                <a:gd name="connsiteY57" fmla="*/ 551693 h 926740"/>
                <a:gd name="connsiteX58" fmla="*/ 925977 w 930304"/>
                <a:gd name="connsiteY58" fmla="*/ 789818 h 926740"/>
                <a:gd name="connsiteX59" fmla="*/ 778340 w 930304"/>
                <a:gd name="connsiteY59" fmla="*/ 926026 h 926740"/>
                <a:gd name="connsiteX60" fmla="*/ 151595 w 930304"/>
                <a:gd name="connsiteY60" fmla="*/ 926026 h 926740"/>
                <a:gd name="connsiteX61" fmla="*/ 1100 w 930304"/>
                <a:gd name="connsiteY61" fmla="*/ 770768 h 926740"/>
                <a:gd name="connsiteX62" fmla="*/ 1100 w 930304"/>
                <a:gd name="connsiteY62" fmla="*/ 157358 h 926740"/>
                <a:gd name="connsiteX63" fmla="*/ 111590 w 930304"/>
                <a:gd name="connsiteY63" fmla="*/ 4006 h 926740"/>
                <a:gd name="connsiteX64" fmla="*/ 153500 w 930304"/>
                <a:gd name="connsiteY64" fmla="*/ 1148 h 926740"/>
                <a:gd name="connsiteX65" fmla="*/ 465920 w 930304"/>
                <a:gd name="connsiteY65" fmla="*/ 1148 h 926740"/>
                <a:gd name="connsiteX66" fmla="*/ 765005 w 930304"/>
                <a:gd name="connsiteY66" fmla="*/ 196 h 926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30304" h="926740">
                  <a:moveTo>
                    <a:pt x="493305" y="525380"/>
                  </a:moveTo>
                  <a:cubicBezTo>
                    <a:pt x="497115" y="527642"/>
                    <a:pt x="499734" y="532167"/>
                    <a:pt x="502115" y="538358"/>
                  </a:cubicBezTo>
                  <a:cubicBezTo>
                    <a:pt x="521165" y="591698"/>
                    <a:pt x="537358" y="646943"/>
                    <a:pt x="547835" y="704093"/>
                  </a:cubicBezTo>
                  <a:cubicBezTo>
                    <a:pt x="550693" y="718380"/>
                    <a:pt x="545931" y="726000"/>
                    <a:pt x="532596" y="730763"/>
                  </a:cubicBezTo>
                  <a:cubicBezTo>
                    <a:pt x="504973" y="739335"/>
                    <a:pt x="476398" y="744098"/>
                    <a:pt x="450681" y="746003"/>
                  </a:cubicBezTo>
                  <a:cubicBezTo>
                    <a:pt x="394483" y="745050"/>
                    <a:pt x="344953" y="729810"/>
                    <a:pt x="300185" y="701235"/>
                  </a:cubicBezTo>
                  <a:cubicBezTo>
                    <a:pt x="285898" y="691710"/>
                    <a:pt x="283993" y="683138"/>
                    <a:pt x="293518" y="668850"/>
                  </a:cubicBezTo>
                  <a:cubicBezTo>
                    <a:pt x="339238" y="600270"/>
                    <a:pt x="402103" y="555503"/>
                    <a:pt x="477350" y="525975"/>
                  </a:cubicBezTo>
                  <a:cubicBezTo>
                    <a:pt x="484494" y="523118"/>
                    <a:pt x="489495" y="523118"/>
                    <a:pt x="493305" y="525380"/>
                  </a:cubicBezTo>
                  <a:close/>
                  <a:moveTo>
                    <a:pt x="592603" y="502163"/>
                  </a:moveTo>
                  <a:cubicBezTo>
                    <a:pt x="626893" y="504068"/>
                    <a:pt x="657373" y="506926"/>
                    <a:pt x="686901" y="513593"/>
                  </a:cubicBezTo>
                  <a:cubicBezTo>
                    <a:pt x="702140" y="517403"/>
                    <a:pt x="708808" y="523118"/>
                    <a:pt x="704046" y="540263"/>
                  </a:cubicBezTo>
                  <a:cubicBezTo>
                    <a:pt x="688805" y="600271"/>
                    <a:pt x="658326" y="649801"/>
                    <a:pt x="609748" y="687901"/>
                  </a:cubicBezTo>
                  <a:cubicBezTo>
                    <a:pt x="597365" y="697426"/>
                    <a:pt x="589746" y="697426"/>
                    <a:pt x="586888" y="680281"/>
                  </a:cubicBezTo>
                  <a:cubicBezTo>
                    <a:pt x="577363" y="627893"/>
                    <a:pt x="562123" y="576458"/>
                    <a:pt x="544978" y="525976"/>
                  </a:cubicBezTo>
                  <a:cubicBezTo>
                    <a:pt x="541168" y="513593"/>
                    <a:pt x="542121" y="506926"/>
                    <a:pt x="556408" y="505973"/>
                  </a:cubicBezTo>
                  <a:cubicBezTo>
                    <a:pt x="569743" y="505021"/>
                    <a:pt x="583078" y="503116"/>
                    <a:pt x="592603" y="502163"/>
                  </a:cubicBezTo>
                  <a:close/>
                  <a:moveTo>
                    <a:pt x="442108" y="435488"/>
                  </a:moveTo>
                  <a:cubicBezTo>
                    <a:pt x="467825" y="427868"/>
                    <a:pt x="464968" y="455491"/>
                    <a:pt x="472587" y="467873"/>
                  </a:cubicBezTo>
                  <a:cubicBezTo>
                    <a:pt x="481160" y="481208"/>
                    <a:pt x="467825" y="484066"/>
                    <a:pt x="459252" y="486923"/>
                  </a:cubicBezTo>
                  <a:cubicBezTo>
                    <a:pt x="378290" y="516451"/>
                    <a:pt x="315425" y="568838"/>
                    <a:pt x="266847" y="639323"/>
                  </a:cubicBezTo>
                  <a:cubicBezTo>
                    <a:pt x="255417" y="654563"/>
                    <a:pt x="248750" y="655516"/>
                    <a:pt x="237320" y="640276"/>
                  </a:cubicBezTo>
                  <a:cubicBezTo>
                    <a:pt x="206840" y="600271"/>
                    <a:pt x="183980" y="540263"/>
                    <a:pt x="183027" y="491686"/>
                  </a:cubicBezTo>
                  <a:cubicBezTo>
                    <a:pt x="181122" y="477398"/>
                    <a:pt x="186837" y="469778"/>
                    <a:pt x="204935" y="468826"/>
                  </a:cubicBezTo>
                  <a:cubicBezTo>
                    <a:pt x="284945" y="465968"/>
                    <a:pt x="364002" y="456443"/>
                    <a:pt x="442108" y="435488"/>
                  </a:cubicBezTo>
                  <a:close/>
                  <a:moveTo>
                    <a:pt x="647133" y="317259"/>
                  </a:moveTo>
                  <a:cubicBezTo>
                    <a:pt x="651181" y="315950"/>
                    <a:pt x="655468" y="317378"/>
                    <a:pt x="660230" y="324046"/>
                  </a:cubicBezTo>
                  <a:cubicBezTo>
                    <a:pt x="690710" y="365003"/>
                    <a:pt x="705950" y="411676"/>
                    <a:pt x="711665" y="468826"/>
                  </a:cubicBezTo>
                  <a:cubicBezTo>
                    <a:pt x="712617" y="476446"/>
                    <a:pt x="704997" y="479303"/>
                    <a:pt x="693567" y="477398"/>
                  </a:cubicBezTo>
                  <a:cubicBezTo>
                    <a:pt x="641180" y="468826"/>
                    <a:pt x="588792" y="465016"/>
                    <a:pt x="535452" y="470731"/>
                  </a:cubicBezTo>
                  <a:cubicBezTo>
                    <a:pt x="526880" y="471683"/>
                    <a:pt x="523070" y="465016"/>
                    <a:pt x="519260" y="458348"/>
                  </a:cubicBezTo>
                  <a:cubicBezTo>
                    <a:pt x="498305" y="419296"/>
                    <a:pt x="498305" y="419296"/>
                    <a:pt x="537357" y="399293"/>
                  </a:cubicBezTo>
                  <a:cubicBezTo>
                    <a:pt x="573552" y="380243"/>
                    <a:pt x="607842" y="357383"/>
                    <a:pt x="635465" y="326903"/>
                  </a:cubicBezTo>
                  <a:cubicBezTo>
                    <a:pt x="639275" y="322617"/>
                    <a:pt x="643085" y="318569"/>
                    <a:pt x="647133" y="317259"/>
                  </a:cubicBezTo>
                  <a:close/>
                  <a:moveTo>
                    <a:pt x="334475" y="245226"/>
                  </a:moveTo>
                  <a:cubicBezTo>
                    <a:pt x="339475" y="246178"/>
                    <a:pt x="343999" y="249750"/>
                    <a:pt x="348762" y="256418"/>
                  </a:cubicBezTo>
                  <a:cubicBezTo>
                    <a:pt x="375432" y="295470"/>
                    <a:pt x="401149" y="335475"/>
                    <a:pt x="425915" y="376433"/>
                  </a:cubicBezTo>
                  <a:cubicBezTo>
                    <a:pt x="435440" y="392625"/>
                    <a:pt x="430677" y="398340"/>
                    <a:pt x="414484" y="402150"/>
                  </a:cubicBezTo>
                  <a:cubicBezTo>
                    <a:pt x="353524" y="416438"/>
                    <a:pt x="291612" y="424058"/>
                    <a:pt x="239224" y="427868"/>
                  </a:cubicBezTo>
                  <a:cubicBezTo>
                    <a:pt x="184932" y="428820"/>
                    <a:pt x="184932" y="428820"/>
                    <a:pt x="200172" y="387863"/>
                  </a:cubicBezTo>
                  <a:cubicBezTo>
                    <a:pt x="222080" y="327855"/>
                    <a:pt x="262084" y="282135"/>
                    <a:pt x="317330" y="249750"/>
                  </a:cubicBezTo>
                  <a:cubicBezTo>
                    <a:pt x="323997" y="245940"/>
                    <a:pt x="329474" y="244273"/>
                    <a:pt x="334475" y="245226"/>
                  </a:cubicBezTo>
                  <a:close/>
                  <a:moveTo>
                    <a:pt x="447822" y="216413"/>
                  </a:moveTo>
                  <a:cubicBezTo>
                    <a:pt x="507830" y="216413"/>
                    <a:pt x="561170" y="235463"/>
                    <a:pt x="608795" y="271658"/>
                  </a:cubicBezTo>
                  <a:cubicBezTo>
                    <a:pt x="622130" y="281183"/>
                    <a:pt x="622130" y="288803"/>
                    <a:pt x="611652" y="300233"/>
                  </a:cubicBezTo>
                  <a:cubicBezTo>
                    <a:pt x="579267" y="334523"/>
                    <a:pt x="540215" y="358336"/>
                    <a:pt x="497352" y="376433"/>
                  </a:cubicBezTo>
                  <a:cubicBezTo>
                    <a:pt x="487827" y="380243"/>
                    <a:pt x="481160" y="378338"/>
                    <a:pt x="475445" y="368813"/>
                  </a:cubicBezTo>
                  <a:cubicBezTo>
                    <a:pt x="449727" y="324046"/>
                    <a:pt x="422105" y="280231"/>
                    <a:pt x="392577" y="239273"/>
                  </a:cubicBezTo>
                  <a:cubicBezTo>
                    <a:pt x="384005" y="227843"/>
                    <a:pt x="387815" y="223081"/>
                    <a:pt x="401150" y="220223"/>
                  </a:cubicBezTo>
                  <a:cubicBezTo>
                    <a:pt x="416390" y="217366"/>
                    <a:pt x="432582" y="216413"/>
                    <a:pt x="447822" y="216413"/>
                  </a:cubicBezTo>
                  <a:close/>
                  <a:moveTo>
                    <a:pt x="446870" y="177361"/>
                  </a:moveTo>
                  <a:cubicBezTo>
                    <a:pt x="279230" y="177361"/>
                    <a:pt x="144927" y="310711"/>
                    <a:pt x="143975" y="478351"/>
                  </a:cubicBezTo>
                  <a:cubicBezTo>
                    <a:pt x="143975" y="646943"/>
                    <a:pt x="280182" y="784103"/>
                    <a:pt x="448775" y="783151"/>
                  </a:cubicBezTo>
                  <a:cubicBezTo>
                    <a:pt x="613558" y="782198"/>
                    <a:pt x="749765" y="645991"/>
                    <a:pt x="748813" y="481208"/>
                  </a:cubicBezTo>
                  <a:cubicBezTo>
                    <a:pt x="749765" y="311663"/>
                    <a:pt x="615463" y="177361"/>
                    <a:pt x="446870" y="177361"/>
                  </a:cubicBezTo>
                  <a:close/>
                  <a:moveTo>
                    <a:pt x="765005" y="196"/>
                  </a:moveTo>
                  <a:cubicBezTo>
                    <a:pt x="849777" y="-3614"/>
                    <a:pt x="929788" y="47821"/>
                    <a:pt x="928835" y="163073"/>
                  </a:cubicBezTo>
                  <a:cubicBezTo>
                    <a:pt x="927883" y="292613"/>
                    <a:pt x="929788" y="422153"/>
                    <a:pt x="928835" y="551693"/>
                  </a:cubicBezTo>
                  <a:cubicBezTo>
                    <a:pt x="928835" y="631703"/>
                    <a:pt x="933597" y="710761"/>
                    <a:pt x="925977" y="789818"/>
                  </a:cubicBezTo>
                  <a:cubicBezTo>
                    <a:pt x="919310" y="873638"/>
                    <a:pt x="862160" y="926026"/>
                    <a:pt x="778340" y="926026"/>
                  </a:cubicBezTo>
                  <a:cubicBezTo>
                    <a:pt x="569742" y="926978"/>
                    <a:pt x="360192" y="926978"/>
                    <a:pt x="151595" y="926026"/>
                  </a:cubicBezTo>
                  <a:cubicBezTo>
                    <a:pt x="61107" y="926026"/>
                    <a:pt x="2052" y="866018"/>
                    <a:pt x="1100" y="770768"/>
                  </a:cubicBezTo>
                  <a:cubicBezTo>
                    <a:pt x="-805" y="566933"/>
                    <a:pt x="147" y="362146"/>
                    <a:pt x="1100" y="157358"/>
                  </a:cubicBezTo>
                  <a:cubicBezTo>
                    <a:pt x="1100" y="74491"/>
                    <a:pt x="42057" y="22103"/>
                    <a:pt x="111590" y="4006"/>
                  </a:cubicBezTo>
                  <a:cubicBezTo>
                    <a:pt x="124925" y="1148"/>
                    <a:pt x="139212" y="1148"/>
                    <a:pt x="153500" y="1148"/>
                  </a:cubicBezTo>
                  <a:cubicBezTo>
                    <a:pt x="257322" y="1148"/>
                    <a:pt x="362097" y="1148"/>
                    <a:pt x="465920" y="1148"/>
                  </a:cubicBezTo>
                  <a:cubicBezTo>
                    <a:pt x="565933" y="1148"/>
                    <a:pt x="665945" y="4006"/>
                    <a:pt x="765005" y="1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Rounded Rectangle 2">
              <a:extLst>
                <a:ext uri="{FF2B5EF4-FFF2-40B4-BE49-F238E27FC236}">
                  <a16:creationId xmlns:a16="http://schemas.microsoft.com/office/drawing/2014/main" id="{72E46098-011B-4A91-862E-DAFBB480EE50}"/>
                </a:ext>
              </a:extLst>
            </p:cNvPr>
            <p:cNvSpPr/>
            <p:nvPr/>
          </p:nvSpPr>
          <p:spPr>
            <a:xfrm>
              <a:off x="8406234" y="2810522"/>
              <a:ext cx="349911" cy="349911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0" name="Rounded Rectangle 8">
              <a:extLst>
                <a:ext uri="{FF2B5EF4-FFF2-40B4-BE49-F238E27FC236}">
                  <a16:creationId xmlns:a16="http://schemas.microsoft.com/office/drawing/2014/main" id="{25F735BE-24D5-4AA4-B326-13BFFC9C08BE}"/>
                </a:ext>
              </a:extLst>
            </p:cNvPr>
            <p:cNvSpPr/>
            <p:nvPr/>
          </p:nvSpPr>
          <p:spPr>
            <a:xfrm>
              <a:off x="9707646" y="1729577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1" name="Rounded Rectangle 2">
              <a:extLst>
                <a:ext uri="{FF2B5EF4-FFF2-40B4-BE49-F238E27FC236}">
                  <a16:creationId xmlns:a16="http://schemas.microsoft.com/office/drawing/2014/main" id="{432DA876-42AF-424E-A413-BF8119BBCDB6}"/>
                </a:ext>
              </a:extLst>
            </p:cNvPr>
            <p:cNvSpPr/>
            <p:nvPr/>
          </p:nvSpPr>
          <p:spPr>
            <a:xfrm>
              <a:off x="7862255" y="1729577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2" name="Rounded Rectangle 3">
              <a:extLst>
                <a:ext uri="{FF2B5EF4-FFF2-40B4-BE49-F238E27FC236}">
                  <a16:creationId xmlns:a16="http://schemas.microsoft.com/office/drawing/2014/main" id="{E6A384FC-1990-4234-8CB4-4E1632F84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7750" y="2985478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3" name="Rounded Rectangle 10">
              <a:extLst>
                <a:ext uri="{FF2B5EF4-FFF2-40B4-BE49-F238E27FC236}">
                  <a16:creationId xmlns:a16="http://schemas.microsoft.com/office/drawing/2014/main" id="{3E1E5515-BBE7-49DD-AF9B-0756A7BB4BBB}"/>
                </a:ext>
              </a:extLst>
            </p:cNvPr>
            <p:cNvSpPr>
              <a:spLocks/>
            </p:cNvSpPr>
            <p:nvPr/>
          </p:nvSpPr>
          <p:spPr>
            <a:xfrm>
              <a:off x="8688452" y="3409277"/>
              <a:ext cx="207263" cy="207300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ounded Rectangle 1">
              <a:extLst>
                <a:ext uri="{FF2B5EF4-FFF2-40B4-BE49-F238E27FC236}">
                  <a16:creationId xmlns:a16="http://schemas.microsoft.com/office/drawing/2014/main" id="{2763C34D-53BB-4009-A034-E5B14FAB9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01258" y="3433268"/>
              <a:ext cx="369706" cy="36970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5" name="Rounded Rectangle 2">
              <a:extLst>
                <a:ext uri="{FF2B5EF4-FFF2-40B4-BE49-F238E27FC236}">
                  <a16:creationId xmlns:a16="http://schemas.microsoft.com/office/drawing/2014/main" id="{8756BC4A-6D05-40CF-B2CD-2BE27DBB4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15178" y="3689681"/>
              <a:ext cx="218211" cy="218210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6" name="Rounded Rectangle 9">
              <a:extLst>
                <a:ext uri="{FF2B5EF4-FFF2-40B4-BE49-F238E27FC236}">
                  <a16:creationId xmlns:a16="http://schemas.microsoft.com/office/drawing/2014/main" id="{0839C8FB-69B8-445E-8244-7B4D679C08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58320" y="3697400"/>
              <a:ext cx="218235" cy="21821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687947" y="1482692"/>
                  </a:moveTo>
                  <a:cubicBezTo>
                    <a:pt x="1926534" y="1482692"/>
                    <a:pt x="2119947" y="1676105"/>
                    <a:pt x="2119947" y="1914692"/>
                  </a:cubicBezTo>
                  <a:cubicBezTo>
                    <a:pt x="2119947" y="2153279"/>
                    <a:pt x="1926534" y="2346692"/>
                    <a:pt x="1687947" y="2346692"/>
                  </a:cubicBezTo>
                  <a:cubicBezTo>
                    <a:pt x="1449360" y="2346692"/>
                    <a:pt x="1255947" y="2153279"/>
                    <a:pt x="1255947" y="1914692"/>
                  </a:cubicBezTo>
                  <a:cubicBezTo>
                    <a:pt x="1255947" y="1676105"/>
                    <a:pt x="1449360" y="1482692"/>
                    <a:pt x="1687947" y="1482692"/>
                  </a:cubicBezTo>
                  <a:close/>
                  <a:moveTo>
                    <a:pt x="2089252" y="1089590"/>
                  </a:moveTo>
                  <a:cubicBezTo>
                    <a:pt x="1416116" y="1089590"/>
                    <a:pt x="870432" y="1635274"/>
                    <a:pt x="870432" y="2308410"/>
                  </a:cubicBezTo>
                  <a:cubicBezTo>
                    <a:pt x="870432" y="2981546"/>
                    <a:pt x="1416116" y="3527230"/>
                    <a:pt x="2089252" y="3527230"/>
                  </a:cubicBezTo>
                  <a:cubicBezTo>
                    <a:pt x="2762388" y="3527230"/>
                    <a:pt x="3308072" y="2981546"/>
                    <a:pt x="3308072" y="2308410"/>
                  </a:cubicBezTo>
                  <a:cubicBezTo>
                    <a:pt x="3308072" y="1635274"/>
                    <a:pt x="2762388" y="1089590"/>
                    <a:pt x="2089252" y="1089590"/>
                  </a:cubicBezTo>
                  <a:close/>
                  <a:moveTo>
                    <a:pt x="3117438" y="1065385"/>
                  </a:moveTo>
                  <a:cubicBezTo>
                    <a:pt x="3018027" y="1065385"/>
                    <a:pt x="2937438" y="1145974"/>
                    <a:pt x="2937438" y="1245385"/>
                  </a:cubicBezTo>
                  <a:cubicBezTo>
                    <a:pt x="2937438" y="1344796"/>
                    <a:pt x="3018027" y="1425385"/>
                    <a:pt x="3117438" y="1425385"/>
                  </a:cubicBezTo>
                  <a:cubicBezTo>
                    <a:pt x="3216849" y="1425385"/>
                    <a:pt x="3297438" y="1344796"/>
                    <a:pt x="3297438" y="1245385"/>
                  </a:cubicBezTo>
                  <a:cubicBezTo>
                    <a:pt x="3297438" y="1145974"/>
                    <a:pt x="3216849" y="1065385"/>
                    <a:pt x="3117438" y="1065385"/>
                  </a:cubicBezTo>
                  <a:close/>
                  <a:moveTo>
                    <a:pt x="881213" y="737332"/>
                  </a:moveTo>
                  <a:cubicBezTo>
                    <a:pt x="662508" y="737332"/>
                    <a:pt x="485213" y="914627"/>
                    <a:pt x="485213" y="1133332"/>
                  </a:cubicBezTo>
                  <a:cubicBezTo>
                    <a:pt x="485213" y="1352037"/>
                    <a:pt x="662508" y="1529332"/>
                    <a:pt x="881213" y="1529332"/>
                  </a:cubicBezTo>
                  <a:cubicBezTo>
                    <a:pt x="1099918" y="1529332"/>
                    <a:pt x="1277213" y="1352037"/>
                    <a:pt x="1277213" y="1133332"/>
                  </a:cubicBezTo>
                  <a:cubicBezTo>
                    <a:pt x="1277213" y="914627"/>
                    <a:pt x="1099918" y="737332"/>
                    <a:pt x="881213" y="737332"/>
                  </a:cubicBezTo>
                  <a:close/>
                  <a:moveTo>
                    <a:pt x="2760704" y="694800"/>
                  </a:moveTo>
                  <a:cubicBezTo>
                    <a:pt x="2631469" y="694800"/>
                    <a:pt x="2526704" y="799565"/>
                    <a:pt x="2526704" y="928800"/>
                  </a:cubicBezTo>
                  <a:cubicBezTo>
                    <a:pt x="2526704" y="1058035"/>
                    <a:pt x="2631469" y="1162800"/>
                    <a:pt x="2760704" y="1162800"/>
                  </a:cubicBezTo>
                  <a:cubicBezTo>
                    <a:pt x="2889939" y="1162800"/>
                    <a:pt x="2994704" y="1058035"/>
                    <a:pt x="2994704" y="928800"/>
                  </a:cubicBezTo>
                  <a:cubicBezTo>
                    <a:pt x="2994704" y="799565"/>
                    <a:pt x="2889939" y="694800"/>
                    <a:pt x="2760704" y="694800"/>
                  </a:cubicBezTo>
                  <a:close/>
                  <a:moveTo>
                    <a:pt x="2224849" y="428066"/>
                  </a:moveTo>
                  <a:cubicBezTo>
                    <a:pt x="2075732" y="428066"/>
                    <a:pt x="1954849" y="548949"/>
                    <a:pt x="1954849" y="698066"/>
                  </a:cubicBezTo>
                  <a:cubicBezTo>
                    <a:pt x="1954849" y="847183"/>
                    <a:pt x="2075732" y="968066"/>
                    <a:pt x="2224849" y="968066"/>
                  </a:cubicBezTo>
                  <a:cubicBezTo>
                    <a:pt x="2373966" y="968066"/>
                    <a:pt x="2494849" y="847183"/>
                    <a:pt x="2494849" y="698066"/>
                  </a:cubicBezTo>
                  <a:cubicBezTo>
                    <a:pt x="2494849" y="548949"/>
                    <a:pt x="2373966" y="428066"/>
                    <a:pt x="2224849" y="428066"/>
                  </a:cubicBezTo>
                  <a:close/>
                  <a:moveTo>
                    <a:pt x="1567937" y="406752"/>
                  </a:moveTo>
                  <a:cubicBezTo>
                    <a:pt x="1388997" y="406752"/>
                    <a:pt x="1243937" y="551812"/>
                    <a:pt x="1243937" y="730752"/>
                  </a:cubicBezTo>
                  <a:cubicBezTo>
                    <a:pt x="1243937" y="909692"/>
                    <a:pt x="1388997" y="1054752"/>
                    <a:pt x="1567937" y="1054752"/>
                  </a:cubicBezTo>
                  <a:cubicBezTo>
                    <a:pt x="1746877" y="1054752"/>
                    <a:pt x="1891937" y="909692"/>
                    <a:pt x="1891937" y="730752"/>
                  </a:cubicBezTo>
                  <a:cubicBezTo>
                    <a:pt x="1891937" y="551812"/>
                    <a:pt x="1746877" y="406752"/>
                    <a:pt x="1567937" y="406752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7" name="Rounded Rectangle 5">
              <a:extLst>
                <a:ext uri="{FF2B5EF4-FFF2-40B4-BE49-F238E27FC236}">
                  <a16:creationId xmlns:a16="http://schemas.microsoft.com/office/drawing/2014/main" id="{6662E94C-C013-4780-B856-0541F9D52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1619" y="2985478"/>
              <a:ext cx="518693" cy="518636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330865" y="1988701"/>
                  </a:moveTo>
                  <a:lnTo>
                    <a:pt x="330865" y="3294924"/>
                  </a:lnTo>
                  <a:cubicBezTo>
                    <a:pt x="330865" y="3484431"/>
                    <a:pt x="484490" y="3638056"/>
                    <a:pt x="673997" y="3638056"/>
                  </a:cubicBezTo>
                  <a:lnTo>
                    <a:pt x="3286444" y="3638056"/>
                  </a:lnTo>
                  <a:cubicBezTo>
                    <a:pt x="3475951" y="3638056"/>
                    <a:pt x="3629576" y="3484431"/>
                    <a:pt x="3629576" y="3294924"/>
                  </a:cubicBezTo>
                  <a:lnTo>
                    <a:pt x="3629576" y="1988701"/>
                  </a:lnTo>
                  <a:lnTo>
                    <a:pt x="3007776" y="1988701"/>
                  </a:lnTo>
                  <a:cubicBezTo>
                    <a:pt x="3003504" y="2552442"/>
                    <a:pt x="2545062" y="3007995"/>
                    <a:pt x="1980221" y="3007995"/>
                  </a:cubicBezTo>
                  <a:cubicBezTo>
                    <a:pt x="1415380" y="3007995"/>
                    <a:pt x="956938" y="2552442"/>
                    <a:pt x="952666" y="1988701"/>
                  </a:cubicBezTo>
                  <a:close/>
                  <a:moveTo>
                    <a:pt x="1980221" y="1247520"/>
                  </a:moveTo>
                  <a:cubicBezTo>
                    <a:pt x="1575683" y="1247520"/>
                    <a:pt x="1247740" y="1575463"/>
                    <a:pt x="1247740" y="1980001"/>
                  </a:cubicBezTo>
                  <a:cubicBezTo>
                    <a:pt x="1247740" y="2384539"/>
                    <a:pt x="1575683" y="2712482"/>
                    <a:pt x="1980221" y="2712482"/>
                  </a:cubicBezTo>
                  <a:cubicBezTo>
                    <a:pt x="2384759" y="2712482"/>
                    <a:pt x="2712702" y="2384539"/>
                    <a:pt x="2712702" y="1980001"/>
                  </a:cubicBezTo>
                  <a:cubicBezTo>
                    <a:pt x="2712702" y="1575463"/>
                    <a:pt x="2384759" y="1247520"/>
                    <a:pt x="1980221" y="1247520"/>
                  </a:cubicBezTo>
                  <a:close/>
                  <a:moveTo>
                    <a:pt x="3164915" y="346755"/>
                  </a:moveTo>
                  <a:cubicBezTo>
                    <a:pt x="3096058" y="346755"/>
                    <a:pt x="3040238" y="402575"/>
                    <a:pt x="3040238" y="471432"/>
                  </a:cubicBezTo>
                  <a:lnTo>
                    <a:pt x="3040238" y="733595"/>
                  </a:lnTo>
                  <a:cubicBezTo>
                    <a:pt x="3040238" y="802452"/>
                    <a:pt x="3096058" y="858272"/>
                    <a:pt x="3164915" y="858272"/>
                  </a:cubicBezTo>
                  <a:lnTo>
                    <a:pt x="3427135" y="858272"/>
                  </a:lnTo>
                  <a:cubicBezTo>
                    <a:pt x="3495992" y="858272"/>
                    <a:pt x="3551812" y="802452"/>
                    <a:pt x="3551812" y="733595"/>
                  </a:cubicBezTo>
                  <a:lnTo>
                    <a:pt x="3551812" y="471432"/>
                  </a:lnTo>
                  <a:cubicBezTo>
                    <a:pt x="3551812" y="402575"/>
                    <a:pt x="3495992" y="346755"/>
                    <a:pt x="3427135" y="346755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8" name="Freeform: Shape 177">
              <a:extLst>
                <a:ext uri="{FF2B5EF4-FFF2-40B4-BE49-F238E27FC236}">
                  <a16:creationId xmlns:a16="http://schemas.microsoft.com/office/drawing/2014/main" id="{9D8B12F9-89D0-4EC4-91C2-06EE7D6C9D75}"/>
                </a:ext>
              </a:extLst>
            </p:cNvPr>
            <p:cNvSpPr>
              <a:spLocks/>
            </p:cNvSpPr>
            <p:nvPr/>
          </p:nvSpPr>
          <p:spPr bwMode="auto">
            <a:xfrm rot="470941">
              <a:off x="7773435" y="3738389"/>
              <a:ext cx="3093908" cy="2557868"/>
            </a:xfrm>
            <a:custGeom>
              <a:avLst/>
              <a:gdLst>
                <a:gd name="connsiteX0" fmla="*/ 1380104 w 3093908"/>
                <a:gd name="connsiteY0" fmla="*/ 960640 h 2557868"/>
                <a:gd name="connsiteX1" fmla="*/ 1404926 w 3093908"/>
                <a:gd name="connsiteY1" fmla="*/ 974839 h 2557868"/>
                <a:gd name="connsiteX2" fmla="*/ 1419110 w 3093908"/>
                <a:gd name="connsiteY2" fmla="*/ 987262 h 2557868"/>
                <a:gd name="connsiteX3" fmla="*/ 1426202 w 3093908"/>
                <a:gd name="connsiteY3" fmla="*/ 994361 h 2557868"/>
                <a:gd name="connsiteX4" fmla="*/ 1426202 w 3093908"/>
                <a:gd name="connsiteY4" fmla="*/ 997911 h 2557868"/>
                <a:gd name="connsiteX5" fmla="*/ 1419110 w 3093908"/>
                <a:gd name="connsiteY5" fmla="*/ 1026307 h 2557868"/>
                <a:gd name="connsiteX6" fmla="*/ 1417337 w 3093908"/>
                <a:gd name="connsiteY6" fmla="*/ 1045830 h 2557868"/>
                <a:gd name="connsiteX7" fmla="*/ 1413791 w 3093908"/>
                <a:gd name="connsiteY7" fmla="*/ 1058253 h 2557868"/>
                <a:gd name="connsiteX8" fmla="*/ 1413791 w 3093908"/>
                <a:gd name="connsiteY8" fmla="*/ 1065352 h 2557868"/>
                <a:gd name="connsiteX9" fmla="*/ 1413791 w 3093908"/>
                <a:gd name="connsiteY9" fmla="*/ 1067128 h 2557868"/>
                <a:gd name="connsiteX10" fmla="*/ 1420883 w 3093908"/>
                <a:gd name="connsiteY10" fmla="*/ 1090200 h 2557868"/>
                <a:gd name="connsiteX11" fmla="*/ 1427975 w 3093908"/>
                <a:gd name="connsiteY11" fmla="*/ 1120371 h 2557868"/>
                <a:gd name="connsiteX12" fmla="*/ 1442159 w 3093908"/>
                <a:gd name="connsiteY12" fmla="*/ 1143443 h 2557868"/>
                <a:gd name="connsiteX13" fmla="*/ 1452797 w 3093908"/>
                <a:gd name="connsiteY13" fmla="*/ 1161191 h 2557868"/>
                <a:gd name="connsiteX14" fmla="*/ 1461662 w 3093908"/>
                <a:gd name="connsiteY14" fmla="*/ 1175389 h 2557868"/>
                <a:gd name="connsiteX15" fmla="*/ 1466982 w 3093908"/>
                <a:gd name="connsiteY15" fmla="*/ 1177164 h 2557868"/>
                <a:gd name="connsiteX16" fmla="*/ 1491804 w 3093908"/>
                <a:gd name="connsiteY16" fmla="*/ 1205561 h 2557868"/>
                <a:gd name="connsiteX17" fmla="*/ 1507761 w 3093908"/>
                <a:gd name="connsiteY17" fmla="*/ 1223308 h 2557868"/>
                <a:gd name="connsiteX18" fmla="*/ 1518399 w 3093908"/>
                <a:gd name="connsiteY18" fmla="*/ 1237507 h 2557868"/>
                <a:gd name="connsiteX19" fmla="*/ 1520172 w 3093908"/>
                <a:gd name="connsiteY19" fmla="*/ 1241056 h 2557868"/>
                <a:gd name="connsiteX20" fmla="*/ 1543221 w 3093908"/>
                <a:gd name="connsiteY20" fmla="*/ 1290751 h 2557868"/>
                <a:gd name="connsiteX21" fmla="*/ 1566271 w 3093908"/>
                <a:gd name="connsiteY21" fmla="*/ 1342219 h 2557868"/>
                <a:gd name="connsiteX22" fmla="*/ 1589320 w 3093908"/>
                <a:gd name="connsiteY22" fmla="*/ 1395463 h 2557868"/>
                <a:gd name="connsiteX23" fmla="*/ 1608823 w 3093908"/>
                <a:gd name="connsiteY23" fmla="*/ 1448707 h 2557868"/>
                <a:gd name="connsiteX24" fmla="*/ 1628326 w 3093908"/>
                <a:gd name="connsiteY24" fmla="*/ 1501950 h 2557868"/>
                <a:gd name="connsiteX25" fmla="*/ 1646057 w 3093908"/>
                <a:gd name="connsiteY25" fmla="*/ 1551644 h 2557868"/>
                <a:gd name="connsiteX26" fmla="*/ 1662014 w 3093908"/>
                <a:gd name="connsiteY26" fmla="*/ 1597789 h 2557868"/>
                <a:gd name="connsiteX27" fmla="*/ 1676198 w 3093908"/>
                <a:gd name="connsiteY27" fmla="*/ 1638609 h 2557868"/>
                <a:gd name="connsiteX28" fmla="*/ 1685063 w 3093908"/>
                <a:gd name="connsiteY28" fmla="*/ 1674105 h 2557868"/>
                <a:gd name="connsiteX29" fmla="*/ 1693928 w 3093908"/>
                <a:gd name="connsiteY29" fmla="*/ 1698952 h 2557868"/>
                <a:gd name="connsiteX30" fmla="*/ 1699247 w 3093908"/>
                <a:gd name="connsiteY30" fmla="*/ 1714925 h 2557868"/>
                <a:gd name="connsiteX31" fmla="*/ 1701020 w 3093908"/>
                <a:gd name="connsiteY31" fmla="*/ 1722024 h 2557868"/>
                <a:gd name="connsiteX32" fmla="*/ 1715204 w 3093908"/>
                <a:gd name="connsiteY32" fmla="*/ 1762844 h 2557868"/>
                <a:gd name="connsiteX33" fmla="*/ 1725842 w 3093908"/>
                <a:gd name="connsiteY33" fmla="*/ 1814313 h 2557868"/>
                <a:gd name="connsiteX34" fmla="*/ 1740026 w 3093908"/>
                <a:gd name="connsiteY34" fmla="*/ 1871106 h 2557868"/>
                <a:gd name="connsiteX35" fmla="*/ 1752438 w 3093908"/>
                <a:gd name="connsiteY35" fmla="*/ 1933224 h 2557868"/>
                <a:gd name="connsiteX36" fmla="*/ 1763076 w 3093908"/>
                <a:gd name="connsiteY36" fmla="*/ 2000666 h 2557868"/>
                <a:gd name="connsiteX37" fmla="*/ 1775487 w 3093908"/>
                <a:gd name="connsiteY37" fmla="*/ 2066333 h 2557868"/>
                <a:gd name="connsiteX38" fmla="*/ 1784352 w 3093908"/>
                <a:gd name="connsiteY38" fmla="*/ 2135550 h 2557868"/>
                <a:gd name="connsiteX39" fmla="*/ 1793217 w 3093908"/>
                <a:gd name="connsiteY39" fmla="*/ 2199442 h 2557868"/>
                <a:gd name="connsiteX40" fmla="*/ 1802082 w 3093908"/>
                <a:gd name="connsiteY40" fmla="*/ 2265109 h 2557868"/>
                <a:gd name="connsiteX41" fmla="*/ 1810947 w 3093908"/>
                <a:gd name="connsiteY41" fmla="*/ 2321902 h 2557868"/>
                <a:gd name="connsiteX42" fmla="*/ 1816266 w 3093908"/>
                <a:gd name="connsiteY42" fmla="*/ 2371596 h 2557868"/>
                <a:gd name="connsiteX43" fmla="*/ 1822384 w 3093908"/>
                <a:gd name="connsiteY43" fmla="*/ 2409869 h 2557868"/>
                <a:gd name="connsiteX44" fmla="*/ 1568614 w 3093908"/>
                <a:gd name="connsiteY44" fmla="*/ 2444853 h 2557868"/>
                <a:gd name="connsiteX45" fmla="*/ 1560952 w 3093908"/>
                <a:gd name="connsiteY45" fmla="*/ 2376921 h 2557868"/>
                <a:gd name="connsiteX46" fmla="*/ 1550313 w 3093908"/>
                <a:gd name="connsiteY46" fmla="*/ 2218965 h 2557868"/>
                <a:gd name="connsiteX47" fmla="*/ 1544994 w 3093908"/>
                <a:gd name="connsiteY47" fmla="*/ 2146198 h 2557868"/>
                <a:gd name="connsiteX48" fmla="*/ 1537902 w 3093908"/>
                <a:gd name="connsiteY48" fmla="*/ 2078757 h 2557868"/>
                <a:gd name="connsiteX49" fmla="*/ 1534356 w 3093908"/>
                <a:gd name="connsiteY49" fmla="*/ 2018414 h 2557868"/>
                <a:gd name="connsiteX50" fmla="*/ 1527264 w 3093908"/>
                <a:gd name="connsiteY50" fmla="*/ 1963395 h 2557868"/>
                <a:gd name="connsiteX51" fmla="*/ 1521945 w 3093908"/>
                <a:gd name="connsiteY51" fmla="*/ 1919025 h 2557868"/>
                <a:gd name="connsiteX52" fmla="*/ 1518399 w 3093908"/>
                <a:gd name="connsiteY52" fmla="*/ 1885305 h 2557868"/>
                <a:gd name="connsiteX53" fmla="*/ 1514853 w 3093908"/>
                <a:gd name="connsiteY53" fmla="*/ 1864007 h 2557868"/>
                <a:gd name="connsiteX54" fmla="*/ 1514853 w 3093908"/>
                <a:gd name="connsiteY54" fmla="*/ 1855133 h 2557868"/>
                <a:gd name="connsiteX55" fmla="*/ 1507761 w 3093908"/>
                <a:gd name="connsiteY55" fmla="*/ 1817863 h 2557868"/>
                <a:gd name="connsiteX56" fmla="*/ 1500669 w 3093908"/>
                <a:gd name="connsiteY56" fmla="*/ 1778817 h 2557868"/>
                <a:gd name="connsiteX57" fmla="*/ 1491804 w 3093908"/>
                <a:gd name="connsiteY57" fmla="*/ 1739772 h 2557868"/>
                <a:gd name="connsiteX58" fmla="*/ 1482939 w 3093908"/>
                <a:gd name="connsiteY58" fmla="*/ 1706051 h 2557868"/>
                <a:gd name="connsiteX59" fmla="*/ 1474074 w 3093908"/>
                <a:gd name="connsiteY59" fmla="*/ 1674105 h 2557868"/>
                <a:gd name="connsiteX60" fmla="*/ 1466982 w 3093908"/>
                <a:gd name="connsiteY60" fmla="*/ 1651033 h 2557868"/>
                <a:gd name="connsiteX61" fmla="*/ 1461662 w 3093908"/>
                <a:gd name="connsiteY61" fmla="*/ 1635059 h 2557868"/>
                <a:gd name="connsiteX62" fmla="*/ 1461662 w 3093908"/>
                <a:gd name="connsiteY62" fmla="*/ 1627960 h 2557868"/>
                <a:gd name="connsiteX63" fmla="*/ 1410245 w 3093908"/>
                <a:gd name="connsiteY63" fmla="*/ 1471779 h 2557868"/>
                <a:gd name="connsiteX64" fmla="*/ 1360601 w 3093908"/>
                <a:gd name="connsiteY64" fmla="*/ 1331571 h 2557868"/>
                <a:gd name="connsiteX65" fmla="*/ 1349962 w 3093908"/>
                <a:gd name="connsiteY65" fmla="*/ 1297850 h 2557868"/>
                <a:gd name="connsiteX66" fmla="*/ 1342870 w 3093908"/>
                <a:gd name="connsiteY66" fmla="*/ 1260579 h 2557868"/>
                <a:gd name="connsiteX67" fmla="*/ 1341097 w 3093908"/>
                <a:gd name="connsiteY67" fmla="*/ 1223309 h 2557868"/>
                <a:gd name="connsiteX68" fmla="*/ 1339324 w 3093908"/>
                <a:gd name="connsiteY68" fmla="*/ 1189588 h 2557868"/>
                <a:gd name="connsiteX69" fmla="*/ 1341097 w 3093908"/>
                <a:gd name="connsiteY69" fmla="*/ 1157641 h 2557868"/>
                <a:gd name="connsiteX70" fmla="*/ 1342870 w 3093908"/>
                <a:gd name="connsiteY70" fmla="*/ 1131020 h 2557868"/>
                <a:gd name="connsiteX71" fmla="*/ 1342870 w 3093908"/>
                <a:gd name="connsiteY71" fmla="*/ 1115047 h 2557868"/>
                <a:gd name="connsiteX72" fmla="*/ 1344643 w 3093908"/>
                <a:gd name="connsiteY72" fmla="*/ 1107948 h 2557868"/>
                <a:gd name="connsiteX73" fmla="*/ 1325140 w 3093908"/>
                <a:gd name="connsiteY73" fmla="*/ 1090200 h 2557868"/>
                <a:gd name="connsiteX74" fmla="*/ 1303864 w 3093908"/>
                <a:gd name="connsiteY74" fmla="*/ 1072451 h 2557868"/>
                <a:gd name="connsiteX75" fmla="*/ 1286134 w 3093908"/>
                <a:gd name="connsiteY75" fmla="*/ 1052929 h 2557868"/>
                <a:gd name="connsiteX76" fmla="*/ 1271949 w 3093908"/>
                <a:gd name="connsiteY76" fmla="*/ 1040506 h 2557868"/>
                <a:gd name="connsiteX77" fmla="*/ 1261312 w 3093908"/>
                <a:gd name="connsiteY77" fmla="*/ 1029857 h 2557868"/>
                <a:gd name="connsiteX78" fmla="*/ 1257765 w 3093908"/>
                <a:gd name="connsiteY78" fmla="*/ 1026307 h 2557868"/>
                <a:gd name="connsiteX79" fmla="*/ 1273723 w 3093908"/>
                <a:gd name="connsiteY79" fmla="*/ 1003235 h 2557868"/>
                <a:gd name="connsiteX80" fmla="*/ 1287907 w 3093908"/>
                <a:gd name="connsiteY80" fmla="*/ 983712 h 2557868"/>
                <a:gd name="connsiteX81" fmla="*/ 1294999 w 3093908"/>
                <a:gd name="connsiteY81" fmla="*/ 978388 h 2557868"/>
                <a:gd name="connsiteX82" fmla="*/ 1300318 w 3093908"/>
                <a:gd name="connsiteY82" fmla="*/ 973064 h 2557868"/>
                <a:gd name="connsiteX83" fmla="*/ 1328686 w 3093908"/>
                <a:gd name="connsiteY83" fmla="*/ 974838 h 2557868"/>
                <a:gd name="connsiteX84" fmla="*/ 1351735 w 3093908"/>
                <a:gd name="connsiteY84" fmla="*/ 973063 h 2557868"/>
                <a:gd name="connsiteX85" fmla="*/ 1365920 w 3093908"/>
                <a:gd name="connsiteY85" fmla="*/ 971289 h 2557868"/>
                <a:gd name="connsiteX86" fmla="*/ 1374785 w 3093908"/>
                <a:gd name="connsiteY86" fmla="*/ 965965 h 2557868"/>
                <a:gd name="connsiteX87" fmla="*/ 1380104 w 3093908"/>
                <a:gd name="connsiteY87" fmla="*/ 964190 h 2557868"/>
                <a:gd name="connsiteX88" fmla="*/ 992526 w 3093908"/>
                <a:gd name="connsiteY88" fmla="*/ 897010 h 2557868"/>
                <a:gd name="connsiteX89" fmla="*/ 1002426 w 3093908"/>
                <a:gd name="connsiteY89" fmla="*/ 933418 h 2557868"/>
                <a:gd name="connsiteX90" fmla="*/ 1019133 w 3093908"/>
                <a:gd name="connsiteY90" fmla="*/ 967943 h 2557868"/>
                <a:gd name="connsiteX91" fmla="*/ 1040791 w 3093908"/>
                <a:gd name="connsiteY91" fmla="*/ 999329 h 2557868"/>
                <a:gd name="connsiteX92" fmla="*/ 1062139 w 3093908"/>
                <a:gd name="connsiteY92" fmla="*/ 1031343 h 2557868"/>
                <a:gd name="connsiteX93" fmla="*/ 1080393 w 3093908"/>
                <a:gd name="connsiteY93" fmla="*/ 1060846 h 2557868"/>
                <a:gd name="connsiteX94" fmla="*/ 1116901 w 3093908"/>
                <a:gd name="connsiteY94" fmla="*/ 1130523 h 2557868"/>
                <a:gd name="connsiteX95" fmla="*/ 1150006 w 3093908"/>
                <a:gd name="connsiteY95" fmla="*/ 1206478 h 2557868"/>
                <a:gd name="connsiteX96" fmla="*/ 1180017 w 3093908"/>
                <a:gd name="connsiteY96" fmla="*/ 1283061 h 2557868"/>
                <a:gd name="connsiteX97" fmla="*/ 1218072 w 3093908"/>
                <a:gd name="connsiteY97" fmla="*/ 1407351 h 2557868"/>
                <a:gd name="connsiteX98" fmla="*/ 1252723 w 3093908"/>
                <a:gd name="connsiteY98" fmla="*/ 1536662 h 2557868"/>
                <a:gd name="connsiteX99" fmla="*/ 1280878 w 3093908"/>
                <a:gd name="connsiteY99" fmla="*/ 1665346 h 2557868"/>
                <a:gd name="connsiteX100" fmla="*/ 1305939 w 3093908"/>
                <a:gd name="connsiteY100" fmla="*/ 1798424 h 2557868"/>
                <a:gd name="connsiteX101" fmla="*/ 1334093 w 3093908"/>
                <a:gd name="connsiteY101" fmla="*/ 1935896 h 2557868"/>
                <a:gd name="connsiteX102" fmla="*/ 1363795 w 3093908"/>
                <a:gd name="connsiteY102" fmla="*/ 2074623 h 2557868"/>
                <a:gd name="connsiteX103" fmla="*/ 1383596 w 3093908"/>
                <a:gd name="connsiteY103" fmla="*/ 2157482 h 2557868"/>
                <a:gd name="connsiteX104" fmla="*/ 1403706 w 3093908"/>
                <a:gd name="connsiteY104" fmla="*/ 2242225 h 2557868"/>
                <a:gd name="connsiteX105" fmla="*/ 1418557 w 3093908"/>
                <a:gd name="connsiteY105" fmla="*/ 2328224 h 2557868"/>
                <a:gd name="connsiteX106" fmla="*/ 1431861 w 3093908"/>
                <a:gd name="connsiteY106" fmla="*/ 2416106 h 2557868"/>
                <a:gd name="connsiteX107" fmla="*/ 1436794 w 3093908"/>
                <a:gd name="connsiteY107" fmla="*/ 2463025 h 2557868"/>
                <a:gd name="connsiteX108" fmla="*/ 748798 w 3093908"/>
                <a:gd name="connsiteY108" fmla="*/ 2557868 h 2557868"/>
                <a:gd name="connsiteX109" fmla="*/ 745632 w 3093908"/>
                <a:gd name="connsiteY109" fmla="*/ 2527213 h 2557868"/>
                <a:gd name="connsiteX110" fmla="*/ 749035 w 3093908"/>
                <a:gd name="connsiteY110" fmla="*/ 2460674 h 2557868"/>
                <a:gd name="connsiteX111" fmla="*/ 752438 w 3093908"/>
                <a:gd name="connsiteY111" fmla="*/ 2387858 h 2557868"/>
                <a:gd name="connsiteX112" fmla="*/ 757389 w 3093908"/>
                <a:gd name="connsiteY112" fmla="*/ 2313159 h 2557868"/>
                <a:gd name="connsiteX113" fmla="*/ 758936 w 3093908"/>
                <a:gd name="connsiteY113" fmla="*/ 2235321 h 2557868"/>
                <a:gd name="connsiteX114" fmla="*/ 757389 w 3093908"/>
                <a:gd name="connsiteY114" fmla="*/ 2162505 h 2557868"/>
                <a:gd name="connsiteX115" fmla="*/ 749035 w 3093908"/>
                <a:gd name="connsiteY115" fmla="*/ 2096593 h 2557868"/>
                <a:gd name="connsiteX116" fmla="*/ 730781 w 3093908"/>
                <a:gd name="connsiteY116" fmla="*/ 1899487 h 2557868"/>
                <a:gd name="connsiteX117" fmla="*/ 727378 w 3093908"/>
                <a:gd name="connsiteY117" fmla="*/ 1930873 h 2557868"/>
                <a:gd name="connsiteX118" fmla="*/ 715930 w 3093908"/>
                <a:gd name="connsiteY118" fmla="*/ 1954099 h 2557868"/>
                <a:gd name="connsiteX119" fmla="*/ 706030 w 3093908"/>
                <a:gd name="connsiteY119" fmla="*/ 1973559 h 2557868"/>
                <a:gd name="connsiteX120" fmla="*/ 697676 w 3093908"/>
                <a:gd name="connsiteY120" fmla="*/ 1990507 h 2557868"/>
                <a:gd name="connsiteX121" fmla="*/ 692726 w 3093908"/>
                <a:gd name="connsiteY121" fmla="*/ 2008711 h 2557868"/>
                <a:gd name="connsiteX122" fmla="*/ 691798 w 3093908"/>
                <a:gd name="connsiteY122" fmla="*/ 2025032 h 2557868"/>
                <a:gd name="connsiteX123" fmla="*/ 685920 w 3093908"/>
                <a:gd name="connsiteY123" fmla="*/ 2036959 h 2557868"/>
                <a:gd name="connsiteX124" fmla="*/ 676019 w 3093908"/>
                <a:gd name="connsiteY124" fmla="*/ 2058302 h 2557868"/>
                <a:gd name="connsiteX125" fmla="*/ 664571 w 3093908"/>
                <a:gd name="connsiteY125" fmla="*/ 2083411 h 2557868"/>
                <a:gd name="connsiteX126" fmla="*/ 657765 w 3093908"/>
                <a:gd name="connsiteY126" fmla="*/ 2111031 h 2557868"/>
                <a:gd name="connsiteX127" fmla="*/ 651268 w 3093908"/>
                <a:gd name="connsiteY127" fmla="*/ 2141161 h 2557868"/>
                <a:gd name="connsiteX128" fmla="*/ 647864 w 3093908"/>
                <a:gd name="connsiteY128" fmla="*/ 2164388 h 2557868"/>
                <a:gd name="connsiteX129" fmla="*/ 646317 w 3093908"/>
                <a:gd name="connsiteY129" fmla="*/ 2182592 h 2557868"/>
                <a:gd name="connsiteX130" fmla="*/ 642914 w 3093908"/>
                <a:gd name="connsiteY130" fmla="*/ 2188869 h 2557868"/>
                <a:gd name="connsiteX131" fmla="*/ 609809 w 3093908"/>
                <a:gd name="connsiteY131" fmla="*/ 2220883 h 2557868"/>
                <a:gd name="connsiteX132" fmla="*/ 578251 w 3093908"/>
                <a:gd name="connsiteY132" fmla="*/ 2247247 h 2557868"/>
                <a:gd name="connsiteX133" fmla="*/ 548550 w 3093908"/>
                <a:gd name="connsiteY133" fmla="*/ 2271729 h 2557868"/>
                <a:gd name="connsiteX134" fmla="*/ 518539 w 3093908"/>
                <a:gd name="connsiteY134" fmla="*/ 2293699 h 2557868"/>
                <a:gd name="connsiteX135" fmla="*/ 482340 w 3093908"/>
                <a:gd name="connsiteY135" fmla="*/ 2313158 h 2557868"/>
                <a:gd name="connsiteX136" fmla="*/ 437479 w 3093908"/>
                <a:gd name="connsiteY136" fmla="*/ 2330107 h 2557868"/>
                <a:gd name="connsiteX137" fmla="*/ 400971 w 3093908"/>
                <a:gd name="connsiteY137" fmla="*/ 2336384 h 2557868"/>
                <a:gd name="connsiteX138" fmla="*/ 369413 w 3093908"/>
                <a:gd name="connsiteY138" fmla="*/ 2331362 h 2557868"/>
                <a:gd name="connsiteX139" fmla="*/ 338164 w 3093908"/>
                <a:gd name="connsiteY139" fmla="*/ 2321947 h 2557868"/>
                <a:gd name="connsiteX140" fmla="*/ 311557 w 3093908"/>
                <a:gd name="connsiteY140" fmla="*/ 2301859 h 2557868"/>
                <a:gd name="connsiteX141" fmla="*/ 284949 w 3093908"/>
                <a:gd name="connsiteY141" fmla="*/ 2280517 h 2557868"/>
                <a:gd name="connsiteX142" fmla="*/ 261745 w 3093908"/>
                <a:gd name="connsiteY142" fmla="*/ 2255408 h 2557868"/>
                <a:gd name="connsiteX143" fmla="*/ 240397 w 3093908"/>
                <a:gd name="connsiteY143" fmla="*/ 2227160 h 2557868"/>
                <a:gd name="connsiteX144" fmla="*/ 222143 w 3093908"/>
                <a:gd name="connsiteY144" fmla="*/ 2200796 h 2557868"/>
                <a:gd name="connsiteX145" fmla="*/ 205435 w 3093908"/>
                <a:gd name="connsiteY145" fmla="*/ 2177570 h 2557868"/>
                <a:gd name="connsiteX146" fmla="*/ 192132 w 3093908"/>
                <a:gd name="connsiteY146" fmla="*/ 2157482 h 2557868"/>
                <a:gd name="connsiteX147" fmla="*/ 180684 w 3093908"/>
                <a:gd name="connsiteY147" fmla="*/ 2146183 h 2557868"/>
                <a:gd name="connsiteX148" fmla="*/ 147579 w 3093908"/>
                <a:gd name="connsiteY148" fmla="*/ 2106009 h 2557868"/>
                <a:gd name="connsiteX149" fmla="*/ 119425 w 3093908"/>
                <a:gd name="connsiteY149" fmla="*/ 2060185 h 2557868"/>
                <a:gd name="connsiteX150" fmla="*/ 96220 w 3093908"/>
                <a:gd name="connsiteY150" fmla="*/ 2003690 h 2557868"/>
                <a:gd name="connsiteX151" fmla="*/ 79513 w 3093908"/>
                <a:gd name="connsiteY151" fmla="*/ 1944056 h 2557868"/>
                <a:gd name="connsiteX152" fmla="*/ 66210 w 3093908"/>
                <a:gd name="connsiteY152" fmla="*/ 1877517 h 2557868"/>
                <a:gd name="connsiteX153" fmla="*/ 61259 w 3093908"/>
                <a:gd name="connsiteY153" fmla="*/ 1807839 h 2557868"/>
                <a:gd name="connsiteX154" fmla="*/ 61259 w 3093908"/>
                <a:gd name="connsiteY154" fmla="*/ 1740045 h 2557868"/>
                <a:gd name="connsiteX155" fmla="*/ 69613 w 3093908"/>
                <a:gd name="connsiteY155" fmla="*/ 1672250 h 2557868"/>
                <a:gd name="connsiteX156" fmla="*/ 74563 w 3093908"/>
                <a:gd name="connsiteY156" fmla="*/ 1640864 h 2557868"/>
                <a:gd name="connsiteX157" fmla="*/ 73016 w 3093908"/>
                <a:gd name="connsiteY157" fmla="*/ 1610733 h 2557868"/>
                <a:gd name="connsiteX158" fmla="*/ 73016 w 3093908"/>
                <a:gd name="connsiteY158" fmla="*/ 1581230 h 2557868"/>
                <a:gd name="connsiteX159" fmla="*/ 73016 w 3093908"/>
                <a:gd name="connsiteY159" fmla="*/ 1552983 h 2557868"/>
                <a:gd name="connsiteX160" fmla="*/ 76110 w 3093908"/>
                <a:gd name="connsiteY160" fmla="*/ 1529757 h 2557868"/>
                <a:gd name="connsiteX161" fmla="*/ 59713 w 3093908"/>
                <a:gd name="connsiteY161" fmla="*/ 1478283 h 2557868"/>
                <a:gd name="connsiteX162" fmla="*/ 39911 w 3093908"/>
                <a:gd name="connsiteY162" fmla="*/ 1421788 h 2557868"/>
                <a:gd name="connsiteX163" fmla="*/ 23204 w 3093908"/>
                <a:gd name="connsiteY163" fmla="*/ 1364038 h 2557868"/>
                <a:gd name="connsiteX164" fmla="*/ 8354 w 3093908"/>
                <a:gd name="connsiteY164" fmla="*/ 1307542 h 2557868"/>
                <a:gd name="connsiteX165" fmla="*/ 0 w 3093908"/>
                <a:gd name="connsiteY165" fmla="*/ 1251675 h 2557868"/>
                <a:gd name="connsiteX166" fmla="*/ 33105 w 3093908"/>
                <a:gd name="connsiteY166" fmla="*/ 1218405 h 2557868"/>
                <a:gd name="connsiteX167" fmla="*/ 79513 w 3093908"/>
                <a:gd name="connsiteY167" fmla="*/ 1192040 h 2557868"/>
                <a:gd name="connsiteX168" fmla="*/ 127469 w 3093908"/>
                <a:gd name="connsiteY168" fmla="*/ 1170070 h 2557868"/>
                <a:gd name="connsiteX169" fmla="*/ 184088 w 3093908"/>
                <a:gd name="connsiteY169" fmla="*/ 1155632 h 2557868"/>
                <a:gd name="connsiteX170" fmla="*/ 240397 w 3093908"/>
                <a:gd name="connsiteY170" fmla="*/ 1148727 h 2557868"/>
                <a:gd name="connsiteX171" fmla="*/ 255247 w 3093908"/>
                <a:gd name="connsiteY171" fmla="*/ 1158771 h 2557868"/>
                <a:gd name="connsiteX172" fmla="*/ 271645 w 3093908"/>
                <a:gd name="connsiteY172" fmla="*/ 1165048 h 2557868"/>
                <a:gd name="connsiteX173" fmla="*/ 289899 w 3093908"/>
                <a:gd name="connsiteY173" fmla="*/ 1170070 h 2557868"/>
                <a:gd name="connsiteX174" fmla="*/ 306606 w 3093908"/>
                <a:gd name="connsiteY174" fmla="*/ 1178231 h 2557868"/>
                <a:gd name="connsiteX175" fmla="*/ 321457 w 3093908"/>
                <a:gd name="connsiteY175" fmla="*/ 1192040 h 2557868"/>
                <a:gd name="connsiteX176" fmla="*/ 338164 w 3093908"/>
                <a:gd name="connsiteY176" fmla="*/ 1216522 h 2557868"/>
                <a:gd name="connsiteX177" fmla="*/ 349612 w 3093908"/>
                <a:gd name="connsiteY177" fmla="*/ 1244770 h 2557868"/>
                <a:gd name="connsiteX178" fmla="*/ 336308 w 3093908"/>
                <a:gd name="connsiteY178" fmla="*/ 1266112 h 2557868"/>
                <a:gd name="connsiteX179" fmla="*/ 331358 w 3093908"/>
                <a:gd name="connsiteY179" fmla="*/ 1288083 h 2557868"/>
                <a:gd name="connsiteX180" fmla="*/ 336308 w 3093908"/>
                <a:gd name="connsiteY180" fmla="*/ 1309425 h 2557868"/>
                <a:gd name="connsiteX181" fmla="*/ 341258 w 3093908"/>
                <a:gd name="connsiteY181" fmla="*/ 1330768 h 2557868"/>
                <a:gd name="connsiteX182" fmla="*/ 344661 w 3093908"/>
                <a:gd name="connsiteY182" fmla="*/ 1353994 h 2557868"/>
                <a:gd name="connsiteX183" fmla="*/ 343114 w 3093908"/>
                <a:gd name="connsiteY183" fmla="*/ 1377220 h 2557868"/>
                <a:gd name="connsiteX184" fmla="*/ 331358 w 3093908"/>
                <a:gd name="connsiteY184" fmla="*/ 1403584 h 2557868"/>
                <a:gd name="connsiteX185" fmla="*/ 278452 w 3093908"/>
                <a:gd name="connsiteY185" fmla="*/ 1425555 h 2557868"/>
                <a:gd name="connsiteX186" fmla="*/ 278452 w 3093908"/>
                <a:gd name="connsiteY186" fmla="*/ 1448781 h 2557868"/>
                <a:gd name="connsiteX187" fmla="*/ 279999 w 3093908"/>
                <a:gd name="connsiteY187" fmla="*/ 1472006 h 2557868"/>
                <a:gd name="connsiteX188" fmla="*/ 283402 w 3093908"/>
                <a:gd name="connsiteY188" fmla="*/ 1498371 h 2557868"/>
                <a:gd name="connsiteX189" fmla="*/ 283402 w 3093908"/>
                <a:gd name="connsiteY189" fmla="*/ 1522852 h 2557868"/>
                <a:gd name="connsiteX190" fmla="*/ 279999 w 3093908"/>
                <a:gd name="connsiteY190" fmla="*/ 1547961 h 2557868"/>
                <a:gd name="connsiteX191" fmla="*/ 275048 w 3093908"/>
                <a:gd name="connsiteY191" fmla="*/ 1568048 h 2557868"/>
                <a:gd name="connsiteX192" fmla="*/ 261745 w 3093908"/>
                <a:gd name="connsiteY192" fmla="*/ 1584369 h 2557868"/>
                <a:gd name="connsiteX193" fmla="*/ 275048 w 3093908"/>
                <a:gd name="connsiteY193" fmla="*/ 1609478 h 2557868"/>
                <a:gd name="connsiteX194" fmla="*/ 289899 w 3093908"/>
                <a:gd name="connsiteY194" fmla="*/ 1632704 h 2557868"/>
                <a:gd name="connsiteX195" fmla="*/ 306606 w 3093908"/>
                <a:gd name="connsiteY195" fmla="*/ 1654047 h 2557868"/>
                <a:gd name="connsiteX196" fmla="*/ 323004 w 3093908"/>
                <a:gd name="connsiteY196" fmla="*/ 1669112 h 2557868"/>
                <a:gd name="connsiteX197" fmla="*/ 338164 w 3093908"/>
                <a:gd name="connsiteY197" fmla="*/ 1675389 h 2557868"/>
                <a:gd name="connsiteX198" fmla="*/ 349612 w 3093908"/>
                <a:gd name="connsiteY198" fmla="*/ 1659068 h 2557868"/>
                <a:gd name="connsiteX199" fmla="*/ 357965 w 3093908"/>
                <a:gd name="connsiteY199" fmla="*/ 1630821 h 2557868"/>
                <a:gd name="connsiteX200" fmla="*/ 369413 w 3093908"/>
                <a:gd name="connsiteY200" fmla="*/ 1596296 h 2557868"/>
                <a:gd name="connsiteX201" fmla="*/ 379622 w 3093908"/>
                <a:gd name="connsiteY201" fmla="*/ 1556122 h 2557868"/>
                <a:gd name="connsiteX202" fmla="*/ 386120 w 3093908"/>
                <a:gd name="connsiteY202" fmla="*/ 1513436 h 2557868"/>
                <a:gd name="connsiteX203" fmla="*/ 394473 w 3093908"/>
                <a:gd name="connsiteY203" fmla="*/ 1472006 h 2557868"/>
                <a:gd name="connsiteX204" fmla="*/ 399423 w 3093908"/>
                <a:gd name="connsiteY204" fmla="*/ 1433715 h 2557868"/>
                <a:gd name="connsiteX205" fmla="*/ 400970 w 3093908"/>
                <a:gd name="connsiteY205" fmla="*/ 1403584 h 2557868"/>
                <a:gd name="connsiteX206" fmla="*/ 399424 w 3093908"/>
                <a:gd name="connsiteY206" fmla="*/ 1382241 h 2557868"/>
                <a:gd name="connsiteX207" fmla="*/ 407777 w 3093908"/>
                <a:gd name="connsiteY207" fmla="*/ 1380358 h 2557868"/>
                <a:gd name="connsiteX208" fmla="*/ 410871 w 3093908"/>
                <a:gd name="connsiteY208" fmla="*/ 1377220 h 2557868"/>
                <a:gd name="connsiteX209" fmla="*/ 415821 w 3093908"/>
                <a:gd name="connsiteY209" fmla="*/ 1374081 h 2557868"/>
                <a:gd name="connsiteX210" fmla="*/ 417678 w 3093908"/>
                <a:gd name="connsiteY210" fmla="*/ 1370942 h 2557868"/>
                <a:gd name="connsiteX211" fmla="*/ 420771 w 3093908"/>
                <a:gd name="connsiteY211" fmla="*/ 1367176 h 2557868"/>
                <a:gd name="connsiteX212" fmla="*/ 422628 w 3093908"/>
                <a:gd name="connsiteY212" fmla="*/ 1362154 h 2557868"/>
                <a:gd name="connsiteX213" fmla="*/ 426031 w 3093908"/>
                <a:gd name="connsiteY213" fmla="*/ 1353994 h 2557868"/>
                <a:gd name="connsiteX214" fmla="*/ 422628 w 3093908"/>
                <a:gd name="connsiteY214" fmla="*/ 1332651 h 2557868"/>
                <a:gd name="connsiteX215" fmla="*/ 426031 w 3093908"/>
                <a:gd name="connsiteY215" fmla="*/ 1302520 h 2557868"/>
                <a:gd name="connsiteX216" fmla="*/ 432528 w 3093908"/>
                <a:gd name="connsiteY216" fmla="*/ 1271134 h 2557868"/>
                <a:gd name="connsiteX217" fmla="*/ 442429 w 3093908"/>
                <a:gd name="connsiteY217" fmla="*/ 1239748 h 2557868"/>
                <a:gd name="connsiteX218" fmla="*/ 452329 w 3093908"/>
                <a:gd name="connsiteY218" fmla="*/ 1215266 h 2557868"/>
                <a:gd name="connsiteX219" fmla="*/ 465633 w 3093908"/>
                <a:gd name="connsiteY219" fmla="*/ 1195179 h 2557868"/>
                <a:gd name="connsiteX220" fmla="*/ 487290 w 3093908"/>
                <a:gd name="connsiteY220" fmla="*/ 1178231 h 2557868"/>
                <a:gd name="connsiteX221" fmla="*/ 515445 w 3093908"/>
                <a:gd name="connsiteY221" fmla="*/ 1166932 h 2557868"/>
                <a:gd name="connsiteX222" fmla="*/ 545147 w 3093908"/>
                <a:gd name="connsiteY222" fmla="*/ 1161910 h 2557868"/>
                <a:gd name="connsiteX223" fmla="*/ 576704 w 3093908"/>
                <a:gd name="connsiteY223" fmla="*/ 1155632 h 2557868"/>
                <a:gd name="connsiteX224" fmla="*/ 609809 w 3093908"/>
                <a:gd name="connsiteY224" fmla="*/ 1148727 h 2557868"/>
                <a:gd name="connsiteX225" fmla="*/ 639511 w 3093908"/>
                <a:gd name="connsiteY225" fmla="*/ 1135545 h 2557868"/>
                <a:gd name="connsiteX226" fmla="*/ 701080 w 3093908"/>
                <a:gd name="connsiteY226" fmla="*/ 1105414 h 2557868"/>
                <a:gd name="connsiteX227" fmla="*/ 767289 w 3093908"/>
                <a:gd name="connsiteY227" fmla="*/ 1072773 h 2557868"/>
                <a:gd name="connsiteX228" fmla="*/ 835355 w 3093908"/>
                <a:gd name="connsiteY228" fmla="*/ 1039503 h 2557868"/>
                <a:gd name="connsiteX229" fmla="*/ 894758 w 3093908"/>
                <a:gd name="connsiteY229" fmla="*/ 1004351 h 2557868"/>
                <a:gd name="connsiteX230" fmla="*/ 883311 w 3093908"/>
                <a:gd name="connsiteY230" fmla="*/ 994935 h 2557868"/>
                <a:gd name="connsiteX231" fmla="*/ 908062 w 3093908"/>
                <a:gd name="connsiteY231" fmla="*/ 984891 h 2557868"/>
                <a:gd name="connsiteX232" fmla="*/ 926316 w 3093908"/>
                <a:gd name="connsiteY232" fmla="*/ 969826 h 2557868"/>
                <a:gd name="connsiteX233" fmla="*/ 944570 w 3093908"/>
                <a:gd name="connsiteY233" fmla="*/ 951622 h 2557868"/>
                <a:gd name="connsiteX234" fmla="*/ 959421 w 3093908"/>
                <a:gd name="connsiteY234" fmla="*/ 931534 h 2557868"/>
                <a:gd name="connsiteX235" fmla="*/ 976128 w 3093908"/>
                <a:gd name="connsiteY235" fmla="*/ 912075 h 2557868"/>
                <a:gd name="connsiteX236" fmla="*/ 2691081 w 3093908"/>
                <a:gd name="connsiteY236" fmla="*/ 204628 h 2557868"/>
                <a:gd name="connsiteX237" fmla="*/ 2716142 w 3093908"/>
                <a:gd name="connsiteY237" fmla="*/ 202745 h 2557868"/>
                <a:gd name="connsiteX238" fmla="*/ 2745843 w 3093908"/>
                <a:gd name="connsiteY238" fmla="*/ 202745 h 2557868"/>
                <a:gd name="connsiteX239" fmla="*/ 2782351 w 3093908"/>
                <a:gd name="connsiteY239" fmla="*/ 204628 h 2557868"/>
                <a:gd name="connsiteX240" fmla="*/ 2818860 w 3093908"/>
                <a:gd name="connsiteY240" fmla="*/ 209650 h 2557868"/>
                <a:gd name="connsiteX241" fmla="*/ 2858462 w 3093908"/>
                <a:gd name="connsiteY241" fmla="*/ 217810 h 2557868"/>
                <a:gd name="connsiteX242" fmla="*/ 2891876 w 3093908"/>
                <a:gd name="connsiteY242" fmla="*/ 225971 h 2557868"/>
                <a:gd name="connsiteX243" fmla="*/ 2923124 w 3093908"/>
                <a:gd name="connsiteY243" fmla="*/ 239153 h 2557868"/>
                <a:gd name="connsiteX244" fmla="*/ 2943235 w 3093908"/>
                <a:gd name="connsiteY244" fmla="*/ 252336 h 2557868"/>
                <a:gd name="connsiteX245" fmla="*/ 2956229 w 3093908"/>
                <a:gd name="connsiteY245" fmla="*/ 269284 h 2557868"/>
                <a:gd name="connsiteX246" fmla="*/ 2961489 w 3093908"/>
                <a:gd name="connsiteY246" fmla="*/ 278700 h 2557868"/>
                <a:gd name="connsiteX247" fmla="*/ 2963036 w 3093908"/>
                <a:gd name="connsiteY247" fmla="*/ 300670 h 2557868"/>
                <a:gd name="connsiteX248" fmla="*/ 2967986 w 3093908"/>
                <a:gd name="connsiteY248" fmla="*/ 328918 h 2557868"/>
                <a:gd name="connsiteX249" fmla="*/ 2971389 w 3093908"/>
                <a:gd name="connsiteY249" fmla="*/ 358421 h 2557868"/>
                <a:gd name="connsiteX250" fmla="*/ 2976340 w 3093908"/>
                <a:gd name="connsiteY250" fmla="*/ 393573 h 2557868"/>
                <a:gd name="connsiteX251" fmla="*/ 2977886 w 3093908"/>
                <a:gd name="connsiteY251" fmla="*/ 423077 h 2557868"/>
                <a:gd name="connsiteX252" fmla="*/ 2981290 w 3093908"/>
                <a:gd name="connsiteY252" fmla="*/ 451324 h 2557868"/>
                <a:gd name="connsiteX253" fmla="*/ 2981290 w 3093908"/>
                <a:gd name="connsiteY253" fmla="*/ 471412 h 2557868"/>
                <a:gd name="connsiteX254" fmla="*/ 2969533 w 3093908"/>
                <a:gd name="connsiteY254" fmla="*/ 515980 h 2557868"/>
                <a:gd name="connsiteX255" fmla="*/ 2974483 w 3093908"/>
                <a:gd name="connsiteY255" fmla="*/ 537323 h 2557868"/>
                <a:gd name="connsiteX256" fmla="*/ 2981290 w 3093908"/>
                <a:gd name="connsiteY256" fmla="*/ 567453 h 2557868"/>
                <a:gd name="connsiteX257" fmla="*/ 2989643 w 3093908"/>
                <a:gd name="connsiteY257" fmla="*/ 596956 h 2557868"/>
                <a:gd name="connsiteX258" fmla="*/ 2996140 w 3093908"/>
                <a:gd name="connsiteY258" fmla="*/ 623321 h 2557868"/>
                <a:gd name="connsiteX259" fmla="*/ 2999544 w 3093908"/>
                <a:gd name="connsiteY259" fmla="*/ 653452 h 2557868"/>
                <a:gd name="connsiteX260" fmla="*/ 2999544 w 3093908"/>
                <a:gd name="connsiteY260" fmla="*/ 684838 h 2557868"/>
                <a:gd name="connsiteX261" fmla="*/ 2997687 w 3093908"/>
                <a:gd name="connsiteY261" fmla="*/ 714969 h 2557868"/>
                <a:gd name="connsiteX262" fmla="*/ 2996140 w 3093908"/>
                <a:gd name="connsiteY262" fmla="*/ 742589 h 2557868"/>
                <a:gd name="connsiteX263" fmla="*/ 2996141 w 3093908"/>
                <a:gd name="connsiteY263" fmla="*/ 769581 h 2557868"/>
                <a:gd name="connsiteX264" fmla="*/ 3001091 w 3093908"/>
                <a:gd name="connsiteY264" fmla="*/ 787785 h 2557868"/>
                <a:gd name="connsiteX265" fmla="*/ 3012848 w 3093908"/>
                <a:gd name="connsiteY265" fmla="*/ 802223 h 2557868"/>
                <a:gd name="connsiteX266" fmla="*/ 3027698 w 3093908"/>
                <a:gd name="connsiteY266" fmla="*/ 817288 h 2557868"/>
                <a:gd name="connsiteX267" fmla="*/ 3044096 w 3093908"/>
                <a:gd name="connsiteY267" fmla="*/ 830470 h 2557868"/>
                <a:gd name="connsiteX268" fmla="*/ 3059256 w 3093908"/>
                <a:gd name="connsiteY268" fmla="*/ 842397 h 2557868"/>
                <a:gd name="connsiteX269" fmla="*/ 3074107 w 3093908"/>
                <a:gd name="connsiteY269" fmla="*/ 853697 h 2557868"/>
                <a:gd name="connsiteX270" fmla="*/ 3087411 w 3093908"/>
                <a:gd name="connsiteY270" fmla="*/ 871900 h 2557868"/>
                <a:gd name="connsiteX271" fmla="*/ 3093908 w 3093908"/>
                <a:gd name="connsiteY271" fmla="*/ 897009 h 2557868"/>
                <a:gd name="connsiteX272" fmla="*/ 3062350 w 3093908"/>
                <a:gd name="connsiteY272" fmla="*/ 954760 h 2557868"/>
                <a:gd name="connsiteX273" fmla="*/ 3037599 w 3093908"/>
                <a:gd name="connsiteY273" fmla="*/ 1019416 h 2557868"/>
                <a:gd name="connsiteX274" fmla="*/ 3017798 w 3093908"/>
                <a:gd name="connsiteY274" fmla="*/ 1085955 h 2557868"/>
                <a:gd name="connsiteX275" fmla="*/ 2997687 w 3093908"/>
                <a:gd name="connsiteY275" fmla="*/ 1155632 h 2557868"/>
                <a:gd name="connsiteX276" fmla="*/ 2976340 w 3093908"/>
                <a:gd name="connsiteY276" fmla="*/ 1223427 h 2557868"/>
                <a:gd name="connsiteX277" fmla="*/ 2953135 w 3093908"/>
                <a:gd name="connsiteY277" fmla="*/ 1289338 h 2557868"/>
                <a:gd name="connsiteX278" fmla="*/ 2941378 w 3093908"/>
                <a:gd name="connsiteY278" fmla="*/ 1324491 h 2557868"/>
                <a:gd name="connsiteX279" fmla="*/ 2931478 w 3093908"/>
                <a:gd name="connsiteY279" fmla="*/ 1362154 h 2557868"/>
                <a:gd name="connsiteX280" fmla="*/ 2924981 w 3093908"/>
                <a:gd name="connsiteY280" fmla="*/ 1400446 h 2557868"/>
                <a:gd name="connsiteX281" fmla="*/ 2913224 w 3093908"/>
                <a:gd name="connsiteY281" fmla="*/ 1441875 h 2557868"/>
                <a:gd name="connsiteX282" fmla="*/ 2901776 w 3093908"/>
                <a:gd name="connsiteY282" fmla="*/ 1480167 h 2557868"/>
                <a:gd name="connsiteX283" fmla="*/ 2881666 w 3093908"/>
                <a:gd name="connsiteY283" fmla="*/ 1513436 h 2557868"/>
                <a:gd name="connsiteX284" fmla="*/ 2858461 w 3093908"/>
                <a:gd name="connsiteY284" fmla="*/ 1534779 h 2557868"/>
                <a:gd name="connsiteX285" fmla="*/ 2828760 w 3093908"/>
                <a:gd name="connsiteY285" fmla="*/ 1549844 h 2557868"/>
                <a:gd name="connsiteX286" fmla="*/ 2795655 w 3093908"/>
                <a:gd name="connsiteY286" fmla="*/ 1559888 h 2557868"/>
                <a:gd name="connsiteX287" fmla="*/ 2759147 w 3093908"/>
                <a:gd name="connsiteY287" fmla="*/ 1568048 h 2557868"/>
                <a:gd name="connsiteX288" fmla="*/ 2721092 w 3093908"/>
                <a:gd name="connsiteY288" fmla="*/ 1574325 h 2557868"/>
                <a:gd name="connsiteX289" fmla="*/ 2684584 w 3093908"/>
                <a:gd name="connsiteY289" fmla="*/ 1584369 h 2557868"/>
                <a:gd name="connsiteX290" fmla="*/ 2619921 w 3093908"/>
                <a:gd name="connsiteY290" fmla="*/ 1596296 h 2557868"/>
                <a:gd name="connsiteX291" fmla="*/ 2546905 w 3093908"/>
                <a:gd name="connsiteY291" fmla="*/ 1609478 h 2557868"/>
                <a:gd name="connsiteX292" fmla="*/ 2467392 w 3093908"/>
                <a:gd name="connsiteY292" fmla="*/ 1615756 h 2557868"/>
                <a:gd name="connsiteX293" fmla="*/ 2382928 w 3093908"/>
                <a:gd name="connsiteY293" fmla="*/ 1622660 h 2557868"/>
                <a:gd name="connsiteX294" fmla="*/ 2298464 w 3093908"/>
                <a:gd name="connsiteY294" fmla="*/ 1623916 h 2557868"/>
                <a:gd name="connsiteX295" fmla="*/ 2210597 w 3093908"/>
                <a:gd name="connsiteY295" fmla="*/ 1625799 h 2557868"/>
                <a:gd name="connsiteX296" fmla="*/ 2122730 w 3093908"/>
                <a:gd name="connsiteY296" fmla="*/ 1625799 h 2557868"/>
                <a:gd name="connsiteX297" fmla="*/ 2124586 w 3093908"/>
                <a:gd name="connsiteY297" fmla="*/ 1740045 h 2557868"/>
                <a:gd name="connsiteX298" fmla="*/ 2132631 w 3093908"/>
                <a:gd name="connsiteY298" fmla="*/ 1858058 h 2557868"/>
                <a:gd name="connsiteX299" fmla="*/ 2145935 w 3093908"/>
                <a:gd name="connsiteY299" fmla="*/ 1973559 h 2557868"/>
                <a:gd name="connsiteX300" fmla="*/ 2162642 w 3093908"/>
                <a:gd name="connsiteY300" fmla="*/ 2083411 h 2557868"/>
                <a:gd name="connsiteX301" fmla="*/ 2183990 w 3093908"/>
                <a:gd name="connsiteY301" fmla="*/ 2185730 h 2557868"/>
                <a:gd name="connsiteX302" fmla="*/ 2205647 w 3093908"/>
                <a:gd name="connsiteY302" fmla="*/ 2276750 h 2557868"/>
                <a:gd name="connsiteX303" fmla="*/ 2220498 w 3093908"/>
                <a:gd name="connsiteY303" fmla="*/ 2351450 h 2557868"/>
                <a:gd name="connsiteX304" fmla="*/ 2221212 w 3093908"/>
                <a:gd name="connsiteY304" fmla="*/ 2354889 h 2557868"/>
                <a:gd name="connsiteX305" fmla="*/ 2010605 w 3093908"/>
                <a:gd name="connsiteY305" fmla="*/ 2383922 h 2557868"/>
                <a:gd name="connsiteX306" fmla="*/ 2010112 w 3093908"/>
                <a:gd name="connsiteY306" fmla="*/ 2381580 h 2557868"/>
                <a:gd name="connsiteX307" fmla="*/ 1991858 w 3093908"/>
                <a:gd name="connsiteY307" fmla="*/ 2323202 h 2557868"/>
                <a:gd name="connsiteX308" fmla="*/ 1967107 w 3093908"/>
                <a:gd name="connsiteY308" fmla="*/ 2266707 h 2557868"/>
                <a:gd name="connsiteX309" fmla="*/ 1942046 w 3093908"/>
                <a:gd name="connsiteY309" fmla="*/ 2213978 h 2557868"/>
                <a:gd name="connsiteX310" fmla="*/ 1915748 w 3093908"/>
                <a:gd name="connsiteY310" fmla="*/ 2161249 h 2557868"/>
                <a:gd name="connsiteX311" fmla="*/ 1894091 w 3093908"/>
                <a:gd name="connsiteY311" fmla="*/ 2112914 h 2557868"/>
                <a:gd name="connsiteX312" fmla="*/ 1827881 w 3093908"/>
                <a:gd name="connsiteY312" fmla="*/ 1950333 h 2557868"/>
                <a:gd name="connsiteX313" fmla="*/ 1766622 w 3093908"/>
                <a:gd name="connsiteY313" fmla="*/ 1791519 h 2557868"/>
                <a:gd name="connsiteX314" fmla="*/ 1708456 w 3093908"/>
                <a:gd name="connsiteY314" fmla="*/ 1625799 h 2557868"/>
                <a:gd name="connsiteX315" fmla="*/ 1609142 w 3093908"/>
                <a:gd name="connsiteY315" fmla="*/ 1273017 h 2557868"/>
                <a:gd name="connsiteX316" fmla="*/ 1579131 w 3093908"/>
                <a:gd name="connsiteY316" fmla="*/ 1208361 h 2557868"/>
                <a:gd name="connsiteX317" fmla="*/ 1544479 w 3093908"/>
                <a:gd name="connsiteY317" fmla="*/ 1141823 h 2557868"/>
                <a:gd name="connsiteX318" fmla="*/ 1509518 w 3093908"/>
                <a:gd name="connsiteY318" fmla="*/ 1077794 h 2557868"/>
                <a:gd name="connsiteX319" fmla="*/ 1478269 w 3093908"/>
                <a:gd name="connsiteY319" fmla="*/ 1017533 h 2557868"/>
                <a:gd name="connsiteX320" fmla="*/ 1451662 w 3093908"/>
                <a:gd name="connsiteY320" fmla="*/ 923374 h 2557868"/>
                <a:gd name="connsiteX321" fmla="*/ 1468369 w 3093908"/>
                <a:gd name="connsiteY321" fmla="*/ 912075 h 2557868"/>
                <a:gd name="connsiteX322" fmla="*/ 1479816 w 3093908"/>
                <a:gd name="connsiteY322" fmla="*/ 926513 h 2557868"/>
                <a:gd name="connsiteX323" fmla="*/ 1499617 w 3093908"/>
                <a:gd name="connsiteY323" fmla="*/ 939695 h 2557868"/>
                <a:gd name="connsiteX324" fmla="*/ 1516324 w 3093908"/>
                <a:gd name="connsiteY324" fmla="*/ 951622 h 2557868"/>
                <a:gd name="connsiteX325" fmla="*/ 1534578 w 3093908"/>
                <a:gd name="connsiteY325" fmla="*/ 961665 h 2557868"/>
                <a:gd name="connsiteX326" fmla="*/ 1527772 w 3093908"/>
                <a:gd name="connsiteY326" fmla="*/ 977986 h 2557868"/>
                <a:gd name="connsiteX327" fmla="*/ 1577584 w 3093908"/>
                <a:gd name="connsiteY327" fmla="*/ 1011256 h 2557868"/>
                <a:gd name="connsiteX328" fmla="*/ 1610689 w 3093908"/>
                <a:gd name="connsiteY328" fmla="*/ 1011256 h 2557868"/>
                <a:gd name="connsiteX329" fmla="*/ 1653694 w 3093908"/>
                <a:gd name="connsiteY329" fmla="*/ 1009372 h 2557868"/>
                <a:gd name="connsiteX330" fmla="*/ 1703506 w 3093908"/>
                <a:gd name="connsiteY330" fmla="*/ 1006234 h 2557868"/>
                <a:gd name="connsiteX331" fmla="*/ 1754865 w 3093908"/>
                <a:gd name="connsiteY331" fmla="*/ 1006234 h 2557868"/>
                <a:gd name="connsiteX332" fmla="*/ 1806224 w 3093908"/>
                <a:gd name="connsiteY332" fmla="*/ 1006234 h 2557868"/>
                <a:gd name="connsiteX333" fmla="*/ 1854488 w 3093908"/>
                <a:gd name="connsiteY333" fmla="*/ 1006234 h 2557868"/>
                <a:gd name="connsiteX334" fmla="*/ 1897494 w 3093908"/>
                <a:gd name="connsiteY334" fmla="*/ 1011256 h 2557868"/>
                <a:gd name="connsiteX335" fmla="*/ 1930599 w 3093908"/>
                <a:gd name="connsiteY335" fmla="*/ 1014394 h 2557868"/>
                <a:gd name="connsiteX336" fmla="*/ 1953803 w 3093908"/>
                <a:gd name="connsiteY336" fmla="*/ 1021299 h 2557868"/>
                <a:gd name="connsiteX337" fmla="*/ 1978554 w 3093908"/>
                <a:gd name="connsiteY337" fmla="*/ 1036365 h 2557868"/>
                <a:gd name="connsiteX338" fmla="*/ 1993405 w 3093908"/>
                <a:gd name="connsiteY338" fmla="*/ 1054569 h 2557868"/>
                <a:gd name="connsiteX339" fmla="*/ 2001758 w 3093908"/>
                <a:gd name="connsiteY339" fmla="*/ 1069007 h 2557868"/>
                <a:gd name="connsiteX340" fmla="*/ 2008565 w 3093908"/>
                <a:gd name="connsiteY340" fmla="*/ 1087211 h 2557868"/>
                <a:gd name="connsiteX341" fmla="*/ 2016609 w 3093908"/>
                <a:gd name="connsiteY341" fmla="*/ 1107298 h 2557868"/>
                <a:gd name="connsiteX342" fmla="*/ 2029913 w 3093908"/>
                <a:gd name="connsiteY342" fmla="*/ 1130523 h 2557868"/>
                <a:gd name="connsiteX343" fmla="*/ 2039814 w 3093908"/>
                <a:gd name="connsiteY343" fmla="*/ 1140567 h 2557868"/>
                <a:gd name="connsiteX344" fmla="*/ 2053117 w 3093908"/>
                <a:gd name="connsiteY344" fmla="*/ 1143706 h 2557868"/>
                <a:gd name="connsiteX345" fmla="*/ 2068277 w 3093908"/>
                <a:gd name="connsiteY345" fmla="*/ 1145589 h 2557868"/>
                <a:gd name="connsiteX346" fmla="*/ 2084675 w 3093908"/>
                <a:gd name="connsiteY346" fmla="*/ 1148728 h 2557868"/>
                <a:gd name="connsiteX347" fmla="*/ 2101382 w 3093908"/>
                <a:gd name="connsiteY347" fmla="*/ 1151866 h 2557868"/>
                <a:gd name="connsiteX348" fmla="*/ 2117780 w 3093908"/>
                <a:gd name="connsiteY348" fmla="*/ 1185136 h 2557868"/>
                <a:gd name="connsiteX349" fmla="*/ 2127681 w 3093908"/>
                <a:gd name="connsiteY349" fmla="*/ 1188274 h 2557868"/>
                <a:gd name="connsiteX350" fmla="*/ 2149338 w 3093908"/>
                <a:gd name="connsiteY350" fmla="*/ 1188274 h 2557868"/>
                <a:gd name="connsiteX351" fmla="*/ 2177492 w 3093908"/>
                <a:gd name="connsiteY351" fmla="*/ 1192040 h 2557868"/>
                <a:gd name="connsiteX352" fmla="*/ 2207194 w 3093908"/>
                <a:gd name="connsiteY352" fmla="*/ 1192041 h 2557868"/>
                <a:gd name="connsiteX353" fmla="*/ 2235349 w 3093908"/>
                <a:gd name="connsiteY353" fmla="*/ 1193296 h 2557868"/>
                <a:gd name="connsiteX354" fmla="*/ 2258553 w 3093908"/>
                <a:gd name="connsiteY354" fmla="*/ 1195179 h 2557868"/>
                <a:gd name="connsiteX355" fmla="*/ 2287017 w 3093908"/>
                <a:gd name="connsiteY355" fmla="*/ 1203340 h 2557868"/>
                <a:gd name="connsiteX356" fmla="*/ 2321669 w 3093908"/>
                <a:gd name="connsiteY356" fmla="*/ 1213383 h 2557868"/>
                <a:gd name="connsiteX357" fmla="*/ 2356320 w 3093908"/>
                <a:gd name="connsiteY357" fmla="*/ 1221544 h 2557868"/>
                <a:gd name="connsiteX358" fmla="*/ 2389735 w 3093908"/>
                <a:gd name="connsiteY358" fmla="*/ 1229704 h 2557868"/>
                <a:gd name="connsiteX359" fmla="*/ 2417889 w 3093908"/>
                <a:gd name="connsiteY359" fmla="*/ 1234726 h 2557868"/>
                <a:gd name="connsiteX360" fmla="*/ 2450994 w 3093908"/>
                <a:gd name="connsiteY360" fmla="*/ 1236609 h 2557868"/>
                <a:gd name="connsiteX361" fmla="*/ 2487502 w 3093908"/>
                <a:gd name="connsiteY361" fmla="*/ 1236609 h 2557868"/>
                <a:gd name="connsiteX362" fmla="*/ 2525557 w 3093908"/>
                <a:gd name="connsiteY362" fmla="*/ 1234726 h 2557868"/>
                <a:gd name="connsiteX363" fmla="*/ 2560209 w 3093908"/>
                <a:gd name="connsiteY363" fmla="*/ 1234726 h 2557868"/>
                <a:gd name="connsiteX364" fmla="*/ 2591767 w 3093908"/>
                <a:gd name="connsiteY364" fmla="*/ 1239748 h 2557868"/>
                <a:gd name="connsiteX365" fmla="*/ 2600120 w 3093908"/>
                <a:gd name="connsiteY365" fmla="*/ 1221543 h 2557868"/>
                <a:gd name="connsiteX366" fmla="*/ 2613424 w 3093908"/>
                <a:gd name="connsiteY366" fmla="*/ 1208362 h 2557868"/>
                <a:gd name="connsiteX367" fmla="*/ 2626728 w 3093908"/>
                <a:gd name="connsiteY367" fmla="*/ 1193296 h 2557868"/>
                <a:gd name="connsiteX368" fmla="*/ 2634772 w 3093908"/>
                <a:gd name="connsiteY368" fmla="*/ 1180114 h 2557868"/>
                <a:gd name="connsiteX369" fmla="*/ 2643125 w 3093908"/>
                <a:gd name="connsiteY369" fmla="*/ 1161910 h 2557868"/>
                <a:gd name="connsiteX370" fmla="*/ 2644672 w 3093908"/>
                <a:gd name="connsiteY370" fmla="*/ 1143706 h 2557868"/>
                <a:gd name="connsiteX371" fmla="*/ 2643126 w 3093908"/>
                <a:gd name="connsiteY371" fmla="*/ 1130523 h 2557868"/>
                <a:gd name="connsiteX372" fmla="*/ 2643126 w 3093908"/>
                <a:gd name="connsiteY372" fmla="*/ 1115458 h 2557868"/>
                <a:gd name="connsiteX373" fmla="*/ 2644673 w 3093908"/>
                <a:gd name="connsiteY373" fmla="*/ 1097254 h 2557868"/>
                <a:gd name="connsiteX374" fmla="*/ 2651479 w 3093908"/>
                <a:gd name="connsiteY374" fmla="*/ 1070889 h 2557868"/>
                <a:gd name="connsiteX375" fmla="*/ 2669734 w 3093908"/>
                <a:gd name="connsiteY375" fmla="*/ 1031343 h 2557868"/>
                <a:gd name="connsiteX376" fmla="*/ 2691081 w 3093908"/>
                <a:gd name="connsiteY376" fmla="*/ 991168 h 2557868"/>
                <a:gd name="connsiteX377" fmla="*/ 2706241 w 3093908"/>
                <a:gd name="connsiteY377" fmla="*/ 951621 h 2557868"/>
                <a:gd name="connsiteX378" fmla="*/ 2712738 w 3093908"/>
                <a:gd name="connsiteY378" fmla="*/ 923374 h 2557868"/>
                <a:gd name="connsiteX379" fmla="*/ 2719545 w 3093908"/>
                <a:gd name="connsiteY379" fmla="*/ 888849 h 2557868"/>
                <a:gd name="connsiteX380" fmla="*/ 2722639 w 3093908"/>
                <a:gd name="connsiteY380" fmla="*/ 853697 h 2557868"/>
                <a:gd name="connsiteX381" fmla="*/ 2729446 w 3093908"/>
                <a:gd name="connsiteY381" fmla="*/ 820427 h 2557868"/>
                <a:gd name="connsiteX382" fmla="*/ 2735943 w 3093908"/>
                <a:gd name="connsiteY382" fmla="*/ 790924 h 2557868"/>
                <a:gd name="connsiteX383" fmla="*/ 2744297 w 3093908"/>
                <a:gd name="connsiteY383" fmla="*/ 765815 h 2557868"/>
                <a:gd name="connsiteX384" fmla="*/ 2757600 w 3093908"/>
                <a:gd name="connsiteY384" fmla="*/ 747611 h 2557868"/>
                <a:gd name="connsiteX385" fmla="*/ 2772451 w 3093908"/>
                <a:gd name="connsiteY385" fmla="*/ 728152 h 2557868"/>
                <a:gd name="connsiteX386" fmla="*/ 2782351 w 3093908"/>
                <a:gd name="connsiteY386" fmla="*/ 706181 h 2557868"/>
                <a:gd name="connsiteX387" fmla="*/ 2788849 w 3093908"/>
                <a:gd name="connsiteY387" fmla="*/ 677933 h 2557868"/>
                <a:gd name="connsiteX388" fmla="*/ 2788849 w 3093908"/>
                <a:gd name="connsiteY388" fmla="*/ 656591 h 2557868"/>
                <a:gd name="connsiteX389" fmla="*/ 2788849 w 3093908"/>
                <a:gd name="connsiteY389" fmla="*/ 638387 h 2557868"/>
                <a:gd name="connsiteX390" fmla="*/ 2787302 w 3093908"/>
                <a:gd name="connsiteY390" fmla="*/ 618299 h 2557868"/>
                <a:gd name="connsiteX391" fmla="*/ 2785754 w 3093908"/>
                <a:gd name="connsiteY391" fmla="*/ 598840 h 2557868"/>
                <a:gd name="connsiteX392" fmla="*/ 2788849 w 3093908"/>
                <a:gd name="connsiteY392" fmla="*/ 575614 h 2557868"/>
                <a:gd name="connsiteX393" fmla="*/ 2749247 w 3093908"/>
                <a:gd name="connsiteY393" fmla="*/ 540461 h 2557868"/>
                <a:gd name="connsiteX394" fmla="*/ 2709335 w 3093908"/>
                <a:gd name="connsiteY394" fmla="*/ 502798 h 2557868"/>
                <a:gd name="connsiteX395" fmla="*/ 2676230 w 3093908"/>
                <a:gd name="connsiteY395" fmla="*/ 461368 h 2557868"/>
                <a:gd name="connsiteX396" fmla="*/ 2648076 w 3093908"/>
                <a:gd name="connsiteY396" fmla="*/ 414916 h 2557868"/>
                <a:gd name="connsiteX397" fmla="*/ 2624872 w 3093908"/>
                <a:gd name="connsiteY397" fmla="*/ 361559 h 2557868"/>
                <a:gd name="connsiteX398" fmla="*/ 2598573 w 3093908"/>
                <a:gd name="connsiteY398" fmla="*/ 275561 h 2557868"/>
                <a:gd name="connsiteX399" fmla="*/ 2619921 w 3093908"/>
                <a:gd name="connsiteY399" fmla="*/ 260496 h 2557868"/>
                <a:gd name="connsiteX400" fmla="*/ 2644673 w 3093908"/>
                <a:gd name="connsiteY400" fmla="*/ 254219 h 2557868"/>
                <a:gd name="connsiteX401" fmla="*/ 2673137 w 3093908"/>
                <a:gd name="connsiteY401" fmla="*/ 241036 h 2557868"/>
                <a:gd name="connsiteX402" fmla="*/ 1148920 w 3093908"/>
                <a:gd name="connsiteY402" fmla="*/ 0 h 2557868"/>
                <a:gd name="connsiteX403" fmla="*/ 1238794 w 3093908"/>
                <a:gd name="connsiteY403" fmla="*/ 28794 h 2557868"/>
                <a:gd name="connsiteX404" fmla="*/ 1257447 w 3093908"/>
                <a:gd name="connsiteY404" fmla="*/ 42343 h 2557868"/>
                <a:gd name="connsiteX405" fmla="*/ 1267621 w 3093908"/>
                <a:gd name="connsiteY405" fmla="*/ 62668 h 2557868"/>
                <a:gd name="connsiteX406" fmla="*/ 1276100 w 3093908"/>
                <a:gd name="connsiteY406" fmla="*/ 81299 h 2557868"/>
                <a:gd name="connsiteX407" fmla="*/ 1286274 w 3093908"/>
                <a:gd name="connsiteY407" fmla="*/ 103318 h 2557868"/>
                <a:gd name="connsiteX408" fmla="*/ 1294753 w 3093908"/>
                <a:gd name="connsiteY408" fmla="*/ 123643 h 2557868"/>
                <a:gd name="connsiteX409" fmla="*/ 1350712 w 3093908"/>
                <a:gd name="connsiteY409" fmla="*/ 155824 h 2557868"/>
                <a:gd name="connsiteX410" fmla="*/ 1371061 w 3093908"/>
                <a:gd name="connsiteY410" fmla="*/ 176149 h 2557868"/>
                <a:gd name="connsiteX411" fmla="*/ 1393105 w 3093908"/>
                <a:gd name="connsiteY411" fmla="*/ 204942 h 2557868"/>
                <a:gd name="connsiteX412" fmla="*/ 1413454 w 3093908"/>
                <a:gd name="connsiteY412" fmla="*/ 237123 h 2557868"/>
                <a:gd name="connsiteX413" fmla="*/ 1428715 w 3093908"/>
                <a:gd name="connsiteY413" fmla="*/ 270998 h 2557868"/>
                <a:gd name="connsiteX414" fmla="*/ 1442281 w 3093908"/>
                <a:gd name="connsiteY414" fmla="*/ 296404 h 2557868"/>
                <a:gd name="connsiteX415" fmla="*/ 1442281 w 3093908"/>
                <a:gd name="connsiteY415" fmla="*/ 379397 h 2557868"/>
                <a:gd name="connsiteX416" fmla="*/ 1447368 w 3093908"/>
                <a:gd name="connsiteY416" fmla="*/ 406497 h 2557868"/>
                <a:gd name="connsiteX417" fmla="*/ 1457543 w 3093908"/>
                <a:gd name="connsiteY417" fmla="*/ 425129 h 2557868"/>
                <a:gd name="connsiteX418" fmla="*/ 1466021 w 3093908"/>
                <a:gd name="connsiteY418" fmla="*/ 443760 h 2557868"/>
                <a:gd name="connsiteX419" fmla="*/ 1472804 w 3093908"/>
                <a:gd name="connsiteY419" fmla="*/ 460697 h 2557868"/>
                <a:gd name="connsiteX420" fmla="*/ 1479587 w 3093908"/>
                <a:gd name="connsiteY420" fmla="*/ 475941 h 2557868"/>
                <a:gd name="connsiteX421" fmla="*/ 1482979 w 3093908"/>
                <a:gd name="connsiteY421" fmla="*/ 494572 h 2557868"/>
                <a:gd name="connsiteX422" fmla="*/ 1482979 w 3093908"/>
                <a:gd name="connsiteY422" fmla="*/ 516590 h 2557868"/>
                <a:gd name="connsiteX423" fmla="*/ 1481283 w 3093908"/>
                <a:gd name="connsiteY423" fmla="*/ 543690 h 2557868"/>
                <a:gd name="connsiteX424" fmla="*/ 1474500 w 3093908"/>
                <a:gd name="connsiteY424" fmla="*/ 580952 h 2557868"/>
                <a:gd name="connsiteX425" fmla="*/ 1467717 w 3093908"/>
                <a:gd name="connsiteY425" fmla="*/ 618215 h 2557868"/>
                <a:gd name="connsiteX426" fmla="*/ 1467717 w 3093908"/>
                <a:gd name="connsiteY426" fmla="*/ 652089 h 2557868"/>
                <a:gd name="connsiteX427" fmla="*/ 1467717 w 3093908"/>
                <a:gd name="connsiteY427" fmla="*/ 677495 h 2557868"/>
                <a:gd name="connsiteX428" fmla="*/ 1469413 w 3093908"/>
                <a:gd name="connsiteY428" fmla="*/ 699514 h 2557868"/>
                <a:gd name="connsiteX429" fmla="*/ 1469413 w 3093908"/>
                <a:gd name="connsiteY429" fmla="*/ 721533 h 2557868"/>
                <a:gd name="connsiteX430" fmla="*/ 1466021 w 3093908"/>
                <a:gd name="connsiteY430" fmla="*/ 740164 h 2557868"/>
                <a:gd name="connsiteX431" fmla="*/ 1457543 w 3093908"/>
                <a:gd name="connsiteY431" fmla="*/ 758795 h 2557868"/>
                <a:gd name="connsiteX432" fmla="*/ 1437194 w 3093908"/>
                <a:gd name="connsiteY432" fmla="*/ 779120 h 2557868"/>
                <a:gd name="connsiteX433" fmla="*/ 1406671 w 3093908"/>
                <a:gd name="connsiteY433" fmla="*/ 802832 h 2557868"/>
                <a:gd name="connsiteX434" fmla="*/ 1406671 w 3093908"/>
                <a:gd name="connsiteY434" fmla="*/ 860419 h 2557868"/>
                <a:gd name="connsiteX435" fmla="*/ 1420237 w 3093908"/>
                <a:gd name="connsiteY435" fmla="*/ 863807 h 2557868"/>
                <a:gd name="connsiteX436" fmla="*/ 1423628 w 3093908"/>
                <a:gd name="connsiteY436" fmla="*/ 870582 h 2557868"/>
                <a:gd name="connsiteX437" fmla="*/ 1423628 w 3093908"/>
                <a:gd name="connsiteY437" fmla="*/ 882438 h 2557868"/>
                <a:gd name="connsiteX438" fmla="*/ 1423628 w 3093908"/>
                <a:gd name="connsiteY438" fmla="*/ 897682 h 2557868"/>
                <a:gd name="connsiteX439" fmla="*/ 1410062 w 3093908"/>
                <a:gd name="connsiteY439" fmla="*/ 912925 h 2557868"/>
                <a:gd name="connsiteX440" fmla="*/ 1401584 w 3093908"/>
                <a:gd name="connsiteY440" fmla="*/ 926475 h 2557868"/>
                <a:gd name="connsiteX441" fmla="*/ 1388018 w 3093908"/>
                <a:gd name="connsiteY441" fmla="*/ 938332 h 2557868"/>
                <a:gd name="connsiteX442" fmla="*/ 1372756 w 3093908"/>
                <a:gd name="connsiteY442" fmla="*/ 948494 h 2557868"/>
                <a:gd name="connsiteX443" fmla="*/ 1345625 w 3093908"/>
                <a:gd name="connsiteY443" fmla="*/ 934944 h 2557868"/>
                <a:gd name="connsiteX444" fmla="*/ 1308319 w 3093908"/>
                <a:gd name="connsiteY444" fmla="*/ 923088 h 2557868"/>
                <a:gd name="connsiteX445" fmla="*/ 1264230 w 3093908"/>
                <a:gd name="connsiteY445" fmla="*/ 912925 h 2557868"/>
                <a:gd name="connsiteX446" fmla="*/ 1216749 w 3093908"/>
                <a:gd name="connsiteY446" fmla="*/ 901069 h 2557868"/>
                <a:gd name="connsiteX447" fmla="*/ 1169269 w 3093908"/>
                <a:gd name="connsiteY447" fmla="*/ 890907 h 2557868"/>
                <a:gd name="connsiteX448" fmla="*/ 1123484 w 3093908"/>
                <a:gd name="connsiteY448" fmla="*/ 879050 h 2557868"/>
                <a:gd name="connsiteX449" fmla="*/ 1079395 w 3093908"/>
                <a:gd name="connsiteY449" fmla="*/ 867194 h 2557868"/>
                <a:gd name="connsiteX450" fmla="*/ 1043785 w 3093908"/>
                <a:gd name="connsiteY450" fmla="*/ 851951 h 2557868"/>
                <a:gd name="connsiteX451" fmla="*/ 1014957 w 3093908"/>
                <a:gd name="connsiteY451" fmla="*/ 836707 h 2557868"/>
                <a:gd name="connsiteX452" fmla="*/ 999696 w 3093908"/>
                <a:gd name="connsiteY452" fmla="*/ 814688 h 2557868"/>
                <a:gd name="connsiteX453" fmla="*/ 996304 w 3093908"/>
                <a:gd name="connsiteY453" fmla="*/ 802832 h 2557868"/>
                <a:gd name="connsiteX454" fmla="*/ 996304 w 3093908"/>
                <a:gd name="connsiteY454" fmla="*/ 787588 h 2557868"/>
                <a:gd name="connsiteX455" fmla="*/ 996304 w 3093908"/>
                <a:gd name="connsiteY455" fmla="*/ 774039 h 2557868"/>
                <a:gd name="connsiteX456" fmla="*/ 992913 w 3093908"/>
                <a:gd name="connsiteY456" fmla="*/ 763876 h 2557868"/>
                <a:gd name="connsiteX457" fmla="*/ 970868 w 3093908"/>
                <a:gd name="connsiteY457" fmla="*/ 730002 h 2557868"/>
                <a:gd name="connsiteX458" fmla="*/ 938650 w 3093908"/>
                <a:gd name="connsiteY458" fmla="*/ 696127 h 2557868"/>
                <a:gd name="connsiteX459" fmla="*/ 903039 w 3093908"/>
                <a:gd name="connsiteY459" fmla="*/ 660558 h 2557868"/>
                <a:gd name="connsiteX460" fmla="*/ 865733 w 3093908"/>
                <a:gd name="connsiteY460" fmla="*/ 628377 h 2557868"/>
                <a:gd name="connsiteX461" fmla="*/ 836906 w 3093908"/>
                <a:gd name="connsiteY461" fmla="*/ 596196 h 2557868"/>
                <a:gd name="connsiteX462" fmla="*/ 813166 w 3093908"/>
                <a:gd name="connsiteY462" fmla="*/ 562321 h 2557868"/>
                <a:gd name="connsiteX463" fmla="*/ 796208 w 3093908"/>
                <a:gd name="connsiteY463" fmla="*/ 519978 h 2557868"/>
                <a:gd name="connsiteX464" fmla="*/ 782642 w 3093908"/>
                <a:gd name="connsiteY464" fmla="*/ 472553 h 2557868"/>
                <a:gd name="connsiteX465" fmla="*/ 775860 w 3093908"/>
                <a:gd name="connsiteY465" fmla="*/ 420047 h 2557868"/>
                <a:gd name="connsiteX466" fmla="*/ 775860 w 3093908"/>
                <a:gd name="connsiteY466" fmla="*/ 365847 h 2557868"/>
                <a:gd name="connsiteX467" fmla="*/ 782642 w 3093908"/>
                <a:gd name="connsiteY467" fmla="*/ 316729 h 2557868"/>
                <a:gd name="connsiteX468" fmla="*/ 794513 w 3093908"/>
                <a:gd name="connsiteY468" fmla="*/ 267611 h 2557868"/>
                <a:gd name="connsiteX469" fmla="*/ 809774 w 3093908"/>
                <a:gd name="connsiteY469" fmla="*/ 228655 h 2557868"/>
                <a:gd name="connsiteX470" fmla="*/ 831819 w 3093908"/>
                <a:gd name="connsiteY470" fmla="*/ 196474 h 2557868"/>
                <a:gd name="connsiteX471" fmla="*/ 819949 w 3093908"/>
                <a:gd name="connsiteY471" fmla="*/ 177843 h 2557868"/>
                <a:gd name="connsiteX472" fmla="*/ 826731 w 3093908"/>
                <a:gd name="connsiteY472" fmla="*/ 177842 h 2557868"/>
                <a:gd name="connsiteX473" fmla="*/ 841993 w 3093908"/>
                <a:gd name="connsiteY473" fmla="*/ 171067 h 2557868"/>
                <a:gd name="connsiteX474" fmla="*/ 852167 w 3093908"/>
                <a:gd name="connsiteY474" fmla="*/ 157517 h 2557868"/>
                <a:gd name="connsiteX475" fmla="*/ 862342 w 3093908"/>
                <a:gd name="connsiteY475" fmla="*/ 142274 h 2557868"/>
                <a:gd name="connsiteX476" fmla="*/ 870821 w 3093908"/>
                <a:gd name="connsiteY476" fmla="*/ 130418 h 2557868"/>
                <a:gd name="connsiteX477" fmla="*/ 880995 w 3093908"/>
                <a:gd name="connsiteY477" fmla="*/ 118562 h 2557868"/>
                <a:gd name="connsiteX478" fmla="*/ 916605 w 3093908"/>
                <a:gd name="connsiteY478" fmla="*/ 99931 h 2557868"/>
                <a:gd name="connsiteX479" fmla="*/ 952215 w 3093908"/>
                <a:gd name="connsiteY479" fmla="*/ 86381 h 2557868"/>
                <a:gd name="connsiteX480" fmla="*/ 989521 w 3093908"/>
                <a:gd name="connsiteY480" fmla="*/ 67749 h 2557868"/>
                <a:gd name="connsiteX481" fmla="*/ 992913 w 3093908"/>
                <a:gd name="connsiteY481" fmla="*/ 67749 h 2557868"/>
                <a:gd name="connsiteX482" fmla="*/ 999696 w 3093908"/>
                <a:gd name="connsiteY482" fmla="*/ 40650 h 2557868"/>
                <a:gd name="connsiteX483" fmla="*/ 1014957 w 3093908"/>
                <a:gd name="connsiteY483" fmla="*/ 42343 h 2557868"/>
                <a:gd name="connsiteX484" fmla="*/ 1026827 w 3093908"/>
                <a:gd name="connsiteY484" fmla="*/ 44037 h 2557868"/>
                <a:gd name="connsiteX485" fmla="*/ 1037002 w 3093908"/>
                <a:gd name="connsiteY485" fmla="*/ 45731 h 2557868"/>
                <a:gd name="connsiteX486" fmla="*/ 1050568 w 3093908"/>
                <a:gd name="connsiteY486" fmla="*/ 50812 h 2557868"/>
                <a:gd name="connsiteX487" fmla="*/ 1052263 w 3093908"/>
                <a:gd name="connsiteY487" fmla="*/ 42343 h 2557868"/>
                <a:gd name="connsiteX488" fmla="*/ 1055655 w 3093908"/>
                <a:gd name="connsiteY488" fmla="*/ 35568 h 2557868"/>
                <a:gd name="connsiteX489" fmla="*/ 1057351 w 3093908"/>
                <a:gd name="connsiteY489" fmla="*/ 30487 h 2557868"/>
                <a:gd name="connsiteX490" fmla="*/ 1060742 w 3093908"/>
                <a:gd name="connsiteY490" fmla="*/ 28793 h 2557868"/>
                <a:gd name="connsiteX491" fmla="*/ 1065829 w 3093908"/>
                <a:gd name="connsiteY491" fmla="*/ 27100 h 2557868"/>
                <a:gd name="connsiteX492" fmla="*/ 1072612 w 3093908"/>
                <a:gd name="connsiteY492" fmla="*/ 25406 h 2557868"/>
                <a:gd name="connsiteX493" fmla="*/ 1082786 w 3093908"/>
                <a:gd name="connsiteY493" fmla="*/ 22018 h 2557868"/>
                <a:gd name="connsiteX494" fmla="*/ 1104831 w 3093908"/>
                <a:gd name="connsiteY494" fmla="*/ 15243 h 2557868"/>
                <a:gd name="connsiteX495" fmla="*/ 1126875 w 3093908"/>
                <a:gd name="connsiteY495" fmla="*/ 8469 h 255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</a:cxnLst>
              <a:rect l="l" t="t" r="r" b="b"/>
              <a:pathLst>
                <a:path w="3093908" h="2557868">
                  <a:moveTo>
                    <a:pt x="1380104" y="960640"/>
                  </a:moveTo>
                  <a:lnTo>
                    <a:pt x="1404926" y="974839"/>
                  </a:lnTo>
                  <a:lnTo>
                    <a:pt x="1419110" y="987262"/>
                  </a:lnTo>
                  <a:lnTo>
                    <a:pt x="1426202" y="994361"/>
                  </a:lnTo>
                  <a:lnTo>
                    <a:pt x="1426202" y="997911"/>
                  </a:lnTo>
                  <a:lnTo>
                    <a:pt x="1419110" y="1026307"/>
                  </a:lnTo>
                  <a:lnTo>
                    <a:pt x="1417337" y="1045830"/>
                  </a:lnTo>
                  <a:lnTo>
                    <a:pt x="1413791" y="1058253"/>
                  </a:lnTo>
                  <a:lnTo>
                    <a:pt x="1413791" y="1065352"/>
                  </a:lnTo>
                  <a:lnTo>
                    <a:pt x="1413791" y="1067128"/>
                  </a:lnTo>
                  <a:lnTo>
                    <a:pt x="1420883" y="1090200"/>
                  </a:lnTo>
                  <a:lnTo>
                    <a:pt x="1427975" y="1120371"/>
                  </a:lnTo>
                  <a:lnTo>
                    <a:pt x="1442159" y="1143443"/>
                  </a:lnTo>
                  <a:lnTo>
                    <a:pt x="1452797" y="1161191"/>
                  </a:lnTo>
                  <a:lnTo>
                    <a:pt x="1461662" y="1175389"/>
                  </a:lnTo>
                  <a:lnTo>
                    <a:pt x="1466982" y="1177164"/>
                  </a:lnTo>
                  <a:lnTo>
                    <a:pt x="1491804" y="1205561"/>
                  </a:lnTo>
                  <a:lnTo>
                    <a:pt x="1507761" y="1223308"/>
                  </a:lnTo>
                  <a:lnTo>
                    <a:pt x="1518399" y="1237507"/>
                  </a:lnTo>
                  <a:lnTo>
                    <a:pt x="1520172" y="1241056"/>
                  </a:lnTo>
                  <a:lnTo>
                    <a:pt x="1543221" y="1290751"/>
                  </a:lnTo>
                  <a:lnTo>
                    <a:pt x="1566271" y="1342219"/>
                  </a:lnTo>
                  <a:lnTo>
                    <a:pt x="1589320" y="1395463"/>
                  </a:lnTo>
                  <a:lnTo>
                    <a:pt x="1608823" y="1448707"/>
                  </a:lnTo>
                  <a:lnTo>
                    <a:pt x="1628326" y="1501950"/>
                  </a:lnTo>
                  <a:lnTo>
                    <a:pt x="1646057" y="1551644"/>
                  </a:lnTo>
                  <a:lnTo>
                    <a:pt x="1662014" y="1597789"/>
                  </a:lnTo>
                  <a:lnTo>
                    <a:pt x="1676198" y="1638609"/>
                  </a:lnTo>
                  <a:lnTo>
                    <a:pt x="1685063" y="1674105"/>
                  </a:lnTo>
                  <a:lnTo>
                    <a:pt x="1693928" y="1698952"/>
                  </a:lnTo>
                  <a:lnTo>
                    <a:pt x="1699247" y="1714925"/>
                  </a:lnTo>
                  <a:lnTo>
                    <a:pt x="1701020" y="1722024"/>
                  </a:lnTo>
                  <a:lnTo>
                    <a:pt x="1715204" y="1762844"/>
                  </a:lnTo>
                  <a:lnTo>
                    <a:pt x="1725842" y="1814313"/>
                  </a:lnTo>
                  <a:lnTo>
                    <a:pt x="1740026" y="1871106"/>
                  </a:lnTo>
                  <a:lnTo>
                    <a:pt x="1752438" y="1933224"/>
                  </a:lnTo>
                  <a:lnTo>
                    <a:pt x="1763076" y="2000666"/>
                  </a:lnTo>
                  <a:lnTo>
                    <a:pt x="1775487" y="2066333"/>
                  </a:lnTo>
                  <a:lnTo>
                    <a:pt x="1784352" y="2135550"/>
                  </a:lnTo>
                  <a:lnTo>
                    <a:pt x="1793217" y="2199442"/>
                  </a:lnTo>
                  <a:lnTo>
                    <a:pt x="1802082" y="2265109"/>
                  </a:lnTo>
                  <a:lnTo>
                    <a:pt x="1810947" y="2321902"/>
                  </a:lnTo>
                  <a:lnTo>
                    <a:pt x="1816266" y="2371596"/>
                  </a:lnTo>
                  <a:lnTo>
                    <a:pt x="1822384" y="2409869"/>
                  </a:lnTo>
                  <a:lnTo>
                    <a:pt x="1568614" y="2444853"/>
                  </a:lnTo>
                  <a:lnTo>
                    <a:pt x="1560952" y="2376921"/>
                  </a:lnTo>
                  <a:lnTo>
                    <a:pt x="1550313" y="2218965"/>
                  </a:lnTo>
                  <a:lnTo>
                    <a:pt x="1544994" y="2146198"/>
                  </a:lnTo>
                  <a:lnTo>
                    <a:pt x="1537902" y="2078757"/>
                  </a:lnTo>
                  <a:lnTo>
                    <a:pt x="1534356" y="2018414"/>
                  </a:lnTo>
                  <a:lnTo>
                    <a:pt x="1527264" y="1963395"/>
                  </a:lnTo>
                  <a:lnTo>
                    <a:pt x="1521945" y="1919025"/>
                  </a:lnTo>
                  <a:lnTo>
                    <a:pt x="1518399" y="1885305"/>
                  </a:lnTo>
                  <a:lnTo>
                    <a:pt x="1514853" y="1864007"/>
                  </a:lnTo>
                  <a:lnTo>
                    <a:pt x="1514853" y="1855133"/>
                  </a:lnTo>
                  <a:lnTo>
                    <a:pt x="1507761" y="1817863"/>
                  </a:lnTo>
                  <a:lnTo>
                    <a:pt x="1500669" y="1778817"/>
                  </a:lnTo>
                  <a:lnTo>
                    <a:pt x="1491804" y="1739772"/>
                  </a:lnTo>
                  <a:lnTo>
                    <a:pt x="1482939" y="1706051"/>
                  </a:lnTo>
                  <a:lnTo>
                    <a:pt x="1474074" y="1674105"/>
                  </a:lnTo>
                  <a:lnTo>
                    <a:pt x="1466982" y="1651033"/>
                  </a:lnTo>
                  <a:lnTo>
                    <a:pt x="1461662" y="1635059"/>
                  </a:lnTo>
                  <a:lnTo>
                    <a:pt x="1461662" y="1627960"/>
                  </a:lnTo>
                  <a:lnTo>
                    <a:pt x="1410245" y="1471779"/>
                  </a:lnTo>
                  <a:lnTo>
                    <a:pt x="1360601" y="1331571"/>
                  </a:lnTo>
                  <a:lnTo>
                    <a:pt x="1349962" y="1297850"/>
                  </a:lnTo>
                  <a:lnTo>
                    <a:pt x="1342870" y="1260579"/>
                  </a:lnTo>
                  <a:lnTo>
                    <a:pt x="1341097" y="1223309"/>
                  </a:lnTo>
                  <a:lnTo>
                    <a:pt x="1339324" y="1189588"/>
                  </a:lnTo>
                  <a:lnTo>
                    <a:pt x="1341097" y="1157641"/>
                  </a:lnTo>
                  <a:lnTo>
                    <a:pt x="1342870" y="1131020"/>
                  </a:lnTo>
                  <a:lnTo>
                    <a:pt x="1342870" y="1115047"/>
                  </a:lnTo>
                  <a:lnTo>
                    <a:pt x="1344643" y="1107948"/>
                  </a:lnTo>
                  <a:lnTo>
                    <a:pt x="1325140" y="1090200"/>
                  </a:lnTo>
                  <a:lnTo>
                    <a:pt x="1303864" y="1072451"/>
                  </a:lnTo>
                  <a:lnTo>
                    <a:pt x="1286134" y="1052929"/>
                  </a:lnTo>
                  <a:lnTo>
                    <a:pt x="1271949" y="1040506"/>
                  </a:lnTo>
                  <a:lnTo>
                    <a:pt x="1261312" y="1029857"/>
                  </a:lnTo>
                  <a:lnTo>
                    <a:pt x="1257765" y="1026307"/>
                  </a:lnTo>
                  <a:lnTo>
                    <a:pt x="1273723" y="1003235"/>
                  </a:lnTo>
                  <a:lnTo>
                    <a:pt x="1287907" y="983712"/>
                  </a:lnTo>
                  <a:lnTo>
                    <a:pt x="1294999" y="978388"/>
                  </a:lnTo>
                  <a:lnTo>
                    <a:pt x="1300318" y="973064"/>
                  </a:lnTo>
                  <a:lnTo>
                    <a:pt x="1328686" y="974838"/>
                  </a:lnTo>
                  <a:lnTo>
                    <a:pt x="1351735" y="973063"/>
                  </a:lnTo>
                  <a:lnTo>
                    <a:pt x="1365920" y="971289"/>
                  </a:lnTo>
                  <a:lnTo>
                    <a:pt x="1374785" y="965965"/>
                  </a:lnTo>
                  <a:lnTo>
                    <a:pt x="1380104" y="964190"/>
                  </a:lnTo>
                  <a:close/>
                  <a:moveTo>
                    <a:pt x="992526" y="897010"/>
                  </a:moveTo>
                  <a:cubicBezTo>
                    <a:pt x="995929" y="908936"/>
                    <a:pt x="999023" y="921491"/>
                    <a:pt x="1002426" y="933418"/>
                  </a:cubicBezTo>
                  <a:cubicBezTo>
                    <a:pt x="1007995" y="944716"/>
                    <a:pt x="1013564" y="956643"/>
                    <a:pt x="1019133" y="967943"/>
                  </a:cubicBezTo>
                  <a:cubicBezTo>
                    <a:pt x="1026249" y="978614"/>
                    <a:pt x="1033675" y="988657"/>
                    <a:pt x="1040791" y="999329"/>
                  </a:cubicBezTo>
                  <a:lnTo>
                    <a:pt x="1062139" y="1031343"/>
                  </a:lnTo>
                  <a:lnTo>
                    <a:pt x="1080393" y="1060846"/>
                  </a:lnTo>
                  <a:lnTo>
                    <a:pt x="1116901" y="1130523"/>
                  </a:lnTo>
                  <a:cubicBezTo>
                    <a:pt x="1128039" y="1155632"/>
                    <a:pt x="1138867" y="1181369"/>
                    <a:pt x="1150006" y="1206478"/>
                  </a:cubicBezTo>
                  <a:cubicBezTo>
                    <a:pt x="1159906" y="1232215"/>
                    <a:pt x="1170116" y="1257324"/>
                    <a:pt x="1180017" y="1283061"/>
                  </a:cubicBezTo>
                  <a:lnTo>
                    <a:pt x="1218072" y="1407351"/>
                  </a:lnTo>
                  <a:cubicBezTo>
                    <a:pt x="1229519" y="1450664"/>
                    <a:pt x="1241276" y="1493349"/>
                    <a:pt x="1252723" y="1536662"/>
                  </a:cubicBezTo>
                  <a:cubicBezTo>
                    <a:pt x="1262005" y="1579347"/>
                    <a:pt x="1271596" y="1622660"/>
                    <a:pt x="1280878" y="1665346"/>
                  </a:cubicBezTo>
                  <a:cubicBezTo>
                    <a:pt x="1289231" y="1709914"/>
                    <a:pt x="1297585" y="1753855"/>
                    <a:pt x="1305939" y="1798424"/>
                  </a:cubicBezTo>
                  <a:cubicBezTo>
                    <a:pt x="1315220" y="1844247"/>
                    <a:pt x="1324811" y="1890071"/>
                    <a:pt x="1334093" y="1935896"/>
                  </a:cubicBezTo>
                  <a:cubicBezTo>
                    <a:pt x="1343994" y="1982347"/>
                    <a:pt x="1353894" y="2028171"/>
                    <a:pt x="1363795" y="2074623"/>
                  </a:cubicBezTo>
                  <a:cubicBezTo>
                    <a:pt x="1370292" y="2102243"/>
                    <a:pt x="1377099" y="2129863"/>
                    <a:pt x="1383596" y="2157482"/>
                  </a:cubicBezTo>
                  <a:cubicBezTo>
                    <a:pt x="1390402" y="2185730"/>
                    <a:pt x="1396900" y="2213978"/>
                    <a:pt x="1403706" y="2242225"/>
                  </a:cubicBezTo>
                  <a:cubicBezTo>
                    <a:pt x="1408656" y="2271101"/>
                    <a:pt x="1413607" y="2299348"/>
                    <a:pt x="1418557" y="2328224"/>
                  </a:cubicBezTo>
                  <a:cubicBezTo>
                    <a:pt x="1422888" y="2357727"/>
                    <a:pt x="1427529" y="2386602"/>
                    <a:pt x="1431861" y="2416106"/>
                  </a:cubicBezTo>
                  <a:lnTo>
                    <a:pt x="1436794" y="2463025"/>
                  </a:lnTo>
                  <a:lnTo>
                    <a:pt x="748798" y="2557868"/>
                  </a:lnTo>
                  <a:lnTo>
                    <a:pt x="745632" y="2527213"/>
                  </a:lnTo>
                  <a:cubicBezTo>
                    <a:pt x="746869" y="2505243"/>
                    <a:pt x="747798" y="2482645"/>
                    <a:pt x="749035" y="2460674"/>
                  </a:cubicBezTo>
                  <a:cubicBezTo>
                    <a:pt x="750273" y="2436193"/>
                    <a:pt x="751201" y="2412339"/>
                    <a:pt x="752438" y="2387858"/>
                  </a:cubicBezTo>
                  <a:cubicBezTo>
                    <a:pt x="753985" y="2362749"/>
                    <a:pt x="755842" y="2338268"/>
                    <a:pt x="757389" y="2313159"/>
                  </a:cubicBezTo>
                  <a:cubicBezTo>
                    <a:pt x="758008" y="2287422"/>
                    <a:pt x="758317" y="2261057"/>
                    <a:pt x="758936" y="2235321"/>
                  </a:cubicBezTo>
                  <a:cubicBezTo>
                    <a:pt x="758317" y="2210839"/>
                    <a:pt x="758007" y="2186985"/>
                    <a:pt x="757389" y="2162505"/>
                  </a:cubicBezTo>
                  <a:lnTo>
                    <a:pt x="749035" y="2096593"/>
                  </a:lnTo>
                  <a:cubicBezTo>
                    <a:pt x="742847" y="2030682"/>
                    <a:pt x="736969" y="1965399"/>
                    <a:pt x="730781" y="1899487"/>
                  </a:cubicBezTo>
                  <a:cubicBezTo>
                    <a:pt x="729543" y="1910159"/>
                    <a:pt x="728615" y="1920202"/>
                    <a:pt x="727378" y="1930873"/>
                  </a:cubicBezTo>
                  <a:lnTo>
                    <a:pt x="715930" y="1954099"/>
                  </a:lnTo>
                  <a:cubicBezTo>
                    <a:pt x="712527" y="1960376"/>
                    <a:pt x="709433" y="1967282"/>
                    <a:pt x="706030" y="1973559"/>
                  </a:cubicBezTo>
                  <a:lnTo>
                    <a:pt x="697676" y="1990507"/>
                  </a:lnTo>
                  <a:cubicBezTo>
                    <a:pt x="696129" y="1996785"/>
                    <a:pt x="694273" y="2002434"/>
                    <a:pt x="692726" y="2008711"/>
                  </a:cubicBezTo>
                  <a:cubicBezTo>
                    <a:pt x="692417" y="2014361"/>
                    <a:pt x="692107" y="2019383"/>
                    <a:pt x="691798" y="2025032"/>
                  </a:cubicBezTo>
                  <a:lnTo>
                    <a:pt x="685920" y="2036959"/>
                  </a:lnTo>
                  <a:cubicBezTo>
                    <a:pt x="682516" y="2043864"/>
                    <a:pt x="679422" y="2051397"/>
                    <a:pt x="676019" y="2058302"/>
                  </a:cubicBezTo>
                  <a:lnTo>
                    <a:pt x="664571" y="2083411"/>
                  </a:lnTo>
                  <a:cubicBezTo>
                    <a:pt x="662406" y="2092827"/>
                    <a:pt x="659931" y="2101615"/>
                    <a:pt x="657765" y="2111031"/>
                  </a:cubicBezTo>
                  <a:lnTo>
                    <a:pt x="651268" y="2141161"/>
                  </a:lnTo>
                  <a:cubicBezTo>
                    <a:pt x="650030" y="2148694"/>
                    <a:pt x="649102" y="2156855"/>
                    <a:pt x="647864" y="2164388"/>
                  </a:cubicBezTo>
                  <a:cubicBezTo>
                    <a:pt x="647246" y="2170665"/>
                    <a:pt x="646936" y="2176314"/>
                    <a:pt x="646317" y="2182592"/>
                  </a:cubicBezTo>
                  <a:cubicBezTo>
                    <a:pt x="645080" y="2184475"/>
                    <a:pt x="644151" y="2186985"/>
                    <a:pt x="642914" y="2188869"/>
                  </a:cubicBezTo>
                  <a:lnTo>
                    <a:pt x="609809" y="2220883"/>
                  </a:lnTo>
                  <a:lnTo>
                    <a:pt x="578251" y="2247247"/>
                  </a:lnTo>
                  <a:lnTo>
                    <a:pt x="548550" y="2271729"/>
                  </a:lnTo>
                  <a:cubicBezTo>
                    <a:pt x="538649" y="2279261"/>
                    <a:pt x="528440" y="2286166"/>
                    <a:pt x="518539" y="2293699"/>
                  </a:cubicBezTo>
                  <a:lnTo>
                    <a:pt x="482340" y="2313158"/>
                  </a:lnTo>
                  <a:lnTo>
                    <a:pt x="437479" y="2330107"/>
                  </a:lnTo>
                  <a:lnTo>
                    <a:pt x="400971" y="2336384"/>
                  </a:lnTo>
                  <a:lnTo>
                    <a:pt x="369413" y="2331362"/>
                  </a:lnTo>
                  <a:lnTo>
                    <a:pt x="338164" y="2321947"/>
                  </a:lnTo>
                  <a:lnTo>
                    <a:pt x="311557" y="2301859"/>
                  </a:lnTo>
                  <a:cubicBezTo>
                    <a:pt x="302584" y="2294954"/>
                    <a:pt x="293921" y="2287422"/>
                    <a:pt x="284949" y="2280517"/>
                  </a:cubicBezTo>
                  <a:cubicBezTo>
                    <a:pt x="277214" y="2272356"/>
                    <a:pt x="269479" y="2263568"/>
                    <a:pt x="261745" y="2255408"/>
                  </a:cubicBezTo>
                  <a:lnTo>
                    <a:pt x="240397" y="2227160"/>
                  </a:lnTo>
                  <a:cubicBezTo>
                    <a:pt x="234209" y="2218372"/>
                    <a:pt x="228330" y="2209584"/>
                    <a:pt x="222143" y="2200796"/>
                  </a:cubicBezTo>
                  <a:cubicBezTo>
                    <a:pt x="216574" y="2193263"/>
                    <a:pt x="211005" y="2185103"/>
                    <a:pt x="205435" y="2177570"/>
                  </a:cubicBezTo>
                  <a:cubicBezTo>
                    <a:pt x="201104" y="2170665"/>
                    <a:pt x="196463" y="2164387"/>
                    <a:pt x="192132" y="2157482"/>
                  </a:cubicBezTo>
                  <a:cubicBezTo>
                    <a:pt x="188419" y="2153716"/>
                    <a:pt x="184397" y="2149950"/>
                    <a:pt x="180684" y="2146183"/>
                  </a:cubicBezTo>
                  <a:cubicBezTo>
                    <a:pt x="169546" y="2133001"/>
                    <a:pt x="158717" y="2119191"/>
                    <a:pt x="147579" y="2106009"/>
                  </a:cubicBezTo>
                  <a:lnTo>
                    <a:pt x="119425" y="2060185"/>
                  </a:lnTo>
                  <a:lnTo>
                    <a:pt x="96220" y="2003690"/>
                  </a:lnTo>
                  <a:cubicBezTo>
                    <a:pt x="90652" y="1983602"/>
                    <a:pt x="85082" y="1964143"/>
                    <a:pt x="79513" y="1944056"/>
                  </a:cubicBezTo>
                  <a:cubicBezTo>
                    <a:pt x="75182" y="1922085"/>
                    <a:pt x="70541" y="1899487"/>
                    <a:pt x="66210" y="1877517"/>
                  </a:cubicBezTo>
                  <a:cubicBezTo>
                    <a:pt x="64663" y="1854291"/>
                    <a:pt x="62806" y="1831065"/>
                    <a:pt x="61259" y="1807839"/>
                  </a:cubicBezTo>
                  <a:lnTo>
                    <a:pt x="61259" y="1740045"/>
                  </a:lnTo>
                  <a:lnTo>
                    <a:pt x="69613" y="1672250"/>
                  </a:lnTo>
                  <a:cubicBezTo>
                    <a:pt x="71160" y="1661579"/>
                    <a:pt x="73016" y="1651536"/>
                    <a:pt x="74563" y="1640864"/>
                  </a:cubicBezTo>
                  <a:cubicBezTo>
                    <a:pt x="73944" y="1630821"/>
                    <a:pt x="73635" y="1620777"/>
                    <a:pt x="73016" y="1610733"/>
                  </a:cubicBezTo>
                  <a:lnTo>
                    <a:pt x="73016" y="1581230"/>
                  </a:lnTo>
                  <a:lnTo>
                    <a:pt x="73016" y="1552983"/>
                  </a:lnTo>
                  <a:cubicBezTo>
                    <a:pt x="73944" y="1545450"/>
                    <a:pt x="75182" y="1537289"/>
                    <a:pt x="76110" y="1529757"/>
                  </a:cubicBezTo>
                  <a:cubicBezTo>
                    <a:pt x="70541" y="1512808"/>
                    <a:pt x="65282" y="1495232"/>
                    <a:pt x="59713" y="1478283"/>
                  </a:cubicBezTo>
                  <a:cubicBezTo>
                    <a:pt x="53215" y="1459452"/>
                    <a:pt x="46409" y="1440620"/>
                    <a:pt x="39911" y="1421788"/>
                  </a:cubicBezTo>
                  <a:cubicBezTo>
                    <a:pt x="34342" y="1402329"/>
                    <a:pt x="28773" y="1383497"/>
                    <a:pt x="23204" y="1364038"/>
                  </a:cubicBezTo>
                  <a:lnTo>
                    <a:pt x="8354" y="1307542"/>
                  </a:lnTo>
                  <a:cubicBezTo>
                    <a:pt x="5569" y="1288710"/>
                    <a:pt x="2785" y="1270506"/>
                    <a:pt x="0" y="1251675"/>
                  </a:cubicBezTo>
                  <a:lnTo>
                    <a:pt x="33105" y="1218405"/>
                  </a:lnTo>
                  <a:lnTo>
                    <a:pt x="79513" y="1192040"/>
                  </a:lnTo>
                  <a:lnTo>
                    <a:pt x="127469" y="1170070"/>
                  </a:lnTo>
                  <a:lnTo>
                    <a:pt x="184088" y="1155632"/>
                  </a:lnTo>
                  <a:lnTo>
                    <a:pt x="240397" y="1148727"/>
                  </a:lnTo>
                  <a:cubicBezTo>
                    <a:pt x="245347" y="1151866"/>
                    <a:pt x="250297" y="1155633"/>
                    <a:pt x="255247" y="1158771"/>
                  </a:cubicBezTo>
                  <a:cubicBezTo>
                    <a:pt x="260816" y="1160654"/>
                    <a:pt x="266076" y="1163165"/>
                    <a:pt x="271645" y="1165048"/>
                  </a:cubicBezTo>
                  <a:cubicBezTo>
                    <a:pt x="277833" y="1166932"/>
                    <a:pt x="283711" y="1168187"/>
                    <a:pt x="289899" y="1170070"/>
                  </a:cubicBezTo>
                  <a:cubicBezTo>
                    <a:pt x="295468" y="1172581"/>
                    <a:pt x="301037" y="1175720"/>
                    <a:pt x="306606" y="1178231"/>
                  </a:cubicBezTo>
                  <a:cubicBezTo>
                    <a:pt x="311557" y="1182625"/>
                    <a:pt x="316507" y="1187646"/>
                    <a:pt x="321457" y="1192040"/>
                  </a:cubicBezTo>
                  <a:lnTo>
                    <a:pt x="338164" y="1216522"/>
                  </a:lnTo>
                  <a:cubicBezTo>
                    <a:pt x="341877" y="1225938"/>
                    <a:pt x="345899" y="1235354"/>
                    <a:pt x="349612" y="1244770"/>
                  </a:cubicBezTo>
                  <a:lnTo>
                    <a:pt x="336308" y="1266112"/>
                  </a:lnTo>
                  <a:cubicBezTo>
                    <a:pt x="334761" y="1273645"/>
                    <a:pt x="332905" y="1280550"/>
                    <a:pt x="331358" y="1288083"/>
                  </a:cubicBezTo>
                  <a:cubicBezTo>
                    <a:pt x="332905" y="1294988"/>
                    <a:pt x="334761" y="1302520"/>
                    <a:pt x="336308" y="1309425"/>
                  </a:cubicBezTo>
                  <a:cubicBezTo>
                    <a:pt x="337855" y="1316330"/>
                    <a:pt x="339711" y="1323863"/>
                    <a:pt x="341258" y="1330768"/>
                  </a:cubicBezTo>
                  <a:cubicBezTo>
                    <a:pt x="342496" y="1338301"/>
                    <a:pt x="343424" y="1346461"/>
                    <a:pt x="344661" y="1353994"/>
                  </a:cubicBezTo>
                  <a:cubicBezTo>
                    <a:pt x="344043" y="1361526"/>
                    <a:pt x="343733" y="1369687"/>
                    <a:pt x="343114" y="1377220"/>
                  </a:cubicBezTo>
                  <a:cubicBezTo>
                    <a:pt x="339092" y="1386008"/>
                    <a:pt x="335380" y="1394796"/>
                    <a:pt x="331358" y="1403584"/>
                  </a:cubicBezTo>
                  <a:lnTo>
                    <a:pt x="278452" y="1425555"/>
                  </a:lnTo>
                  <a:lnTo>
                    <a:pt x="278452" y="1448781"/>
                  </a:lnTo>
                  <a:cubicBezTo>
                    <a:pt x="279071" y="1456313"/>
                    <a:pt x="279380" y="1464473"/>
                    <a:pt x="279999" y="1472006"/>
                  </a:cubicBezTo>
                  <a:cubicBezTo>
                    <a:pt x="281236" y="1480794"/>
                    <a:pt x="282164" y="1489582"/>
                    <a:pt x="283402" y="1498371"/>
                  </a:cubicBezTo>
                  <a:lnTo>
                    <a:pt x="283402" y="1522852"/>
                  </a:lnTo>
                  <a:cubicBezTo>
                    <a:pt x="282164" y="1531013"/>
                    <a:pt x="281236" y="1539801"/>
                    <a:pt x="279999" y="1547961"/>
                  </a:cubicBezTo>
                  <a:cubicBezTo>
                    <a:pt x="278452" y="1554866"/>
                    <a:pt x="276595" y="1561143"/>
                    <a:pt x="275048" y="1568048"/>
                  </a:cubicBezTo>
                  <a:cubicBezTo>
                    <a:pt x="270717" y="1573698"/>
                    <a:pt x="266076" y="1578720"/>
                    <a:pt x="261745" y="1584369"/>
                  </a:cubicBezTo>
                  <a:lnTo>
                    <a:pt x="275048" y="1609478"/>
                  </a:lnTo>
                  <a:cubicBezTo>
                    <a:pt x="279999" y="1617011"/>
                    <a:pt x="284949" y="1625171"/>
                    <a:pt x="289899" y="1632704"/>
                  </a:cubicBezTo>
                  <a:cubicBezTo>
                    <a:pt x="295468" y="1639609"/>
                    <a:pt x="301037" y="1647142"/>
                    <a:pt x="306606" y="1654047"/>
                  </a:cubicBezTo>
                  <a:lnTo>
                    <a:pt x="323004" y="1669112"/>
                  </a:lnTo>
                  <a:cubicBezTo>
                    <a:pt x="327954" y="1670995"/>
                    <a:pt x="333214" y="1673506"/>
                    <a:pt x="338164" y="1675389"/>
                  </a:cubicBezTo>
                  <a:cubicBezTo>
                    <a:pt x="341877" y="1669740"/>
                    <a:pt x="345899" y="1664718"/>
                    <a:pt x="349612" y="1659068"/>
                  </a:cubicBezTo>
                  <a:lnTo>
                    <a:pt x="357965" y="1630821"/>
                  </a:lnTo>
                  <a:cubicBezTo>
                    <a:pt x="361678" y="1619522"/>
                    <a:pt x="365700" y="1607595"/>
                    <a:pt x="369413" y="1596296"/>
                  </a:cubicBezTo>
                  <a:cubicBezTo>
                    <a:pt x="372816" y="1583113"/>
                    <a:pt x="376219" y="1569304"/>
                    <a:pt x="379622" y="1556122"/>
                  </a:cubicBezTo>
                  <a:cubicBezTo>
                    <a:pt x="381788" y="1541684"/>
                    <a:pt x="383954" y="1527874"/>
                    <a:pt x="386120" y="1513436"/>
                  </a:cubicBezTo>
                  <a:lnTo>
                    <a:pt x="394473" y="1472006"/>
                  </a:lnTo>
                  <a:cubicBezTo>
                    <a:pt x="396020" y="1459452"/>
                    <a:pt x="397877" y="1446270"/>
                    <a:pt x="399423" y="1433715"/>
                  </a:cubicBezTo>
                  <a:cubicBezTo>
                    <a:pt x="400042" y="1423671"/>
                    <a:pt x="400352" y="1413628"/>
                    <a:pt x="400970" y="1403584"/>
                  </a:cubicBezTo>
                  <a:cubicBezTo>
                    <a:pt x="400352" y="1396679"/>
                    <a:pt x="400042" y="1389146"/>
                    <a:pt x="399424" y="1382241"/>
                  </a:cubicBezTo>
                  <a:lnTo>
                    <a:pt x="407777" y="1380358"/>
                  </a:lnTo>
                  <a:cubicBezTo>
                    <a:pt x="408705" y="1379103"/>
                    <a:pt x="409943" y="1378475"/>
                    <a:pt x="410871" y="1377220"/>
                  </a:cubicBezTo>
                  <a:cubicBezTo>
                    <a:pt x="412418" y="1375964"/>
                    <a:pt x="414274" y="1375336"/>
                    <a:pt x="415821" y="1374081"/>
                  </a:cubicBezTo>
                  <a:cubicBezTo>
                    <a:pt x="416440" y="1372825"/>
                    <a:pt x="417059" y="1372198"/>
                    <a:pt x="417678" y="1370942"/>
                  </a:cubicBezTo>
                  <a:cubicBezTo>
                    <a:pt x="418606" y="1369687"/>
                    <a:pt x="419843" y="1368431"/>
                    <a:pt x="420771" y="1367176"/>
                  </a:cubicBezTo>
                  <a:cubicBezTo>
                    <a:pt x="421390" y="1365293"/>
                    <a:pt x="422009" y="1364038"/>
                    <a:pt x="422628" y="1362154"/>
                  </a:cubicBezTo>
                  <a:cubicBezTo>
                    <a:pt x="423866" y="1359643"/>
                    <a:pt x="424794" y="1356505"/>
                    <a:pt x="426031" y="1353994"/>
                  </a:cubicBezTo>
                  <a:cubicBezTo>
                    <a:pt x="424793" y="1347089"/>
                    <a:pt x="423865" y="1339556"/>
                    <a:pt x="422628" y="1332651"/>
                  </a:cubicBezTo>
                  <a:cubicBezTo>
                    <a:pt x="423865" y="1322607"/>
                    <a:pt x="424794" y="1312564"/>
                    <a:pt x="426031" y="1302520"/>
                  </a:cubicBezTo>
                  <a:cubicBezTo>
                    <a:pt x="428197" y="1291849"/>
                    <a:pt x="430363" y="1281805"/>
                    <a:pt x="432528" y="1271134"/>
                  </a:cubicBezTo>
                  <a:cubicBezTo>
                    <a:pt x="435932" y="1260462"/>
                    <a:pt x="439026" y="1250419"/>
                    <a:pt x="442429" y="1239748"/>
                  </a:cubicBezTo>
                  <a:cubicBezTo>
                    <a:pt x="445832" y="1231587"/>
                    <a:pt x="448926" y="1223427"/>
                    <a:pt x="452329" y="1215266"/>
                  </a:cubicBezTo>
                  <a:cubicBezTo>
                    <a:pt x="456661" y="1208361"/>
                    <a:pt x="461302" y="1202084"/>
                    <a:pt x="465633" y="1195179"/>
                  </a:cubicBezTo>
                  <a:lnTo>
                    <a:pt x="487290" y="1178231"/>
                  </a:lnTo>
                  <a:lnTo>
                    <a:pt x="515445" y="1166932"/>
                  </a:lnTo>
                  <a:cubicBezTo>
                    <a:pt x="525346" y="1165048"/>
                    <a:pt x="535246" y="1163793"/>
                    <a:pt x="545147" y="1161910"/>
                  </a:cubicBezTo>
                  <a:lnTo>
                    <a:pt x="576704" y="1155632"/>
                  </a:lnTo>
                  <a:lnTo>
                    <a:pt x="609809" y="1148727"/>
                  </a:lnTo>
                  <a:lnTo>
                    <a:pt x="639511" y="1135545"/>
                  </a:lnTo>
                  <a:lnTo>
                    <a:pt x="701080" y="1105414"/>
                  </a:lnTo>
                  <a:lnTo>
                    <a:pt x="767289" y="1072773"/>
                  </a:lnTo>
                  <a:lnTo>
                    <a:pt x="835355" y="1039503"/>
                  </a:lnTo>
                  <a:lnTo>
                    <a:pt x="894758" y="1004351"/>
                  </a:lnTo>
                  <a:cubicBezTo>
                    <a:pt x="891046" y="1001212"/>
                    <a:pt x="887023" y="998073"/>
                    <a:pt x="883311" y="994935"/>
                  </a:cubicBezTo>
                  <a:cubicBezTo>
                    <a:pt x="891664" y="991796"/>
                    <a:pt x="899708" y="988030"/>
                    <a:pt x="908062" y="984891"/>
                  </a:cubicBezTo>
                  <a:lnTo>
                    <a:pt x="926316" y="969826"/>
                  </a:lnTo>
                  <a:lnTo>
                    <a:pt x="944570" y="951622"/>
                  </a:lnTo>
                  <a:cubicBezTo>
                    <a:pt x="949520" y="944717"/>
                    <a:pt x="954471" y="938439"/>
                    <a:pt x="959421" y="931534"/>
                  </a:cubicBezTo>
                  <a:cubicBezTo>
                    <a:pt x="964990" y="925257"/>
                    <a:pt x="970559" y="918352"/>
                    <a:pt x="976128" y="912075"/>
                  </a:cubicBezTo>
                  <a:close/>
                  <a:moveTo>
                    <a:pt x="2691081" y="204628"/>
                  </a:moveTo>
                  <a:lnTo>
                    <a:pt x="2716142" y="202745"/>
                  </a:lnTo>
                  <a:lnTo>
                    <a:pt x="2745843" y="202745"/>
                  </a:lnTo>
                  <a:lnTo>
                    <a:pt x="2782351" y="204628"/>
                  </a:lnTo>
                  <a:lnTo>
                    <a:pt x="2818860" y="209650"/>
                  </a:lnTo>
                  <a:lnTo>
                    <a:pt x="2858462" y="217810"/>
                  </a:lnTo>
                  <a:lnTo>
                    <a:pt x="2891876" y="225971"/>
                  </a:lnTo>
                  <a:lnTo>
                    <a:pt x="2923124" y="239153"/>
                  </a:lnTo>
                  <a:lnTo>
                    <a:pt x="2943235" y="252336"/>
                  </a:lnTo>
                  <a:lnTo>
                    <a:pt x="2956229" y="269284"/>
                  </a:lnTo>
                  <a:cubicBezTo>
                    <a:pt x="2958085" y="272423"/>
                    <a:pt x="2959633" y="275561"/>
                    <a:pt x="2961489" y="278700"/>
                  </a:cubicBezTo>
                  <a:cubicBezTo>
                    <a:pt x="2962108" y="286232"/>
                    <a:pt x="2962417" y="293138"/>
                    <a:pt x="2963036" y="300670"/>
                  </a:cubicBezTo>
                  <a:cubicBezTo>
                    <a:pt x="2964583" y="310086"/>
                    <a:pt x="2966439" y="319502"/>
                    <a:pt x="2967986" y="328918"/>
                  </a:cubicBezTo>
                  <a:cubicBezTo>
                    <a:pt x="2969224" y="338961"/>
                    <a:pt x="2970152" y="348377"/>
                    <a:pt x="2971389" y="358421"/>
                  </a:cubicBezTo>
                  <a:cubicBezTo>
                    <a:pt x="2972936" y="370348"/>
                    <a:pt x="2974792" y="381647"/>
                    <a:pt x="2976340" y="393573"/>
                  </a:cubicBezTo>
                  <a:cubicBezTo>
                    <a:pt x="2976958" y="403617"/>
                    <a:pt x="2977268" y="413033"/>
                    <a:pt x="2977886" y="423077"/>
                  </a:cubicBezTo>
                  <a:cubicBezTo>
                    <a:pt x="2979124" y="432493"/>
                    <a:pt x="2980052" y="441909"/>
                    <a:pt x="2981290" y="451324"/>
                  </a:cubicBezTo>
                  <a:lnTo>
                    <a:pt x="2981290" y="471412"/>
                  </a:lnTo>
                  <a:cubicBezTo>
                    <a:pt x="2977268" y="486477"/>
                    <a:pt x="2973555" y="500915"/>
                    <a:pt x="2969533" y="515980"/>
                  </a:cubicBezTo>
                  <a:cubicBezTo>
                    <a:pt x="2971080" y="522885"/>
                    <a:pt x="2972936" y="530418"/>
                    <a:pt x="2974483" y="537323"/>
                  </a:cubicBezTo>
                  <a:cubicBezTo>
                    <a:pt x="2976649" y="547366"/>
                    <a:pt x="2979124" y="557410"/>
                    <a:pt x="2981290" y="567453"/>
                  </a:cubicBezTo>
                  <a:cubicBezTo>
                    <a:pt x="2984074" y="577497"/>
                    <a:pt x="2986859" y="586913"/>
                    <a:pt x="2989643" y="596956"/>
                  </a:cubicBezTo>
                  <a:lnTo>
                    <a:pt x="2996140" y="623321"/>
                  </a:lnTo>
                  <a:cubicBezTo>
                    <a:pt x="2997378" y="633365"/>
                    <a:pt x="2998306" y="643409"/>
                    <a:pt x="2999544" y="653452"/>
                  </a:cubicBezTo>
                  <a:lnTo>
                    <a:pt x="2999544" y="684838"/>
                  </a:lnTo>
                  <a:lnTo>
                    <a:pt x="2997687" y="714969"/>
                  </a:lnTo>
                  <a:cubicBezTo>
                    <a:pt x="2997069" y="724385"/>
                    <a:pt x="2996759" y="733173"/>
                    <a:pt x="2996140" y="742589"/>
                  </a:cubicBezTo>
                  <a:lnTo>
                    <a:pt x="2996141" y="769581"/>
                  </a:lnTo>
                  <a:cubicBezTo>
                    <a:pt x="2997688" y="775858"/>
                    <a:pt x="2999544" y="781508"/>
                    <a:pt x="3001091" y="787785"/>
                  </a:cubicBezTo>
                  <a:cubicBezTo>
                    <a:pt x="3005113" y="792807"/>
                    <a:pt x="3008826" y="797201"/>
                    <a:pt x="3012848" y="802223"/>
                  </a:cubicBezTo>
                  <a:lnTo>
                    <a:pt x="3027698" y="817288"/>
                  </a:lnTo>
                  <a:lnTo>
                    <a:pt x="3044096" y="830470"/>
                  </a:lnTo>
                  <a:cubicBezTo>
                    <a:pt x="3049046" y="834237"/>
                    <a:pt x="3054306" y="838631"/>
                    <a:pt x="3059256" y="842397"/>
                  </a:cubicBezTo>
                  <a:lnTo>
                    <a:pt x="3074107" y="853697"/>
                  </a:lnTo>
                  <a:cubicBezTo>
                    <a:pt x="3078438" y="859974"/>
                    <a:pt x="3083079" y="865623"/>
                    <a:pt x="3087411" y="871900"/>
                  </a:cubicBezTo>
                  <a:cubicBezTo>
                    <a:pt x="3089576" y="880061"/>
                    <a:pt x="3091742" y="888849"/>
                    <a:pt x="3093908" y="897009"/>
                  </a:cubicBezTo>
                  <a:lnTo>
                    <a:pt x="3062350" y="954760"/>
                  </a:lnTo>
                  <a:cubicBezTo>
                    <a:pt x="3053996" y="976103"/>
                    <a:pt x="3045952" y="998073"/>
                    <a:pt x="3037599" y="1019416"/>
                  </a:cubicBezTo>
                  <a:cubicBezTo>
                    <a:pt x="3031102" y="1041386"/>
                    <a:pt x="3024295" y="1063985"/>
                    <a:pt x="3017798" y="1085955"/>
                  </a:cubicBezTo>
                  <a:cubicBezTo>
                    <a:pt x="3010991" y="1109181"/>
                    <a:pt x="3004494" y="1132407"/>
                    <a:pt x="2997687" y="1155632"/>
                  </a:cubicBezTo>
                  <a:lnTo>
                    <a:pt x="2976340" y="1223427"/>
                  </a:lnTo>
                  <a:lnTo>
                    <a:pt x="2953135" y="1289338"/>
                  </a:lnTo>
                  <a:cubicBezTo>
                    <a:pt x="2949113" y="1301265"/>
                    <a:pt x="2945401" y="1312564"/>
                    <a:pt x="2941378" y="1324491"/>
                  </a:cubicBezTo>
                  <a:cubicBezTo>
                    <a:pt x="2937975" y="1337045"/>
                    <a:pt x="2934881" y="1349600"/>
                    <a:pt x="2931478" y="1362154"/>
                  </a:cubicBezTo>
                  <a:cubicBezTo>
                    <a:pt x="2929312" y="1374709"/>
                    <a:pt x="2927146" y="1387891"/>
                    <a:pt x="2924981" y="1400446"/>
                  </a:cubicBezTo>
                  <a:cubicBezTo>
                    <a:pt x="2920958" y="1414255"/>
                    <a:pt x="2917245" y="1428065"/>
                    <a:pt x="2913224" y="1441875"/>
                  </a:cubicBezTo>
                  <a:cubicBezTo>
                    <a:pt x="2909511" y="1454430"/>
                    <a:pt x="2905489" y="1467612"/>
                    <a:pt x="2901776" y="1480167"/>
                  </a:cubicBezTo>
                  <a:lnTo>
                    <a:pt x="2881666" y="1513436"/>
                  </a:lnTo>
                  <a:cubicBezTo>
                    <a:pt x="2873931" y="1520341"/>
                    <a:pt x="2866196" y="1527874"/>
                    <a:pt x="2858461" y="1534779"/>
                  </a:cubicBezTo>
                  <a:lnTo>
                    <a:pt x="2828760" y="1549844"/>
                  </a:lnTo>
                  <a:cubicBezTo>
                    <a:pt x="2817622" y="1552983"/>
                    <a:pt x="2806793" y="1556749"/>
                    <a:pt x="2795655" y="1559888"/>
                  </a:cubicBezTo>
                  <a:lnTo>
                    <a:pt x="2759147" y="1568048"/>
                  </a:lnTo>
                  <a:lnTo>
                    <a:pt x="2721092" y="1574325"/>
                  </a:lnTo>
                  <a:lnTo>
                    <a:pt x="2684584" y="1584369"/>
                  </a:lnTo>
                  <a:lnTo>
                    <a:pt x="2619921" y="1596296"/>
                  </a:lnTo>
                  <a:lnTo>
                    <a:pt x="2546905" y="1609478"/>
                  </a:lnTo>
                  <a:lnTo>
                    <a:pt x="2467392" y="1615756"/>
                  </a:lnTo>
                  <a:lnTo>
                    <a:pt x="2382928" y="1622660"/>
                  </a:lnTo>
                  <a:lnTo>
                    <a:pt x="2298464" y="1623916"/>
                  </a:lnTo>
                  <a:lnTo>
                    <a:pt x="2210597" y="1625799"/>
                  </a:lnTo>
                  <a:lnTo>
                    <a:pt x="2122730" y="1625799"/>
                  </a:lnTo>
                  <a:cubicBezTo>
                    <a:pt x="2123349" y="1664090"/>
                    <a:pt x="2123968" y="1701754"/>
                    <a:pt x="2124586" y="1740045"/>
                  </a:cubicBezTo>
                  <a:cubicBezTo>
                    <a:pt x="2127371" y="1779592"/>
                    <a:pt x="2129846" y="1818511"/>
                    <a:pt x="2132631" y="1858058"/>
                  </a:cubicBezTo>
                  <a:cubicBezTo>
                    <a:pt x="2136962" y="1896349"/>
                    <a:pt x="2141603" y="1935268"/>
                    <a:pt x="2145935" y="1973559"/>
                  </a:cubicBezTo>
                  <a:cubicBezTo>
                    <a:pt x="2151503" y="2009967"/>
                    <a:pt x="2157073" y="2047003"/>
                    <a:pt x="2162642" y="2083411"/>
                  </a:cubicBezTo>
                  <a:cubicBezTo>
                    <a:pt x="2169758" y="2117308"/>
                    <a:pt x="2176874" y="2151833"/>
                    <a:pt x="2183990" y="2185730"/>
                  </a:cubicBezTo>
                  <a:cubicBezTo>
                    <a:pt x="2191106" y="2215861"/>
                    <a:pt x="2198531" y="2246619"/>
                    <a:pt x="2205647" y="2276750"/>
                  </a:cubicBezTo>
                  <a:cubicBezTo>
                    <a:pt x="2210597" y="2301860"/>
                    <a:pt x="2215547" y="2326341"/>
                    <a:pt x="2220498" y="2351450"/>
                  </a:cubicBezTo>
                  <a:lnTo>
                    <a:pt x="2221212" y="2354889"/>
                  </a:lnTo>
                  <a:lnTo>
                    <a:pt x="2010605" y="2383922"/>
                  </a:lnTo>
                  <a:lnTo>
                    <a:pt x="2010112" y="2381580"/>
                  </a:lnTo>
                  <a:cubicBezTo>
                    <a:pt x="2003924" y="2362121"/>
                    <a:pt x="1998046" y="2342661"/>
                    <a:pt x="1991858" y="2323202"/>
                  </a:cubicBezTo>
                  <a:cubicBezTo>
                    <a:pt x="1983504" y="2304370"/>
                    <a:pt x="1975460" y="2285539"/>
                    <a:pt x="1967107" y="2266707"/>
                  </a:cubicBezTo>
                  <a:lnTo>
                    <a:pt x="1942046" y="2213978"/>
                  </a:lnTo>
                  <a:cubicBezTo>
                    <a:pt x="1933383" y="2196402"/>
                    <a:pt x="1924411" y="2178825"/>
                    <a:pt x="1915748" y="2161249"/>
                  </a:cubicBezTo>
                  <a:cubicBezTo>
                    <a:pt x="1908632" y="2144928"/>
                    <a:pt x="1901207" y="2129235"/>
                    <a:pt x="1894091" y="2112914"/>
                  </a:cubicBezTo>
                  <a:lnTo>
                    <a:pt x="1827881" y="1950333"/>
                  </a:lnTo>
                  <a:lnTo>
                    <a:pt x="1766622" y="1791519"/>
                  </a:lnTo>
                  <a:lnTo>
                    <a:pt x="1708456" y="1625799"/>
                  </a:lnTo>
                  <a:lnTo>
                    <a:pt x="1609142" y="1273017"/>
                  </a:lnTo>
                  <a:lnTo>
                    <a:pt x="1579131" y="1208361"/>
                  </a:lnTo>
                  <a:lnTo>
                    <a:pt x="1544479" y="1141823"/>
                  </a:lnTo>
                  <a:lnTo>
                    <a:pt x="1509518" y="1077794"/>
                  </a:lnTo>
                  <a:lnTo>
                    <a:pt x="1478269" y="1017533"/>
                  </a:lnTo>
                  <a:cubicBezTo>
                    <a:pt x="1469297" y="986146"/>
                    <a:pt x="1460634" y="954760"/>
                    <a:pt x="1451662" y="923374"/>
                  </a:cubicBezTo>
                  <a:lnTo>
                    <a:pt x="1468369" y="912075"/>
                  </a:lnTo>
                  <a:cubicBezTo>
                    <a:pt x="1472081" y="917097"/>
                    <a:pt x="1476104" y="921491"/>
                    <a:pt x="1479816" y="926513"/>
                  </a:cubicBezTo>
                  <a:lnTo>
                    <a:pt x="1499617" y="939695"/>
                  </a:lnTo>
                  <a:cubicBezTo>
                    <a:pt x="1505186" y="943461"/>
                    <a:pt x="1510755" y="947855"/>
                    <a:pt x="1516324" y="951622"/>
                  </a:cubicBezTo>
                  <a:cubicBezTo>
                    <a:pt x="1522512" y="954760"/>
                    <a:pt x="1528390" y="958527"/>
                    <a:pt x="1534578" y="961665"/>
                  </a:cubicBezTo>
                  <a:cubicBezTo>
                    <a:pt x="1532413" y="967315"/>
                    <a:pt x="1529938" y="972337"/>
                    <a:pt x="1527772" y="977986"/>
                  </a:cubicBezTo>
                  <a:lnTo>
                    <a:pt x="1577584" y="1011256"/>
                  </a:lnTo>
                  <a:lnTo>
                    <a:pt x="1610689" y="1011256"/>
                  </a:lnTo>
                  <a:lnTo>
                    <a:pt x="1653694" y="1009372"/>
                  </a:lnTo>
                  <a:lnTo>
                    <a:pt x="1703506" y="1006234"/>
                  </a:lnTo>
                  <a:lnTo>
                    <a:pt x="1754865" y="1006234"/>
                  </a:lnTo>
                  <a:lnTo>
                    <a:pt x="1806224" y="1006234"/>
                  </a:lnTo>
                  <a:lnTo>
                    <a:pt x="1854488" y="1006234"/>
                  </a:lnTo>
                  <a:lnTo>
                    <a:pt x="1897494" y="1011256"/>
                  </a:lnTo>
                  <a:lnTo>
                    <a:pt x="1930599" y="1014394"/>
                  </a:lnTo>
                  <a:cubicBezTo>
                    <a:pt x="1938333" y="1016905"/>
                    <a:pt x="1946068" y="1018788"/>
                    <a:pt x="1953803" y="1021299"/>
                  </a:cubicBezTo>
                  <a:lnTo>
                    <a:pt x="1978554" y="1036365"/>
                  </a:lnTo>
                  <a:cubicBezTo>
                    <a:pt x="1983505" y="1042642"/>
                    <a:pt x="1988454" y="1048291"/>
                    <a:pt x="1993405" y="1054569"/>
                  </a:cubicBezTo>
                  <a:cubicBezTo>
                    <a:pt x="1996189" y="1059590"/>
                    <a:pt x="1998974" y="1063985"/>
                    <a:pt x="2001758" y="1069007"/>
                  </a:cubicBezTo>
                  <a:cubicBezTo>
                    <a:pt x="2003924" y="1075284"/>
                    <a:pt x="2006399" y="1080933"/>
                    <a:pt x="2008565" y="1087211"/>
                  </a:cubicBezTo>
                  <a:lnTo>
                    <a:pt x="2016609" y="1107298"/>
                  </a:lnTo>
                  <a:lnTo>
                    <a:pt x="2029913" y="1130523"/>
                  </a:lnTo>
                  <a:cubicBezTo>
                    <a:pt x="2033316" y="1133662"/>
                    <a:pt x="2036410" y="1137428"/>
                    <a:pt x="2039814" y="1140567"/>
                  </a:cubicBezTo>
                  <a:cubicBezTo>
                    <a:pt x="2044145" y="1141822"/>
                    <a:pt x="2048786" y="1142450"/>
                    <a:pt x="2053117" y="1143706"/>
                  </a:cubicBezTo>
                  <a:lnTo>
                    <a:pt x="2068277" y="1145589"/>
                  </a:lnTo>
                  <a:cubicBezTo>
                    <a:pt x="2073847" y="1146844"/>
                    <a:pt x="2079106" y="1147472"/>
                    <a:pt x="2084675" y="1148728"/>
                  </a:cubicBezTo>
                  <a:cubicBezTo>
                    <a:pt x="2090244" y="1149983"/>
                    <a:pt x="2095813" y="1150611"/>
                    <a:pt x="2101382" y="1151866"/>
                  </a:cubicBezTo>
                  <a:lnTo>
                    <a:pt x="2117780" y="1185136"/>
                  </a:lnTo>
                  <a:cubicBezTo>
                    <a:pt x="2121183" y="1186391"/>
                    <a:pt x="2124277" y="1187019"/>
                    <a:pt x="2127681" y="1188274"/>
                  </a:cubicBezTo>
                  <a:lnTo>
                    <a:pt x="2149338" y="1188274"/>
                  </a:lnTo>
                  <a:lnTo>
                    <a:pt x="2177492" y="1192040"/>
                  </a:lnTo>
                  <a:lnTo>
                    <a:pt x="2207194" y="1192041"/>
                  </a:lnTo>
                  <a:cubicBezTo>
                    <a:pt x="2216476" y="1192668"/>
                    <a:pt x="2226067" y="1192668"/>
                    <a:pt x="2235349" y="1193296"/>
                  </a:cubicBezTo>
                  <a:lnTo>
                    <a:pt x="2258553" y="1195179"/>
                  </a:lnTo>
                  <a:cubicBezTo>
                    <a:pt x="2268144" y="1197690"/>
                    <a:pt x="2277426" y="1200829"/>
                    <a:pt x="2287017" y="1203340"/>
                  </a:cubicBezTo>
                  <a:lnTo>
                    <a:pt x="2321669" y="1213383"/>
                  </a:lnTo>
                  <a:lnTo>
                    <a:pt x="2356320" y="1221544"/>
                  </a:lnTo>
                  <a:lnTo>
                    <a:pt x="2389735" y="1229704"/>
                  </a:lnTo>
                  <a:cubicBezTo>
                    <a:pt x="2399016" y="1231587"/>
                    <a:pt x="2408608" y="1232843"/>
                    <a:pt x="2417889" y="1234726"/>
                  </a:cubicBezTo>
                  <a:lnTo>
                    <a:pt x="2450994" y="1236609"/>
                  </a:lnTo>
                  <a:lnTo>
                    <a:pt x="2487502" y="1236609"/>
                  </a:lnTo>
                  <a:lnTo>
                    <a:pt x="2525557" y="1234726"/>
                  </a:lnTo>
                  <a:lnTo>
                    <a:pt x="2560209" y="1234726"/>
                  </a:lnTo>
                  <a:lnTo>
                    <a:pt x="2591767" y="1239748"/>
                  </a:lnTo>
                  <a:cubicBezTo>
                    <a:pt x="2594551" y="1233470"/>
                    <a:pt x="2597336" y="1227821"/>
                    <a:pt x="2600120" y="1221543"/>
                  </a:cubicBezTo>
                  <a:cubicBezTo>
                    <a:pt x="2604452" y="1217150"/>
                    <a:pt x="2609093" y="1212755"/>
                    <a:pt x="2613424" y="1208362"/>
                  </a:cubicBezTo>
                  <a:cubicBezTo>
                    <a:pt x="2617755" y="1203340"/>
                    <a:pt x="2622397" y="1198318"/>
                    <a:pt x="2626728" y="1193296"/>
                  </a:cubicBezTo>
                  <a:cubicBezTo>
                    <a:pt x="2629512" y="1188902"/>
                    <a:pt x="2631988" y="1184508"/>
                    <a:pt x="2634772" y="1180114"/>
                  </a:cubicBezTo>
                  <a:cubicBezTo>
                    <a:pt x="2637556" y="1173837"/>
                    <a:pt x="2640341" y="1168187"/>
                    <a:pt x="2643125" y="1161910"/>
                  </a:cubicBezTo>
                  <a:cubicBezTo>
                    <a:pt x="2643744" y="1155633"/>
                    <a:pt x="2644054" y="1149983"/>
                    <a:pt x="2644672" y="1143706"/>
                  </a:cubicBezTo>
                  <a:cubicBezTo>
                    <a:pt x="2644054" y="1139312"/>
                    <a:pt x="2643744" y="1134917"/>
                    <a:pt x="2643126" y="1130523"/>
                  </a:cubicBezTo>
                  <a:lnTo>
                    <a:pt x="2643126" y="1115458"/>
                  </a:lnTo>
                  <a:cubicBezTo>
                    <a:pt x="2643744" y="1109181"/>
                    <a:pt x="2644054" y="1103531"/>
                    <a:pt x="2644673" y="1097254"/>
                  </a:cubicBezTo>
                  <a:cubicBezTo>
                    <a:pt x="2646838" y="1088466"/>
                    <a:pt x="2649313" y="1079678"/>
                    <a:pt x="2651479" y="1070889"/>
                  </a:cubicBezTo>
                  <a:cubicBezTo>
                    <a:pt x="2657667" y="1057707"/>
                    <a:pt x="2663546" y="1044525"/>
                    <a:pt x="2669734" y="1031343"/>
                  </a:cubicBezTo>
                  <a:cubicBezTo>
                    <a:pt x="2676849" y="1018161"/>
                    <a:pt x="2683965" y="1004351"/>
                    <a:pt x="2691081" y="991168"/>
                  </a:cubicBezTo>
                  <a:cubicBezTo>
                    <a:pt x="2696031" y="977986"/>
                    <a:pt x="2701291" y="964804"/>
                    <a:pt x="2706241" y="951621"/>
                  </a:cubicBezTo>
                  <a:lnTo>
                    <a:pt x="2712738" y="923374"/>
                  </a:lnTo>
                  <a:cubicBezTo>
                    <a:pt x="2714904" y="912075"/>
                    <a:pt x="2717380" y="900148"/>
                    <a:pt x="2719545" y="888849"/>
                  </a:cubicBezTo>
                  <a:cubicBezTo>
                    <a:pt x="2720473" y="876923"/>
                    <a:pt x="2721711" y="865623"/>
                    <a:pt x="2722639" y="853697"/>
                  </a:cubicBezTo>
                  <a:cubicBezTo>
                    <a:pt x="2724805" y="842398"/>
                    <a:pt x="2727280" y="831726"/>
                    <a:pt x="2729446" y="820427"/>
                  </a:cubicBezTo>
                  <a:cubicBezTo>
                    <a:pt x="2731611" y="810384"/>
                    <a:pt x="2733777" y="800968"/>
                    <a:pt x="2735943" y="790924"/>
                  </a:cubicBezTo>
                  <a:cubicBezTo>
                    <a:pt x="2738727" y="782764"/>
                    <a:pt x="2741512" y="773975"/>
                    <a:pt x="2744297" y="765815"/>
                  </a:cubicBezTo>
                  <a:cubicBezTo>
                    <a:pt x="2748628" y="759537"/>
                    <a:pt x="2753269" y="753888"/>
                    <a:pt x="2757600" y="747611"/>
                  </a:cubicBezTo>
                  <a:cubicBezTo>
                    <a:pt x="2762550" y="741334"/>
                    <a:pt x="2767501" y="734428"/>
                    <a:pt x="2772451" y="728152"/>
                  </a:cubicBezTo>
                  <a:lnTo>
                    <a:pt x="2782351" y="706181"/>
                  </a:lnTo>
                  <a:lnTo>
                    <a:pt x="2788849" y="677933"/>
                  </a:lnTo>
                  <a:lnTo>
                    <a:pt x="2788849" y="656591"/>
                  </a:lnTo>
                  <a:lnTo>
                    <a:pt x="2788849" y="638387"/>
                  </a:lnTo>
                  <a:cubicBezTo>
                    <a:pt x="2788230" y="631482"/>
                    <a:pt x="2787921" y="625204"/>
                    <a:pt x="2787302" y="618299"/>
                  </a:cubicBezTo>
                  <a:cubicBezTo>
                    <a:pt x="2786683" y="612022"/>
                    <a:pt x="2786374" y="605117"/>
                    <a:pt x="2785754" y="598840"/>
                  </a:cubicBezTo>
                  <a:cubicBezTo>
                    <a:pt x="2786683" y="591307"/>
                    <a:pt x="2787921" y="583147"/>
                    <a:pt x="2788849" y="575614"/>
                  </a:cubicBezTo>
                  <a:lnTo>
                    <a:pt x="2749247" y="540461"/>
                  </a:lnTo>
                  <a:lnTo>
                    <a:pt x="2709335" y="502798"/>
                  </a:lnTo>
                  <a:lnTo>
                    <a:pt x="2676230" y="461368"/>
                  </a:lnTo>
                  <a:cubicBezTo>
                    <a:pt x="2666949" y="445675"/>
                    <a:pt x="2657358" y="430609"/>
                    <a:pt x="2648076" y="414916"/>
                  </a:cubicBezTo>
                  <a:cubicBezTo>
                    <a:pt x="2640341" y="397340"/>
                    <a:pt x="2632606" y="379136"/>
                    <a:pt x="2624872" y="361559"/>
                  </a:cubicBezTo>
                  <a:cubicBezTo>
                    <a:pt x="2616209" y="332684"/>
                    <a:pt x="2607236" y="304437"/>
                    <a:pt x="2598573" y="275561"/>
                  </a:cubicBezTo>
                  <a:lnTo>
                    <a:pt x="2619921" y="260496"/>
                  </a:lnTo>
                  <a:cubicBezTo>
                    <a:pt x="2628275" y="258613"/>
                    <a:pt x="2636319" y="256102"/>
                    <a:pt x="2644673" y="254219"/>
                  </a:cubicBezTo>
                  <a:lnTo>
                    <a:pt x="2673137" y="241036"/>
                  </a:lnTo>
                  <a:close/>
                  <a:moveTo>
                    <a:pt x="1148920" y="0"/>
                  </a:moveTo>
                  <a:lnTo>
                    <a:pt x="1238794" y="28794"/>
                  </a:lnTo>
                  <a:lnTo>
                    <a:pt x="1257447" y="42343"/>
                  </a:lnTo>
                  <a:lnTo>
                    <a:pt x="1267621" y="62668"/>
                  </a:lnTo>
                  <a:lnTo>
                    <a:pt x="1276100" y="81299"/>
                  </a:lnTo>
                  <a:lnTo>
                    <a:pt x="1286274" y="103318"/>
                  </a:lnTo>
                  <a:lnTo>
                    <a:pt x="1294753" y="123643"/>
                  </a:lnTo>
                  <a:lnTo>
                    <a:pt x="1350712" y="155824"/>
                  </a:lnTo>
                  <a:lnTo>
                    <a:pt x="1371061" y="176149"/>
                  </a:lnTo>
                  <a:lnTo>
                    <a:pt x="1393105" y="204942"/>
                  </a:lnTo>
                  <a:lnTo>
                    <a:pt x="1413454" y="237123"/>
                  </a:lnTo>
                  <a:lnTo>
                    <a:pt x="1428715" y="270998"/>
                  </a:lnTo>
                  <a:lnTo>
                    <a:pt x="1442281" y="296404"/>
                  </a:lnTo>
                  <a:lnTo>
                    <a:pt x="1442281" y="379397"/>
                  </a:lnTo>
                  <a:lnTo>
                    <a:pt x="1447368" y="406497"/>
                  </a:lnTo>
                  <a:lnTo>
                    <a:pt x="1457543" y="425129"/>
                  </a:lnTo>
                  <a:lnTo>
                    <a:pt x="1466021" y="443760"/>
                  </a:lnTo>
                  <a:lnTo>
                    <a:pt x="1472804" y="460697"/>
                  </a:lnTo>
                  <a:lnTo>
                    <a:pt x="1479587" y="475941"/>
                  </a:lnTo>
                  <a:lnTo>
                    <a:pt x="1482979" y="494572"/>
                  </a:lnTo>
                  <a:lnTo>
                    <a:pt x="1482979" y="516590"/>
                  </a:lnTo>
                  <a:lnTo>
                    <a:pt x="1481283" y="543690"/>
                  </a:lnTo>
                  <a:lnTo>
                    <a:pt x="1474500" y="580952"/>
                  </a:lnTo>
                  <a:lnTo>
                    <a:pt x="1467717" y="618215"/>
                  </a:lnTo>
                  <a:lnTo>
                    <a:pt x="1467717" y="652089"/>
                  </a:lnTo>
                  <a:lnTo>
                    <a:pt x="1467717" y="677495"/>
                  </a:lnTo>
                  <a:lnTo>
                    <a:pt x="1469413" y="699514"/>
                  </a:lnTo>
                  <a:lnTo>
                    <a:pt x="1469413" y="721533"/>
                  </a:lnTo>
                  <a:lnTo>
                    <a:pt x="1466021" y="740164"/>
                  </a:lnTo>
                  <a:lnTo>
                    <a:pt x="1457543" y="758795"/>
                  </a:lnTo>
                  <a:lnTo>
                    <a:pt x="1437194" y="779120"/>
                  </a:lnTo>
                  <a:lnTo>
                    <a:pt x="1406671" y="802832"/>
                  </a:lnTo>
                  <a:lnTo>
                    <a:pt x="1406671" y="860419"/>
                  </a:lnTo>
                  <a:lnTo>
                    <a:pt x="1420237" y="863807"/>
                  </a:lnTo>
                  <a:lnTo>
                    <a:pt x="1423628" y="870582"/>
                  </a:lnTo>
                  <a:lnTo>
                    <a:pt x="1423628" y="882438"/>
                  </a:lnTo>
                  <a:lnTo>
                    <a:pt x="1423628" y="897682"/>
                  </a:lnTo>
                  <a:lnTo>
                    <a:pt x="1410062" y="912925"/>
                  </a:lnTo>
                  <a:lnTo>
                    <a:pt x="1401584" y="926475"/>
                  </a:lnTo>
                  <a:lnTo>
                    <a:pt x="1388018" y="938332"/>
                  </a:lnTo>
                  <a:lnTo>
                    <a:pt x="1372756" y="948494"/>
                  </a:lnTo>
                  <a:lnTo>
                    <a:pt x="1345625" y="934944"/>
                  </a:lnTo>
                  <a:lnTo>
                    <a:pt x="1308319" y="923088"/>
                  </a:lnTo>
                  <a:lnTo>
                    <a:pt x="1264230" y="912925"/>
                  </a:lnTo>
                  <a:lnTo>
                    <a:pt x="1216749" y="901069"/>
                  </a:lnTo>
                  <a:lnTo>
                    <a:pt x="1169269" y="890907"/>
                  </a:lnTo>
                  <a:lnTo>
                    <a:pt x="1123484" y="879050"/>
                  </a:lnTo>
                  <a:lnTo>
                    <a:pt x="1079395" y="867194"/>
                  </a:lnTo>
                  <a:lnTo>
                    <a:pt x="1043785" y="851951"/>
                  </a:lnTo>
                  <a:lnTo>
                    <a:pt x="1014957" y="836707"/>
                  </a:lnTo>
                  <a:lnTo>
                    <a:pt x="999696" y="814688"/>
                  </a:lnTo>
                  <a:lnTo>
                    <a:pt x="996304" y="802832"/>
                  </a:lnTo>
                  <a:lnTo>
                    <a:pt x="996304" y="787588"/>
                  </a:lnTo>
                  <a:lnTo>
                    <a:pt x="996304" y="774039"/>
                  </a:lnTo>
                  <a:lnTo>
                    <a:pt x="992913" y="763876"/>
                  </a:lnTo>
                  <a:lnTo>
                    <a:pt x="970868" y="730002"/>
                  </a:lnTo>
                  <a:lnTo>
                    <a:pt x="938650" y="696127"/>
                  </a:lnTo>
                  <a:lnTo>
                    <a:pt x="903039" y="660558"/>
                  </a:lnTo>
                  <a:lnTo>
                    <a:pt x="865733" y="628377"/>
                  </a:lnTo>
                  <a:lnTo>
                    <a:pt x="836906" y="596196"/>
                  </a:lnTo>
                  <a:lnTo>
                    <a:pt x="813166" y="562321"/>
                  </a:lnTo>
                  <a:lnTo>
                    <a:pt x="796208" y="519978"/>
                  </a:lnTo>
                  <a:lnTo>
                    <a:pt x="782642" y="472553"/>
                  </a:lnTo>
                  <a:lnTo>
                    <a:pt x="775860" y="420047"/>
                  </a:lnTo>
                  <a:lnTo>
                    <a:pt x="775860" y="365847"/>
                  </a:lnTo>
                  <a:lnTo>
                    <a:pt x="782642" y="316729"/>
                  </a:lnTo>
                  <a:lnTo>
                    <a:pt x="794513" y="267611"/>
                  </a:lnTo>
                  <a:lnTo>
                    <a:pt x="809774" y="228655"/>
                  </a:lnTo>
                  <a:lnTo>
                    <a:pt x="831819" y="196474"/>
                  </a:lnTo>
                  <a:lnTo>
                    <a:pt x="819949" y="177843"/>
                  </a:lnTo>
                  <a:lnTo>
                    <a:pt x="826731" y="177842"/>
                  </a:lnTo>
                  <a:lnTo>
                    <a:pt x="841993" y="171067"/>
                  </a:lnTo>
                  <a:lnTo>
                    <a:pt x="852167" y="157517"/>
                  </a:lnTo>
                  <a:lnTo>
                    <a:pt x="862342" y="142274"/>
                  </a:lnTo>
                  <a:lnTo>
                    <a:pt x="870821" y="130418"/>
                  </a:lnTo>
                  <a:lnTo>
                    <a:pt x="880995" y="118562"/>
                  </a:lnTo>
                  <a:lnTo>
                    <a:pt x="916605" y="99931"/>
                  </a:lnTo>
                  <a:lnTo>
                    <a:pt x="952215" y="86381"/>
                  </a:lnTo>
                  <a:lnTo>
                    <a:pt x="989521" y="67749"/>
                  </a:lnTo>
                  <a:lnTo>
                    <a:pt x="992913" y="67749"/>
                  </a:lnTo>
                  <a:lnTo>
                    <a:pt x="999696" y="40650"/>
                  </a:lnTo>
                  <a:lnTo>
                    <a:pt x="1014957" y="42343"/>
                  </a:lnTo>
                  <a:lnTo>
                    <a:pt x="1026827" y="44037"/>
                  </a:lnTo>
                  <a:lnTo>
                    <a:pt x="1037002" y="45731"/>
                  </a:lnTo>
                  <a:lnTo>
                    <a:pt x="1050568" y="50812"/>
                  </a:lnTo>
                  <a:lnTo>
                    <a:pt x="1052263" y="42343"/>
                  </a:lnTo>
                  <a:lnTo>
                    <a:pt x="1055655" y="35568"/>
                  </a:lnTo>
                  <a:lnTo>
                    <a:pt x="1057351" y="30487"/>
                  </a:lnTo>
                  <a:lnTo>
                    <a:pt x="1060742" y="28793"/>
                  </a:lnTo>
                  <a:lnTo>
                    <a:pt x="1065829" y="27100"/>
                  </a:lnTo>
                  <a:lnTo>
                    <a:pt x="1072612" y="25406"/>
                  </a:lnTo>
                  <a:lnTo>
                    <a:pt x="1082786" y="22018"/>
                  </a:lnTo>
                  <a:lnTo>
                    <a:pt x="1104831" y="15243"/>
                  </a:lnTo>
                  <a:lnTo>
                    <a:pt x="1126875" y="84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8" name="Group 29">
              <a:extLst>
                <a:ext uri="{FF2B5EF4-FFF2-40B4-BE49-F238E27FC236}">
                  <a16:creationId xmlns:a16="http://schemas.microsoft.com/office/drawing/2014/main" id="{9E61CFE3-8D7B-4C1A-B3C1-39EC5BB75B86}"/>
                </a:ext>
              </a:extLst>
            </p:cNvPr>
            <p:cNvGrpSpPr/>
            <p:nvPr/>
          </p:nvGrpSpPr>
          <p:grpSpPr>
            <a:xfrm rot="470941">
              <a:off x="7853063" y="4353537"/>
              <a:ext cx="2941487" cy="1287740"/>
              <a:chOff x="911314" y="1822937"/>
              <a:chExt cx="2306669" cy="1009826"/>
            </a:xfrm>
            <a:solidFill>
              <a:schemeClr val="accent2"/>
            </a:solidFill>
          </p:grpSpPr>
          <p:sp>
            <p:nvSpPr>
              <p:cNvPr id="130" name="Freeform 46">
                <a:extLst>
                  <a:ext uri="{FF2B5EF4-FFF2-40B4-BE49-F238E27FC236}">
                    <a16:creationId xmlns:a16="http://schemas.microsoft.com/office/drawing/2014/main" id="{00E5A67F-7A6C-4157-8ED2-38B6B71DD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55">
                <a:extLst>
                  <a:ext uri="{FF2B5EF4-FFF2-40B4-BE49-F238E27FC236}">
                    <a16:creationId xmlns:a16="http://schemas.microsoft.com/office/drawing/2014/main" id="{3FE1FA03-F14F-4BA0-A846-0D593434B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Jl.Lingkungan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Sayabulu</a:t>
            </a:r>
            <a:r>
              <a:rPr lang="en-US" sz="900" dirty="0">
                <a:solidFill>
                  <a:srgbClr val="FEFEFE"/>
                </a:solidFill>
              </a:rPr>
              <a:t> No.48 Kota </a:t>
            </a:r>
            <a:r>
              <a:rPr lang="en-US" sz="900" dirty="0" err="1">
                <a:solidFill>
                  <a:srgbClr val="FEFEFE"/>
                </a:solidFill>
              </a:rPr>
              <a:t>Serang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Banten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5" lvl="0" indent="-228605" algn="ctr" defTabSz="914423"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</a:t>
            </a:r>
            <a:r>
              <a:rPr lang="en-US" sz="900" dirty="0">
                <a:solidFill>
                  <a:srgbClr val="FEFEFE"/>
                </a:solidFill>
              </a:rPr>
              <a:t>(0254) 219490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6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7" name="TextBox 66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6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70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6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7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5" name="Picture 74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79" name="Picture 78" descr="LOGO RADIO SERANG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7009" y="289542"/>
            <a:ext cx="1560352" cy="485790"/>
          </a:xfrm>
          <a:prstGeom prst="rect">
            <a:avLst/>
          </a:prstGeom>
        </p:spPr>
      </p:pic>
      <p:sp>
        <p:nvSpPr>
          <p:cNvPr id="80" name="TextBox 79"/>
          <p:cNvSpPr txBox="1"/>
          <p:nvPr/>
        </p:nvSpPr>
        <p:spPr>
          <a:xfrm>
            <a:off x="5144287" y="6539056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www.megaswara.co.id/serang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8005916" y="1561710"/>
            <a:ext cx="220260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megaswaraserang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336334"/>
              </p:ext>
            </p:extLst>
          </p:nvPr>
        </p:nvGraphicFramePr>
        <p:xfrm>
          <a:off x="10344723" y="1641336"/>
          <a:ext cx="745487" cy="314325"/>
        </p:xfrm>
        <a:graphic>
          <a:graphicData uri="http://schemas.openxmlformats.org/drawingml/2006/table">
            <a:tbl>
              <a:tblPr/>
              <a:tblGrid>
                <a:gridCol w="745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3807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9" name="Table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12262"/>
              </p:ext>
            </p:extLst>
          </p:nvPr>
        </p:nvGraphicFramePr>
        <p:xfrm>
          <a:off x="10422947" y="2734761"/>
          <a:ext cx="659027" cy="314325"/>
        </p:xfrm>
        <a:graphic>
          <a:graphicData uri="http://schemas.openxmlformats.org/drawingml/2006/table">
            <a:tbl>
              <a:tblPr/>
              <a:tblGrid>
                <a:gridCol w="659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2259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0" name="TextBox 99"/>
          <p:cNvSpPr txBox="1"/>
          <p:nvPr/>
        </p:nvSpPr>
        <p:spPr>
          <a:xfrm>
            <a:off x="8010036" y="2712615"/>
            <a:ext cx="25987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megaswara_serang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014153" y="3964944"/>
            <a:ext cx="240879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914megaswara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993558" y="5099619"/>
            <a:ext cx="284829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megaswaranetwork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103" name="Table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421961"/>
              </p:ext>
            </p:extLst>
          </p:nvPr>
        </p:nvGraphicFramePr>
        <p:xfrm>
          <a:off x="10521803" y="5136768"/>
          <a:ext cx="552278" cy="316865"/>
        </p:xfrm>
        <a:graphic>
          <a:graphicData uri="http://schemas.openxmlformats.org/drawingml/2006/table">
            <a:tbl>
              <a:tblPr/>
              <a:tblGrid>
                <a:gridCol w="552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9" name="Table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771560"/>
              </p:ext>
            </p:extLst>
          </p:nvPr>
        </p:nvGraphicFramePr>
        <p:xfrm>
          <a:off x="10418822" y="3956978"/>
          <a:ext cx="659027" cy="314325"/>
        </p:xfrm>
        <a:graphic>
          <a:graphicData uri="http://schemas.openxmlformats.org/drawingml/2006/table">
            <a:tbl>
              <a:tblPr/>
              <a:tblGrid>
                <a:gridCol w="659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5427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7" name="Freeform: Shape 4">
            <a:extLst>
              <a:ext uri="{FF2B5EF4-FFF2-40B4-BE49-F238E27FC236}">
                <a16:creationId xmlns:a16="http://schemas.microsoft.com/office/drawing/2014/main" id="{89EE6218-3942-49A7-8442-AD8A593680F8}"/>
              </a:ext>
            </a:extLst>
          </p:cNvPr>
          <p:cNvSpPr/>
          <p:nvPr/>
        </p:nvSpPr>
        <p:spPr>
          <a:xfrm>
            <a:off x="6619211" y="1268743"/>
            <a:ext cx="1100484" cy="915039"/>
          </a:xfrm>
          <a:custGeom>
            <a:avLst/>
            <a:gdLst>
              <a:gd name="connsiteX0" fmla="*/ 0 w 923925"/>
              <a:gd name="connsiteY0" fmla="*/ 462915 h 923925"/>
              <a:gd name="connsiteX1" fmla="*/ 0 w 923925"/>
              <a:gd name="connsiteY1" fmla="*/ 148590 h 923925"/>
              <a:gd name="connsiteX2" fmla="*/ 148590 w 923925"/>
              <a:gd name="connsiteY2" fmla="*/ 0 h 923925"/>
              <a:gd name="connsiteX3" fmla="*/ 778193 w 923925"/>
              <a:gd name="connsiteY3" fmla="*/ 0 h 923925"/>
              <a:gd name="connsiteX4" fmla="*/ 925830 w 923925"/>
              <a:gd name="connsiteY4" fmla="*/ 145733 h 923925"/>
              <a:gd name="connsiteX5" fmla="*/ 925830 w 923925"/>
              <a:gd name="connsiteY5" fmla="*/ 779145 h 923925"/>
              <a:gd name="connsiteX6" fmla="*/ 780097 w 923925"/>
              <a:gd name="connsiteY6" fmla="*/ 924878 h 923925"/>
              <a:gd name="connsiteX7" fmla="*/ 146685 w 923925"/>
              <a:gd name="connsiteY7" fmla="*/ 924878 h 923925"/>
              <a:gd name="connsiteX8" fmla="*/ 953 w 923925"/>
              <a:gd name="connsiteY8" fmla="*/ 777240 h 923925"/>
              <a:gd name="connsiteX9" fmla="*/ 0 w 923925"/>
              <a:gd name="connsiteY9" fmla="*/ 462915 h 923925"/>
              <a:gd name="connsiteX10" fmla="*/ 493395 w 923925"/>
              <a:gd name="connsiteY10" fmla="*/ 678180 h 923925"/>
              <a:gd name="connsiteX11" fmla="*/ 493395 w 923925"/>
              <a:gd name="connsiteY11" fmla="*/ 799147 h 923925"/>
              <a:gd name="connsiteX12" fmla="*/ 521970 w 923925"/>
              <a:gd name="connsiteY12" fmla="*/ 826770 h 923925"/>
              <a:gd name="connsiteX13" fmla="*/ 578168 w 923925"/>
              <a:gd name="connsiteY13" fmla="*/ 826770 h 923925"/>
              <a:gd name="connsiteX14" fmla="*/ 608647 w 923925"/>
              <a:gd name="connsiteY14" fmla="*/ 797243 h 923925"/>
              <a:gd name="connsiteX15" fmla="*/ 608647 w 923925"/>
              <a:gd name="connsiteY15" fmla="*/ 561022 h 923925"/>
              <a:gd name="connsiteX16" fmla="*/ 639128 w 923925"/>
              <a:gd name="connsiteY16" fmla="*/ 531495 h 923925"/>
              <a:gd name="connsiteX17" fmla="*/ 685800 w 923925"/>
              <a:gd name="connsiteY17" fmla="*/ 531495 h 923925"/>
              <a:gd name="connsiteX18" fmla="*/ 710565 w 923925"/>
              <a:gd name="connsiteY18" fmla="*/ 510540 h 923925"/>
              <a:gd name="connsiteX19" fmla="*/ 720090 w 923925"/>
              <a:gd name="connsiteY19" fmla="*/ 440055 h 923925"/>
              <a:gd name="connsiteX20" fmla="*/ 703897 w 923925"/>
              <a:gd name="connsiteY20" fmla="*/ 421958 h 923925"/>
              <a:gd name="connsiteX21" fmla="*/ 634365 w 923925"/>
              <a:gd name="connsiteY21" fmla="*/ 421958 h 923925"/>
              <a:gd name="connsiteX22" fmla="*/ 607695 w 923925"/>
              <a:gd name="connsiteY22" fmla="*/ 394335 h 923925"/>
              <a:gd name="connsiteX23" fmla="*/ 607695 w 923925"/>
              <a:gd name="connsiteY23" fmla="*/ 340995 h 923925"/>
              <a:gd name="connsiteX24" fmla="*/ 658178 w 923925"/>
              <a:gd name="connsiteY24" fmla="*/ 286703 h 923925"/>
              <a:gd name="connsiteX25" fmla="*/ 702945 w 923925"/>
              <a:gd name="connsiteY25" fmla="*/ 286703 h 923925"/>
              <a:gd name="connsiteX26" fmla="*/ 724853 w 923925"/>
              <a:gd name="connsiteY26" fmla="*/ 266700 h 923925"/>
              <a:gd name="connsiteX27" fmla="*/ 724853 w 923925"/>
              <a:gd name="connsiteY27" fmla="*/ 208597 h 923925"/>
              <a:gd name="connsiteX28" fmla="*/ 703897 w 923925"/>
              <a:gd name="connsiteY28" fmla="*/ 186690 h 923925"/>
              <a:gd name="connsiteX29" fmla="*/ 617220 w 923925"/>
              <a:gd name="connsiteY29" fmla="*/ 186690 h 923925"/>
              <a:gd name="connsiteX30" fmla="*/ 499110 w 923925"/>
              <a:gd name="connsiteY30" fmla="*/ 290513 h 923925"/>
              <a:gd name="connsiteX31" fmla="*/ 495300 w 923925"/>
              <a:gd name="connsiteY31" fmla="*/ 399097 h 923925"/>
              <a:gd name="connsiteX32" fmla="*/ 471488 w 923925"/>
              <a:gd name="connsiteY32" fmla="*/ 422910 h 923925"/>
              <a:gd name="connsiteX33" fmla="*/ 411480 w 923925"/>
              <a:gd name="connsiteY33" fmla="*/ 422910 h 923925"/>
              <a:gd name="connsiteX34" fmla="*/ 395288 w 923925"/>
              <a:gd name="connsiteY34" fmla="*/ 438150 h 923925"/>
              <a:gd name="connsiteX35" fmla="*/ 395288 w 923925"/>
              <a:gd name="connsiteY35" fmla="*/ 511492 h 923925"/>
              <a:gd name="connsiteX36" fmla="*/ 417195 w 923925"/>
              <a:gd name="connsiteY36" fmla="*/ 532447 h 923925"/>
              <a:gd name="connsiteX37" fmla="*/ 470535 w 923925"/>
              <a:gd name="connsiteY37" fmla="*/ 532447 h 923925"/>
              <a:gd name="connsiteX38" fmla="*/ 495300 w 923925"/>
              <a:gd name="connsiteY38" fmla="*/ 557213 h 923925"/>
              <a:gd name="connsiteX39" fmla="*/ 493395 w 923925"/>
              <a:gd name="connsiteY39" fmla="*/ 67818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23925" h="923925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 dirty="0"/>
          </a:p>
        </p:txBody>
      </p:sp>
      <p:sp>
        <p:nvSpPr>
          <p:cNvPr id="88" name="Freeform: Shape 5">
            <a:extLst>
              <a:ext uri="{FF2B5EF4-FFF2-40B4-BE49-F238E27FC236}">
                <a16:creationId xmlns:a16="http://schemas.microsoft.com/office/drawing/2014/main" id="{4FF07007-3F44-4B8B-9B89-7E27027059D9}"/>
              </a:ext>
            </a:extLst>
          </p:cNvPr>
          <p:cNvSpPr/>
          <p:nvPr/>
        </p:nvSpPr>
        <p:spPr>
          <a:xfrm>
            <a:off x="6617177" y="3626537"/>
            <a:ext cx="1111830" cy="924473"/>
          </a:xfrm>
          <a:custGeom>
            <a:avLst/>
            <a:gdLst>
              <a:gd name="connsiteX0" fmla="*/ 470535 w 933450"/>
              <a:gd name="connsiteY0" fmla="*/ 0 h 933450"/>
              <a:gd name="connsiteX1" fmla="*/ 782955 w 933450"/>
              <a:gd name="connsiteY1" fmla="*/ 0 h 933450"/>
              <a:gd name="connsiteX2" fmla="*/ 939165 w 933450"/>
              <a:gd name="connsiteY2" fmla="*/ 157163 h 933450"/>
              <a:gd name="connsiteX3" fmla="*/ 939165 w 933450"/>
              <a:gd name="connsiteY3" fmla="*/ 775335 h 933450"/>
              <a:gd name="connsiteX4" fmla="*/ 783907 w 933450"/>
              <a:gd name="connsiteY4" fmla="*/ 937260 h 933450"/>
              <a:gd name="connsiteX5" fmla="*/ 159068 w 933450"/>
              <a:gd name="connsiteY5" fmla="*/ 937260 h 933450"/>
              <a:gd name="connsiteX6" fmla="*/ 0 w 933450"/>
              <a:gd name="connsiteY6" fmla="*/ 773430 h 933450"/>
              <a:gd name="connsiteX7" fmla="*/ 0 w 933450"/>
              <a:gd name="connsiteY7" fmla="*/ 157163 h 933450"/>
              <a:gd name="connsiteX8" fmla="*/ 119063 w 933450"/>
              <a:gd name="connsiteY8" fmla="*/ 1905 h 933450"/>
              <a:gd name="connsiteX9" fmla="*/ 154305 w 933450"/>
              <a:gd name="connsiteY9" fmla="*/ 0 h 933450"/>
              <a:gd name="connsiteX10" fmla="*/ 470535 w 933450"/>
              <a:gd name="connsiteY10" fmla="*/ 0 h 933450"/>
              <a:gd name="connsiteX11" fmla="*/ 781050 w 933450"/>
              <a:gd name="connsiteY11" fmla="*/ 259080 h 933450"/>
              <a:gd name="connsiteX12" fmla="*/ 734377 w 933450"/>
              <a:gd name="connsiteY12" fmla="*/ 276225 h 933450"/>
              <a:gd name="connsiteX13" fmla="*/ 695325 w 933450"/>
              <a:gd name="connsiteY13" fmla="*/ 269558 h 933450"/>
              <a:gd name="connsiteX14" fmla="*/ 569595 w 933450"/>
              <a:gd name="connsiteY14" fmla="*/ 256223 h 933450"/>
              <a:gd name="connsiteX15" fmla="*/ 502920 w 933450"/>
              <a:gd name="connsiteY15" fmla="*/ 363855 h 933450"/>
              <a:gd name="connsiteX16" fmla="*/ 471488 w 933450"/>
              <a:gd name="connsiteY16" fmla="*/ 390525 h 933450"/>
              <a:gd name="connsiteX17" fmla="*/ 460057 w 933450"/>
              <a:gd name="connsiteY17" fmla="*/ 388620 h 933450"/>
              <a:gd name="connsiteX18" fmla="*/ 266700 w 933450"/>
              <a:gd name="connsiteY18" fmla="*/ 284798 h 933450"/>
              <a:gd name="connsiteX19" fmla="*/ 240982 w 933450"/>
              <a:gd name="connsiteY19" fmla="*/ 292418 h 933450"/>
              <a:gd name="connsiteX20" fmla="*/ 271463 w 933450"/>
              <a:gd name="connsiteY20" fmla="*/ 409575 h 933450"/>
              <a:gd name="connsiteX21" fmla="*/ 283845 w 933450"/>
              <a:gd name="connsiteY21" fmla="*/ 425768 h 933450"/>
              <a:gd name="connsiteX22" fmla="*/ 249555 w 933450"/>
              <a:gd name="connsiteY22" fmla="*/ 421958 h 933450"/>
              <a:gd name="connsiteX23" fmla="*/ 237172 w 933450"/>
              <a:gd name="connsiteY23" fmla="*/ 433388 h 933450"/>
              <a:gd name="connsiteX24" fmla="*/ 302895 w 933450"/>
              <a:gd name="connsiteY24" fmla="*/ 521018 h 933450"/>
              <a:gd name="connsiteX25" fmla="*/ 322897 w 933450"/>
              <a:gd name="connsiteY25" fmla="*/ 533400 h 933450"/>
              <a:gd name="connsiteX26" fmla="*/ 295275 w 933450"/>
              <a:gd name="connsiteY26" fmla="*/ 539115 h 933450"/>
              <a:gd name="connsiteX27" fmla="*/ 285750 w 933450"/>
              <a:gd name="connsiteY27" fmla="*/ 555308 h 933450"/>
              <a:gd name="connsiteX28" fmla="*/ 359093 w 933450"/>
              <a:gd name="connsiteY28" fmla="*/ 613410 h 933450"/>
              <a:gd name="connsiteX29" fmla="*/ 386715 w 933450"/>
              <a:gd name="connsiteY29" fmla="*/ 623888 h 933450"/>
              <a:gd name="connsiteX30" fmla="*/ 221932 w 933450"/>
              <a:gd name="connsiteY30" fmla="*/ 676275 h 933450"/>
              <a:gd name="connsiteX31" fmla="*/ 638175 w 933450"/>
              <a:gd name="connsiteY31" fmla="*/ 623888 h 933450"/>
              <a:gd name="connsiteX32" fmla="*/ 736282 w 933450"/>
              <a:gd name="connsiteY32" fmla="*/ 413385 h 933450"/>
              <a:gd name="connsiteX33" fmla="*/ 773430 w 933450"/>
              <a:gd name="connsiteY33" fmla="*/ 331470 h 933450"/>
              <a:gd name="connsiteX34" fmla="*/ 788670 w 933450"/>
              <a:gd name="connsiteY34" fmla="*/ 309563 h 933450"/>
              <a:gd name="connsiteX35" fmla="*/ 731520 w 933450"/>
              <a:gd name="connsiteY35" fmla="*/ 317183 h 933450"/>
              <a:gd name="connsiteX36" fmla="*/ 781050 w 933450"/>
              <a:gd name="connsiteY36" fmla="*/ 25908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33450" h="933450">
                <a:moveTo>
                  <a:pt x="470535" y="0"/>
                </a:moveTo>
                <a:cubicBezTo>
                  <a:pt x="574357" y="0"/>
                  <a:pt x="679132" y="0"/>
                  <a:pt x="782955" y="0"/>
                </a:cubicBezTo>
                <a:cubicBezTo>
                  <a:pt x="881063" y="0"/>
                  <a:pt x="939165" y="59055"/>
                  <a:pt x="939165" y="157163"/>
                </a:cubicBezTo>
                <a:cubicBezTo>
                  <a:pt x="939165" y="362903"/>
                  <a:pt x="939165" y="569595"/>
                  <a:pt x="939165" y="775335"/>
                </a:cubicBezTo>
                <a:cubicBezTo>
                  <a:pt x="939165" y="875348"/>
                  <a:pt x="883920" y="936308"/>
                  <a:pt x="783907" y="937260"/>
                </a:cubicBezTo>
                <a:cubicBezTo>
                  <a:pt x="575310" y="939165"/>
                  <a:pt x="367665" y="939165"/>
                  <a:pt x="159068" y="937260"/>
                </a:cubicBezTo>
                <a:cubicBezTo>
                  <a:pt x="56197" y="936308"/>
                  <a:pt x="952" y="875348"/>
                  <a:pt x="0" y="773430"/>
                </a:cubicBezTo>
                <a:cubicBezTo>
                  <a:pt x="0" y="567690"/>
                  <a:pt x="0" y="362903"/>
                  <a:pt x="0" y="157163"/>
                </a:cubicBezTo>
                <a:cubicBezTo>
                  <a:pt x="0" y="75248"/>
                  <a:pt x="45720" y="16193"/>
                  <a:pt x="119063" y="1905"/>
                </a:cubicBezTo>
                <a:cubicBezTo>
                  <a:pt x="130493" y="0"/>
                  <a:pt x="142875" y="0"/>
                  <a:pt x="154305" y="0"/>
                </a:cubicBezTo>
                <a:cubicBezTo>
                  <a:pt x="260985" y="0"/>
                  <a:pt x="365760" y="0"/>
                  <a:pt x="470535" y="0"/>
                </a:cubicBezTo>
                <a:close/>
                <a:moveTo>
                  <a:pt x="781050" y="259080"/>
                </a:moveTo>
                <a:cubicBezTo>
                  <a:pt x="762952" y="265748"/>
                  <a:pt x="748665" y="270510"/>
                  <a:pt x="734377" y="276225"/>
                </a:cubicBezTo>
                <a:cubicBezTo>
                  <a:pt x="720090" y="281940"/>
                  <a:pt x="708660" y="280035"/>
                  <a:pt x="695325" y="269558"/>
                </a:cubicBezTo>
                <a:cubicBezTo>
                  <a:pt x="656272" y="240030"/>
                  <a:pt x="614363" y="234315"/>
                  <a:pt x="569595" y="256223"/>
                </a:cubicBezTo>
                <a:cubicBezTo>
                  <a:pt x="524827" y="278130"/>
                  <a:pt x="503872" y="314325"/>
                  <a:pt x="502920" y="363855"/>
                </a:cubicBezTo>
                <a:cubicBezTo>
                  <a:pt x="501968" y="394335"/>
                  <a:pt x="502920" y="394335"/>
                  <a:pt x="471488" y="390525"/>
                </a:cubicBezTo>
                <a:cubicBezTo>
                  <a:pt x="467677" y="390525"/>
                  <a:pt x="463868" y="389573"/>
                  <a:pt x="460057" y="388620"/>
                </a:cubicBezTo>
                <a:cubicBezTo>
                  <a:pt x="384810" y="375285"/>
                  <a:pt x="320040" y="340995"/>
                  <a:pt x="266700" y="284798"/>
                </a:cubicBezTo>
                <a:cubicBezTo>
                  <a:pt x="250507" y="268605"/>
                  <a:pt x="246697" y="269558"/>
                  <a:pt x="240982" y="292418"/>
                </a:cubicBezTo>
                <a:cubicBezTo>
                  <a:pt x="230505" y="337185"/>
                  <a:pt x="239077" y="376238"/>
                  <a:pt x="271463" y="409575"/>
                </a:cubicBezTo>
                <a:cubicBezTo>
                  <a:pt x="276225" y="414338"/>
                  <a:pt x="282893" y="416243"/>
                  <a:pt x="283845" y="425768"/>
                </a:cubicBezTo>
                <a:cubicBezTo>
                  <a:pt x="271463" y="429578"/>
                  <a:pt x="260985" y="424815"/>
                  <a:pt x="249555" y="421958"/>
                </a:cubicBezTo>
                <a:cubicBezTo>
                  <a:pt x="237172" y="418148"/>
                  <a:pt x="235268" y="421958"/>
                  <a:pt x="237172" y="433388"/>
                </a:cubicBezTo>
                <a:cubicBezTo>
                  <a:pt x="243840" y="474345"/>
                  <a:pt x="267652" y="501968"/>
                  <a:pt x="302895" y="521018"/>
                </a:cubicBezTo>
                <a:cubicBezTo>
                  <a:pt x="309563" y="524828"/>
                  <a:pt x="319088" y="524828"/>
                  <a:pt x="322897" y="533400"/>
                </a:cubicBezTo>
                <a:cubicBezTo>
                  <a:pt x="315277" y="541973"/>
                  <a:pt x="304800" y="539115"/>
                  <a:pt x="295275" y="539115"/>
                </a:cubicBezTo>
                <a:cubicBezTo>
                  <a:pt x="281940" y="539115"/>
                  <a:pt x="279082" y="543878"/>
                  <a:pt x="285750" y="555308"/>
                </a:cubicBezTo>
                <a:cubicBezTo>
                  <a:pt x="301943" y="584835"/>
                  <a:pt x="326707" y="603885"/>
                  <a:pt x="359093" y="613410"/>
                </a:cubicBezTo>
                <a:cubicBezTo>
                  <a:pt x="367665" y="616268"/>
                  <a:pt x="378143" y="614363"/>
                  <a:pt x="386715" y="623888"/>
                </a:cubicBezTo>
                <a:cubicBezTo>
                  <a:pt x="339090" y="661988"/>
                  <a:pt x="283845" y="675323"/>
                  <a:pt x="221932" y="676275"/>
                </a:cubicBezTo>
                <a:cubicBezTo>
                  <a:pt x="356235" y="753428"/>
                  <a:pt x="535305" y="730568"/>
                  <a:pt x="638175" y="623888"/>
                </a:cubicBezTo>
                <a:cubicBezTo>
                  <a:pt x="694372" y="564833"/>
                  <a:pt x="728663" y="495300"/>
                  <a:pt x="736282" y="413385"/>
                </a:cubicBezTo>
                <a:cubicBezTo>
                  <a:pt x="739140" y="381000"/>
                  <a:pt x="741997" y="350520"/>
                  <a:pt x="773430" y="331470"/>
                </a:cubicBezTo>
                <a:cubicBezTo>
                  <a:pt x="780097" y="327660"/>
                  <a:pt x="786765" y="320040"/>
                  <a:pt x="788670" y="309563"/>
                </a:cubicBezTo>
                <a:cubicBezTo>
                  <a:pt x="770572" y="310515"/>
                  <a:pt x="755332" y="321945"/>
                  <a:pt x="731520" y="317183"/>
                </a:cubicBezTo>
                <a:cubicBezTo>
                  <a:pt x="754380" y="300038"/>
                  <a:pt x="770572" y="283845"/>
                  <a:pt x="781050" y="2590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89" name="Freeform: Shape 7">
            <a:extLst>
              <a:ext uri="{FF2B5EF4-FFF2-40B4-BE49-F238E27FC236}">
                <a16:creationId xmlns:a16="http://schemas.microsoft.com/office/drawing/2014/main" id="{5C6C6BE5-97FC-41C7-8AD4-1ABF852E9834}"/>
              </a:ext>
            </a:extLst>
          </p:cNvPr>
          <p:cNvSpPr/>
          <p:nvPr/>
        </p:nvSpPr>
        <p:spPr>
          <a:xfrm>
            <a:off x="6590998" y="2434486"/>
            <a:ext cx="1120621" cy="927302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90" name="Rounded Rectangle 2">
            <a:extLst>
              <a:ext uri="{FF2B5EF4-FFF2-40B4-BE49-F238E27FC236}">
                <a16:creationId xmlns:a16="http://schemas.microsoft.com/office/drawing/2014/main" id="{CC9AC874-4DB6-44FA-958B-1057281B313E}"/>
              </a:ext>
            </a:extLst>
          </p:cNvPr>
          <p:cNvSpPr/>
          <p:nvPr/>
        </p:nvSpPr>
        <p:spPr>
          <a:xfrm>
            <a:off x="6630557" y="4805501"/>
            <a:ext cx="1100484" cy="91503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lvl="0" indent="-228605" algn="ctr" defTabSz="914423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900" b="1" dirty="0">
                <a:solidFill>
                  <a:srgbClr val="FEFEFE"/>
                </a:solidFill>
              </a:rPr>
              <a:t>Office: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Jl.Lingkungan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Sayabulu</a:t>
            </a:r>
            <a:r>
              <a:rPr lang="en-US" sz="900" dirty="0">
                <a:solidFill>
                  <a:srgbClr val="FEFEFE"/>
                </a:solidFill>
              </a:rPr>
              <a:t> No.48 Kota </a:t>
            </a:r>
            <a:r>
              <a:rPr lang="en-US" sz="900" dirty="0" err="1">
                <a:solidFill>
                  <a:srgbClr val="FEFEFE"/>
                </a:solidFill>
              </a:rPr>
              <a:t>Serang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Banten</a:t>
            </a:r>
            <a:endParaRPr lang="en-US" sz="900" b="1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r>
              <a:rPr lang="en-US" sz="900" dirty="0">
                <a:solidFill>
                  <a:srgbClr val="FEFEFE"/>
                </a:solidFill>
              </a:rPr>
              <a:t>Hunting (0254) 219490</a:t>
            </a:r>
            <a:endParaRPr lang="en-US" sz="900" b="1" dirty="0">
              <a:solidFill>
                <a:srgbClr val="FEFEFE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www.megaswara.co.id/serang</a:t>
            </a:r>
          </a:p>
        </p:txBody>
      </p:sp>
      <p:grpSp>
        <p:nvGrpSpPr>
          <p:cNvPr id="2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56" name="Picture 55" descr="LOGO RADIO SERANG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7009" y="289542"/>
            <a:ext cx="1560352" cy="485790"/>
          </a:xfrm>
          <a:prstGeom prst="rect">
            <a:avLst/>
          </a:prstGeom>
        </p:spPr>
      </p:pic>
      <p:sp>
        <p:nvSpPr>
          <p:cNvPr id="51" name="Right Arrow 50"/>
          <p:cNvSpPr/>
          <p:nvPr/>
        </p:nvSpPr>
        <p:spPr>
          <a:xfrm>
            <a:off x="3068774" y="2669057"/>
            <a:ext cx="3995351" cy="345940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131256" y="2148332"/>
            <a:ext cx="199143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rgbClr val="FEFEFE"/>
                </a:solidFill>
                <a:latin typeface="+mj-lt"/>
                <a:ea typeface="Adobe Heiti Std R" pitchFamily="34" charset="-128"/>
                <a:cs typeface="Adobe Arabic" pitchFamily="18" charset="-78"/>
              </a:rPr>
              <a:t>RATE CARD</a:t>
            </a:r>
            <a:endParaRPr lang="ko-KR" altLang="en-US" sz="2000" b="1" dirty="0">
              <a:solidFill>
                <a:srgbClr val="FEFEFE"/>
              </a:solidFill>
              <a:latin typeface="+mj-lt"/>
              <a:cs typeface="Adobe Arabic" pitchFamily="18" charset="-78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38198" y="2960209"/>
            <a:ext cx="1210963" cy="4462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>
                <a:latin typeface="+mj-lt"/>
              </a:rPr>
              <a:t>LOOSE SPOT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069866" y="3567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ADLIBS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069866" y="3991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INSERT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069866" y="4459070"/>
            <a:ext cx="1210963" cy="593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800" dirty="0">
              <a:latin typeface="a Aha Wow" pitchFamily="2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069866" y="5220714"/>
            <a:ext cx="1210963" cy="4215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TIME SIGNAL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069866" y="5784993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MEDSOS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72753" y="4444124"/>
            <a:ext cx="1160895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SPONSOR</a:t>
            </a:r>
          </a:p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 PROGRAM / </a:t>
            </a:r>
            <a:endParaRPr lang="en-US" sz="1200" b="1" dirty="0">
              <a:solidFill>
                <a:srgbClr val="FEFEFE"/>
              </a:solidFill>
            </a:endParaRPr>
          </a:p>
          <a:p>
            <a:pPr algn="ctr"/>
            <a:r>
              <a:rPr lang="en-US" sz="1200" b="1" dirty="0">
                <a:solidFill>
                  <a:srgbClr val="FEFEFE"/>
                </a:solidFill>
              </a:rPr>
              <a:t>TALKSHOW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284944" y="2660820"/>
            <a:ext cx="1505505" cy="3455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804090" y="2664939"/>
            <a:ext cx="1736895" cy="34551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/>
        </p:nvCxnSpPr>
        <p:spPr>
          <a:xfrm>
            <a:off x="2276706" y="290795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2301418" y="2677296"/>
            <a:ext cx="1475375" cy="17231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PRIME TIME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3847860" y="2673176"/>
            <a:ext cx="1665829" cy="21006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REGULAR TIME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538771" y="297385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534651" y="3550570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500.000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493459" y="3954237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1.500.000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530529" y="4618491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4.000.000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518169" y="5285576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550.000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522285" y="5755938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450.000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098860" y="2977974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094740" y="3546449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400.000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053548" y="3950116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90618" y="4614370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078258" y="5281455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450.000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082374" y="575181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250.000</a:t>
            </a:r>
          </a:p>
        </p:txBody>
      </p:sp>
      <p:sp>
        <p:nvSpPr>
          <p:cNvPr id="86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7101404" y="3692033"/>
            <a:ext cx="2078609" cy="1353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7256415" y="4161047"/>
            <a:ext cx="1686564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06:00 s/d 10.00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16:00  s/d 20:00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7485519" y="3854380"/>
            <a:ext cx="1259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PRIME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9240492" y="3692033"/>
            <a:ext cx="1887170" cy="13369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0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9292975" y="4144870"/>
            <a:ext cx="1774209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10:00 s/d 16.00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20:00  s/d 24:00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9240492" y="3837208"/>
            <a:ext cx="1916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REGULAR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GEDUNG MEGASWARA NETWORK pol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1139"/>
            <a:ext cx="12192000" cy="46036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Jl.Serasa</a:t>
            </a:r>
            <a:r>
              <a:rPr lang="en-US" sz="900" dirty="0">
                <a:solidFill>
                  <a:srgbClr val="FEFEFE"/>
                </a:solidFill>
              </a:rPr>
              <a:t> No.11 </a:t>
            </a:r>
            <a:r>
              <a:rPr lang="en-US" sz="900" dirty="0" err="1">
                <a:solidFill>
                  <a:srgbClr val="FEFEFE"/>
                </a:solidFill>
              </a:rPr>
              <a:t>Lingkar</a:t>
            </a:r>
            <a:r>
              <a:rPr lang="en-US" sz="900" dirty="0">
                <a:solidFill>
                  <a:srgbClr val="FEFEFE"/>
                </a:solidFill>
              </a:rPr>
              <a:t> Selatan </a:t>
            </a:r>
            <a:r>
              <a:rPr lang="id-ID" sz="900" dirty="0">
                <a:solidFill>
                  <a:srgbClr val="FEFEFE"/>
                </a:solidFill>
              </a:rPr>
              <a:t>Sukabumi 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0266 237112 /0266 237112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endParaRPr lang="en-US" sz="900" dirty="0">
              <a:solidFill>
                <a:srgbClr val="FEFEFE"/>
              </a:solidFill>
            </a:endParaRPr>
          </a:p>
        </p:txBody>
      </p:sp>
      <p:sp>
        <p:nvSpPr>
          <p:cNvPr id="80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592982" y="2904499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145130" y="543898"/>
            <a:ext cx="5824728" cy="3300984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145130" y="662967"/>
            <a:ext cx="598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Nama Perusahaan  </a:t>
            </a:r>
            <a:r>
              <a:rPr lang="en-US" sz="1600" b="1" dirty="0" smtClean="0"/>
              <a:t>: </a:t>
            </a:r>
            <a:r>
              <a:rPr lang="id-ID" sz="1600" b="1" dirty="0"/>
              <a:t>PT.SWARA KOTA INDAH</a:t>
            </a:r>
            <a:endParaRPr lang="en-US" sz="1600" b="1" dirty="0"/>
          </a:p>
          <a:p>
            <a:r>
              <a:rPr lang="en-US" sz="1600" b="1" dirty="0"/>
              <a:t>Nama </a:t>
            </a:r>
            <a:r>
              <a:rPr lang="en-US" sz="1600" b="1" dirty="0" err="1"/>
              <a:t>Udara</a:t>
            </a:r>
            <a:r>
              <a:rPr lang="en-US" sz="1600" b="1" dirty="0"/>
              <a:t> 	</a:t>
            </a:r>
            <a:r>
              <a:rPr lang="en-US" sz="1600" b="1" dirty="0" smtClean="0"/>
              <a:t>: </a:t>
            </a:r>
            <a:r>
              <a:rPr lang="en-US" sz="1600" b="1" dirty="0"/>
              <a:t>MEGASWARA FM</a:t>
            </a:r>
          </a:p>
          <a:p>
            <a:r>
              <a:rPr lang="en-US" sz="1600" b="1" dirty="0" err="1" smtClean="0"/>
              <a:t>Alamat</a:t>
            </a:r>
            <a:r>
              <a:rPr lang="en-US" sz="1600" b="1" dirty="0"/>
              <a:t>	</a:t>
            </a:r>
            <a:r>
              <a:rPr lang="en-US" sz="1600" b="1" dirty="0" smtClean="0"/>
              <a:t>	: </a:t>
            </a:r>
            <a:r>
              <a:rPr lang="id-ID" sz="1600" b="1" dirty="0"/>
              <a:t>JL.</a:t>
            </a:r>
            <a:r>
              <a:rPr lang="en-US" sz="1600" b="1" dirty="0"/>
              <a:t>SERASA N</a:t>
            </a:r>
            <a:r>
              <a:rPr lang="id-ID" sz="1600" b="1" dirty="0"/>
              <a:t>O.1</a:t>
            </a:r>
            <a:r>
              <a:rPr lang="en-US" sz="1600" b="1" dirty="0"/>
              <a:t>1</a:t>
            </a:r>
          </a:p>
          <a:p>
            <a:r>
              <a:rPr lang="en-US" sz="1600" b="1" dirty="0"/>
              <a:t> 	        </a:t>
            </a:r>
            <a:r>
              <a:rPr lang="en-US" sz="1600" b="1" dirty="0" smtClean="0"/>
              <a:t>	  LINGKAR </a:t>
            </a:r>
            <a:r>
              <a:rPr lang="en-US" sz="1600" b="1" dirty="0"/>
              <a:t>SELATAN </a:t>
            </a:r>
            <a:r>
              <a:rPr lang="id-ID" sz="1600" b="1" dirty="0"/>
              <a:t>SUKABUMI</a:t>
            </a:r>
            <a:endParaRPr lang="en-US" sz="1600" b="1" dirty="0"/>
          </a:p>
          <a:p>
            <a:r>
              <a:rPr lang="en-US" sz="1600" b="1" dirty="0"/>
              <a:t>Email 	      </a:t>
            </a:r>
            <a:r>
              <a:rPr lang="en-US" sz="1600" b="1" dirty="0" smtClean="0"/>
              <a:t>	: </a:t>
            </a:r>
            <a:r>
              <a:rPr lang="en-US" sz="1600" b="1" dirty="0"/>
              <a:t>radio</a:t>
            </a:r>
            <a:r>
              <a:rPr lang="id-ID" sz="1600" b="1" dirty="0"/>
              <a:t>megaswara</a:t>
            </a:r>
            <a:r>
              <a:rPr lang="en-US" sz="1600" b="1" dirty="0" err="1"/>
              <a:t>sukabumi</a:t>
            </a:r>
            <a:r>
              <a:rPr lang="id-ID" sz="1600" b="1" dirty="0"/>
              <a:t>@</a:t>
            </a:r>
            <a:r>
              <a:rPr lang="en-US" sz="1600" b="1" dirty="0" err="1"/>
              <a:t>gmail</a:t>
            </a:r>
            <a:r>
              <a:rPr lang="id-ID" sz="1600" b="1" dirty="0"/>
              <a:t>.com</a:t>
            </a:r>
            <a:endParaRPr lang="en-US" sz="1600" b="1" dirty="0"/>
          </a:p>
          <a:p>
            <a:r>
              <a:rPr lang="en-US" sz="1600" b="1" dirty="0"/>
              <a:t>NPWP 	     </a:t>
            </a:r>
            <a:r>
              <a:rPr lang="en-US" sz="1600" b="1" dirty="0" smtClean="0"/>
              <a:t>	: </a:t>
            </a:r>
            <a:r>
              <a:rPr lang="id-ID" sz="1600" b="1" dirty="0"/>
              <a:t>01.912.625.9.405.000</a:t>
            </a:r>
            <a:endParaRPr lang="en-US" sz="1600" b="1" dirty="0"/>
          </a:p>
          <a:p>
            <a:r>
              <a:rPr lang="en-US" sz="1600" b="1" dirty="0" err="1" smtClean="0"/>
              <a:t>No.Rekening</a:t>
            </a:r>
            <a:r>
              <a:rPr lang="en-US" sz="1600" b="1" dirty="0" smtClean="0"/>
              <a:t>	: </a:t>
            </a:r>
            <a:r>
              <a:rPr lang="id-ID" sz="1600" b="1" dirty="0"/>
              <a:t>BNI 46  NO REK.941.252.71 </a:t>
            </a:r>
            <a:endParaRPr lang="en-US" sz="1600" b="1" dirty="0"/>
          </a:p>
          <a:p>
            <a:r>
              <a:rPr lang="en-US" sz="1600" b="1" dirty="0" err="1"/>
              <a:t>Frekuensi</a:t>
            </a:r>
            <a:r>
              <a:rPr lang="en-US" sz="1600" b="1" dirty="0"/>
              <a:t> 	</a:t>
            </a:r>
            <a:r>
              <a:rPr lang="en-US" sz="1600" b="1" dirty="0" smtClean="0"/>
              <a:t>: </a:t>
            </a:r>
            <a:r>
              <a:rPr lang="id-ID" sz="1600" b="1" dirty="0"/>
              <a:t>96,00 FM</a:t>
            </a:r>
            <a:endParaRPr lang="en-US" sz="1600" b="1" dirty="0"/>
          </a:p>
          <a:p>
            <a:endParaRPr lang="en-US" sz="1600" b="1" dirty="0"/>
          </a:p>
        </p:txBody>
      </p:sp>
      <p:grpSp>
        <p:nvGrpSpPr>
          <p:cNvPr id="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3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4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70" name="TextBox 69"/>
          <p:cNvSpPr txBox="1"/>
          <p:nvPr/>
        </p:nvSpPr>
        <p:spPr>
          <a:xfrm>
            <a:off x="5354012" y="6539056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  <p:pic>
        <p:nvPicPr>
          <p:cNvPr id="58" name="Picture 57" descr="RADIO NETWORK WHITE SUKABUM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0144" y="767071"/>
            <a:ext cx="4924293" cy="17619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" name="Rectangle 60"/>
          <p:cNvSpPr/>
          <p:nvPr/>
        </p:nvSpPr>
        <p:spPr>
          <a:xfrm>
            <a:off x="3168337" y="5091419"/>
            <a:ext cx="2223083" cy="7046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6073473" y="4572912"/>
            <a:ext cx="5748040" cy="1588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8821681" y="5588061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615192" y="5316012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Arial Black" panose="020B0A04020102020204" pitchFamily="34" charset="0"/>
              </a:rPr>
              <a:t>COVERAGE 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07933" y="4671212"/>
            <a:ext cx="3959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b="1" dirty="0"/>
              <a:t>Sukabumi </a:t>
            </a:r>
            <a:r>
              <a:rPr lang="id-ID" sz="1600" b="1" dirty="0" smtClean="0"/>
              <a:t>Kota</a:t>
            </a:r>
            <a:r>
              <a:rPr lang="en-US" sz="1600" b="1" dirty="0" smtClean="0"/>
              <a:t>, </a:t>
            </a:r>
            <a:r>
              <a:rPr lang="id-ID" sz="1600" b="1" dirty="0" smtClean="0"/>
              <a:t>Cibadak</a:t>
            </a:r>
            <a:r>
              <a:rPr lang="en-US" sz="1600" b="1" dirty="0" smtClean="0"/>
              <a:t>, </a:t>
            </a:r>
            <a:r>
              <a:rPr lang="id-ID" sz="1600" b="1" dirty="0" smtClean="0"/>
              <a:t>Cicurug</a:t>
            </a:r>
            <a:endParaRPr lang="en-US" sz="1600" b="1" dirty="0"/>
          </a:p>
          <a:p>
            <a:pPr algn="ctr"/>
            <a:r>
              <a:rPr lang="id-ID" sz="1600" b="1" dirty="0"/>
              <a:t>Pelabuan </a:t>
            </a:r>
            <a:r>
              <a:rPr lang="id-ID" sz="1600" b="1" dirty="0" smtClean="0"/>
              <a:t>Ratu</a:t>
            </a:r>
            <a:r>
              <a:rPr lang="en-US" sz="1600" b="1" dirty="0" smtClean="0"/>
              <a:t>, </a:t>
            </a:r>
            <a:r>
              <a:rPr lang="id-ID" sz="1600" b="1" dirty="0" smtClean="0"/>
              <a:t>Kab </a:t>
            </a:r>
            <a:r>
              <a:rPr lang="id-ID" sz="1600" b="1" dirty="0"/>
              <a:t>Cianjur</a:t>
            </a:r>
            <a:endParaRPr lang="en-US" sz="1600" b="1" dirty="0"/>
          </a:p>
          <a:p>
            <a:pPr algn="ctr"/>
            <a:r>
              <a:rPr lang="id-ID" sz="1600" b="1" dirty="0"/>
              <a:t>Kab Sukabumi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523231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400597" y="2666048"/>
          <a:ext cx="3475165" cy="342622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4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926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80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478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52959" y="2654974"/>
          <a:ext cx="3466227" cy="343729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3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00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9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384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303388" y="3106761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KOMPOSISI SIARAN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748054" y="3663139"/>
            <a:ext cx="2787046" cy="4481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928544" y="4154858"/>
            <a:ext cx="2438114" cy="47671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104862" y="4784223"/>
            <a:ext cx="2093799" cy="46821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59154" y="4198604"/>
            <a:ext cx="186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DANGDUT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90562" y="3666274"/>
            <a:ext cx="243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INDO 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32132" y="4850132"/>
            <a:ext cx="251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BARAT -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2496059" y="3781721"/>
            <a:ext cx="1375222" cy="15094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35">
            <a:extLst>
              <a:ext uri="{FF2B5EF4-FFF2-40B4-BE49-F238E27FC236}">
                <a16:creationId xmlns:a16="http://schemas.microsoft.com/office/drawing/2014/main" id="{856D99D1-3712-4CF7-B862-CADCDFAE0C04}"/>
              </a:ext>
            </a:extLst>
          </p:cNvPr>
          <p:cNvSpPr/>
          <p:nvPr/>
        </p:nvSpPr>
        <p:spPr>
          <a:xfrm>
            <a:off x="4047240" y="3781720"/>
            <a:ext cx="1450167" cy="150948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2519239" y="3868246"/>
            <a:ext cx="1462932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spc="-27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altLang="ko-KR" sz="1800" b="1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2BDF61BE-00F1-4480-BA77-A42DD43D68AC}"/>
              </a:ext>
            </a:extLst>
          </p:cNvPr>
          <p:cNvSpPr txBox="1">
            <a:spLocks/>
          </p:cNvSpPr>
          <p:nvPr/>
        </p:nvSpPr>
        <p:spPr>
          <a:xfrm>
            <a:off x="4023737" y="3722734"/>
            <a:ext cx="1708060" cy="9818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2403906" y="4700902"/>
            <a:ext cx="163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7F3DBF-F752-42D0-A6A4-38E4C30A9F5A}"/>
              </a:ext>
            </a:extLst>
          </p:cNvPr>
          <p:cNvSpPr txBox="1"/>
          <p:nvPr/>
        </p:nvSpPr>
        <p:spPr>
          <a:xfrm>
            <a:off x="4033654" y="4681151"/>
            <a:ext cx="1539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08574" y="3096065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FORMAT MUSIK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39101" y="5487688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ETNIS 10%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-43917" y="2147797"/>
            <a:ext cx="4407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FORMAT SIARAN &amp; MUSIK</a:t>
            </a:r>
            <a:endParaRPr lang="en-US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43" name="TextBox 42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44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45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47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8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9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46" name="Picture 45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69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Jl.Serasa</a:t>
            </a:r>
            <a:r>
              <a:rPr lang="en-US" sz="900" dirty="0">
                <a:solidFill>
                  <a:srgbClr val="FEFEFE"/>
                </a:solidFill>
              </a:rPr>
              <a:t> No.11 </a:t>
            </a:r>
            <a:r>
              <a:rPr lang="en-US" sz="900" dirty="0" err="1">
                <a:solidFill>
                  <a:srgbClr val="FEFEFE"/>
                </a:solidFill>
              </a:rPr>
              <a:t>Lingkar</a:t>
            </a:r>
            <a:r>
              <a:rPr lang="en-US" sz="900" dirty="0">
                <a:solidFill>
                  <a:srgbClr val="FEFEFE"/>
                </a:solidFill>
              </a:rPr>
              <a:t> Selatan </a:t>
            </a:r>
            <a:r>
              <a:rPr lang="id-ID" sz="900" dirty="0">
                <a:solidFill>
                  <a:srgbClr val="FEFEFE"/>
                </a:solidFill>
              </a:rPr>
              <a:t>Sukabumi 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0266 237112 /0266 237112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endParaRPr lang="en-US" sz="900" dirty="0">
              <a:solidFill>
                <a:srgbClr val="FEFEFE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354012" y="6539056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</p:spTree>
    <p:extLst>
      <p:ext uri="{BB962C8B-B14F-4D97-AF65-F5344CB8AC3E}">
        <p14:creationId xmlns:p14="http://schemas.microsoft.com/office/powerpoint/2010/main" val="96701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S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893" y="3023345"/>
            <a:ext cx="2623185" cy="2468880"/>
          </a:xfrm>
          <a:prstGeom prst="rect">
            <a:avLst/>
          </a:prstGeom>
        </p:spPr>
      </p:pic>
      <p:pic>
        <p:nvPicPr>
          <p:cNvPr id="38" name="Picture 37" descr="PENDIDIKA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231" y="3024622"/>
            <a:ext cx="2623184" cy="2468880"/>
          </a:xfrm>
          <a:prstGeom prst="rect">
            <a:avLst/>
          </a:prstGeom>
        </p:spPr>
      </p:pic>
      <p:pic>
        <p:nvPicPr>
          <p:cNvPr id="39" name="Picture 38" descr="PEKERJAAN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7236" y="3022852"/>
            <a:ext cx="2623186" cy="2468880"/>
          </a:xfrm>
          <a:prstGeom prst="rect">
            <a:avLst/>
          </a:prstGeom>
        </p:spPr>
      </p:pic>
      <p:pic>
        <p:nvPicPr>
          <p:cNvPr id="40" name="Picture 39" descr="JENIS KELAMIN - BOGOR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13" y="3024622"/>
            <a:ext cx="2623185" cy="2468880"/>
          </a:xfrm>
          <a:prstGeom prst="rect">
            <a:avLst/>
          </a:prstGeom>
        </p:spPr>
      </p:pic>
      <p:sp>
        <p:nvSpPr>
          <p:cNvPr id="41" name="Chevron 40"/>
          <p:cNvSpPr/>
          <p:nvPr/>
        </p:nvSpPr>
        <p:spPr>
          <a:xfrm>
            <a:off x="388622" y="3024622"/>
            <a:ext cx="438543" cy="246711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273" y="2061830"/>
            <a:ext cx="347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Profile </a:t>
            </a:r>
            <a:r>
              <a:rPr lang="en-US" sz="2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Pendengar</a:t>
            </a: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RADIO NETWORK WHITE SUKABUMI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8621" y="241096"/>
            <a:ext cx="1553490" cy="55585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14" name="TextBox 13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5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6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18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17" name="Picture 16" descr="LOGO IG PUTIH.png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21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Jl.Serasa</a:t>
            </a:r>
            <a:r>
              <a:rPr lang="en-US" sz="900" dirty="0">
                <a:solidFill>
                  <a:srgbClr val="FEFEFE"/>
                </a:solidFill>
              </a:rPr>
              <a:t> No.11 </a:t>
            </a:r>
            <a:r>
              <a:rPr lang="en-US" sz="900" dirty="0" err="1">
                <a:solidFill>
                  <a:srgbClr val="FEFEFE"/>
                </a:solidFill>
              </a:rPr>
              <a:t>Lingkar</a:t>
            </a:r>
            <a:r>
              <a:rPr lang="en-US" sz="900" dirty="0">
                <a:solidFill>
                  <a:srgbClr val="FEFEFE"/>
                </a:solidFill>
              </a:rPr>
              <a:t> Selatan </a:t>
            </a:r>
            <a:r>
              <a:rPr lang="id-ID" sz="900" dirty="0">
                <a:solidFill>
                  <a:srgbClr val="FEFEFE"/>
                </a:solidFill>
              </a:rPr>
              <a:t>Sukabumi 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0266 237112 /0266 237112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endParaRPr lang="en-US" sz="900" dirty="0">
              <a:solidFill>
                <a:srgbClr val="FEFEF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54012" y="6539056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</p:spTree>
    <p:extLst>
      <p:ext uri="{BB962C8B-B14F-4D97-AF65-F5344CB8AC3E}">
        <p14:creationId xmlns:p14="http://schemas.microsoft.com/office/powerpoint/2010/main" val="384710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85005" y="1268083"/>
            <a:ext cx="11300604" cy="2156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93314" y="1163977"/>
            <a:ext cx="365052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rgbClr val="FEFEFE"/>
                </a:solidFill>
                <a:cs typeface="Arial" pitchFamily="34" charset="0"/>
              </a:rPr>
              <a:t>Map Coverage Area Network</a:t>
            </a:r>
            <a:endParaRPr lang="ko-KR" altLang="en-US" sz="2000" b="1" dirty="0">
              <a:solidFill>
                <a:srgbClr val="FEFEFE"/>
              </a:solidFill>
              <a:cs typeface="Arial" pitchFamily="34" charset="0"/>
            </a:endParaRPr>
          </a:p>
        </p:txBody>
      </p:sp>
      <p:pic>
        <p:nvPicPr>
          <p:cNvPr id="11" name="Picture 10" descr="PETA JAWA RADIO NETWORK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850" y="1163977"/>
            <a:ext cx="11774041" cy="598866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13" name="TextBox 12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4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5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17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16" name="Picture 15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1"/>
          <p:cNvGrpSpPr/>
          <p:nvPr/>
        </p:nvGrpSpPr>
        <p:grpSpPr>
          <a:xfrm>
            <a:off x="141387" y="1246689"/>
            <a:ext cx="5797258" cy="5067480"/>
            <a:chOff x="6153952" y="1228777"/>
            <a:chExt cx="5797258" cy="5067480"/>
          </a:xfrm>
        </p:grpSpPr>
        <p:grpSp>
          <p:nvGrpSpPr>
            <p:cNvPr id="3" name="Group 98">
              <a:extLst>
                <a:ext uri="{FF2B5EF4-FFF2-40B4-BE49-F238E27FC236}">
                  <a16:creationId xmlns:a16="http://schemas.microsoft.com/office/drawing/2014/main" id="{BC375281-19E2-4EAE-BA3C-17BB51117767}"/>
                </a:ext>
              </a:extLst>
            </p:cNvPr>
            <p:cNvGrpSpPr/>
            <p:nvPr/>
          </p:nvGrpSpPr>
          <p:grpSpPr>
            <a:xfrm>
              <a:off x="6153952" y="1228777"/>
              <a:ext cx="5797258" cy="3093185"/>
              <a:chOff x="3101743" y="1853133"/>
              <a:chExt cx="5797258" cy="3093185"/>
            </a:xfrm>
          </p:grpSpPr>
          <p:grpSp>
            <p:nvGrpSpPr>
              <p:cNvPr id="4" name="Group 18">
                <a:extLst>
                  <a:ext uri="{FF2B5EF4-FFF2-40B4-BE49-F238E27FC236}">
                    <a16:creationId xmlns:a16="http://schemas.microsoft.com/office/drawing/2014/main" id="{8AE6E9C5-77F0-4A8D-A1F6-213CE3C33CAC}"/>
                  </a:ext>
                </a:extLst>
              </p:cNvPr>
              <p:cNvGrpSpPr/>
              <p:nvPr/>
            </p:nvGrpSpPr>
            <p:grpSpPr>
              <a:xfrm rot="20177420">
                <a:off x="4412645" y="188559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3" name="Graphic 57">
                  <a:extLst>
                    <a:ext uri="{FF2B5EF4-FFF2-40B4-BE49-F238E27FC236}">
                      <a16:creationId xmlns:a16="http://schemas.microsoft.com/office/drawing/2014/main" id="{5FA007F6-98E3-45E5-99A6-55B09CFA359E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Graphic 71">
                  <a:extLst>
                    <a:ext uri="{FF2B5EF4-FFF2-40B4-BE49-F238E27FC236}">
                      <a16:creationId xmlns:a16="http://schemas.microsoft.com/office/drawing/2014/main" id="{EFBC3166-E370-487C-A218-FEDAB89D0D19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Graphic 85">
                  <a:extLst>
                    <a:ext uri="{FF2B5EF4-FFF2-40B4-BE49-F238E27FC236}">
                      <a16:creationId xmlns:a16="http://schemas.microsoft.com/office/drawing/2014/main" id="{66C55A84-13CA-455A-A281-188F5CD67A2F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58">
                <a:extLst>
                  <a:ext uri="{FF2B5EF4-FFF2-40B4-BE49-F238E27FC236}">
                    <a16:creationId xmlns:a16="http://schemas.microsoft.com/office/drawing/2014/main" id="{503B8782-5BA8-42D3-AE46-CBC75BAB8082}"/>
                  </a:ext>
                </a:extLst>
              </p:cNvPr>
              <p:cNvGrpSpPr/>
              <p:nvPr/>
            </p:nvGrpSpPr>
            <p:grpSpPr>
              <a:xfrm rot="17400000">
                <a:off x="3470603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0" name="Graphic 57">
                  <a:extLst>
                    <a:ext uri="{FF2B5EF4-FFF2-40B4-BE49-F238E27FC236}">
                      <a16:creationId xmlns:a16="http://schemas.microsoft.com/office/drawing/2014/main" id="{75625B20-AA03-421B-9920-5FAFE1A69487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Graphic 71">
                  <a:extLst>
                    <a:ext uri="{FF2B5EF4-FFF2-40B4-BE49-F238E27FC236}">
                      <a16:creationId xmlns:a16="http://schemas.microsoft.com/office/drawing/2014/main" id="{4081FF9A-174F-4DAF-BF45-F9084D78B6D4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Graphic 85">
                  <a:extLst>
                    <a:ext uri="{FF2B5EF4-FFF2-40B4-BE49-F238E27FC236}">
                      <a16:creationId xmlns:a16="http://schemas.microsoft.com/office/drawing/2014/main" id="{E5CEBCAF-C5BF-4666-AC30-BEBE18D50F96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66">
                <a:extLst>
                  <a:ext uri="{FF2B5EF4-FFF2-40B4-BE49-F238E27FC236}">
                    <a16:creationId xmlns:a16="http://schemas.microsoft.com/office/drawing/2014/main" id="{3E58902D-F667-4A42-830E-42F67CD71507}"/>
                  </a:ext>
                </a:extLst>
              </p:cNvPr>
              <p:cNvGrpSpPr/>
              <p:nvPr/>
            </p:nvGrpSpPr>
            <p:grpSpPr>
              <a:xfrm rot="1422580" flipH="1">
                <a:off x="5800879" y="1853133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7" name="Graphic 57">
                  <a:extLst>
                    <a:ext uri="{FF2B5EF4-FFF2-40B4-BE49-F238E27FC236}">
                      <a16:creationId xmlns:a16="http://schemas.microsoft.com/office/drawing/2014/main" id="{5F435D04-D58C-4D65-8576-45933EB1F450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Graphic 71">
                  <a:extLst>
                    <a:ext uri="{FF2B5EF4-FFF2-40B4-BE49-F238E27FC236}">
                      <a16:creationId xmlns:a16="http://schemas.microsoft.com/office/drawing/2014/main" id="{85EB5F2D-C04E-4A78-88B6-B9B742F996F8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Graphic 85">
                  <a:extLst>
                    <a:ext uri="{FF2B5EF4-FFF2-40B4-BE49-F238E27FC236}">
                      <a16:creationId xmlns:a16="http://schemas.microsoft.com/office/drawing/2014/main" id="{F7F7A0A9-ADBA-4829-8C53-A7568BD77A65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67">
                <a:extLst>
                  <a:ext uri="{FF2B5EF4-FFF2-40B4-BE49-F238E27FC236}">
                    <a16:creationId xmlns:a16="http://schemas.microsoft.com/office/drawing/2014/main" id="{4C037357-58D0-403D-922F-E5AE52172A73}"/>
                  </a:ext>
                </a:extLst>
              </p:cNvPr>
              <p:cNvGrpSpPr/>
              <p:nvPr/>
            </p:nvGrpSpPr>
            <p:grpSpPr>
              <a:xfrm rot="4200000" flipH="1">
                <a:off x="6744461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4" name="Graphic 57">
                  <a:extLst>
                    <a:ext uri="{FF2B5EF4-FFF2-40B4-BE49-F238E27FC236}">
                      <a16:creationId xmlns:a16="http://schemas.microsoft.com/office/drawing/2014/main" id="{80586D6E-CEC2-48B1-AD09-E96700AEC3F4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Graphic 71">
                  <a:extLst>
                    <a:ext uri="{FF2B5EF4-FFF2-40B4-BE49-F238E27FC236}">
                      <a16:creationId xmlns:a16="http://schemas.microsoft.com/office/drawing/2014/main" id="{12FA98D3-10C6-4CC3-A581-3849BA0FE863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Graphic 85">
                  <a:extLst>
                    <a:ext uri="{FF2B5EF4-FFF2-40B4-BE49-F238E27FC236}">
                      <a16:creationId xmlns:a16="http://schemas.microsoft.com/office/drawing/2014/main" id="{DB4E5334-2C67-47C8-A77F-9272146FD664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6" name="Freeform: Shape 92">
              <a:extLst>
                <a:ext uri="{FF2B5EF4-FFF2-40B4-BE49-F238E27FC236}">
                  <a16:creationId xmlns:a16="http://schemas.microsoft.com/office/drawing/2014/main" id="{4A2ED83A-70F6-48DE-B575-FFC83B7D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9265" y="3384422"/>
              <a:ext cx="207300" cy="207300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93">
              <a:extLst>
                <a:ext uri="{FF2B5EF4-FFF2-40B4-BE49-F238E27FC236}">
                  <a16:creationId xmlns:a16="http://schemas.microsoft.com/office/drawing/2014/main" id="{600F5F36-60D6-4DA8-A69B-7BEFEFF9C1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77895" y="2751507"/>
              <a:ext cx="351767" cy="351220"/>
            </a:xfrm>
            <a:custGeom>
              <a:avLst/>
              <a:gdLst>
                <a:gd name="connsiteX0" fmla="*/ 426005 w 929299"/>
                <a:gd name="connsiteY0" fmla="*/ 569594 h 927853"/>
                <a:gd name="connsiteX1" fmla="*/ 588882 w 929299"/>
                <a:gd name="connsiteY1" fmla="*/ 569594 h 927853"/>
                <a:gd name="connsiteX2" fmla="*/ 622220 w 929299"/>
                <a:gd name="connsiteY2" fmla="*/ 601979 h 927853"/>
                <a:gd name="connsiteX3" fmla="*/ 586977 w 929299"/>
                <a:gd name="connsiteY3" fmla="*/ 632459 h 927853"/>
                <a:gd name="connsiteX4" fmla="*/ 506967 w 929299"/>
                <a:gd name="connsiteY4" fmla="*/ 632459 h 927853"/>
                <a:gd name="connsiteX5" fmla="*/ 428862 w 929299"/>
                <a:gd name="connsiteY5" fmla="*/ 632459 h 927853"/>
                <a:gd name="connsiteX6" fmla="*/ 392667 w 929299"/>
                <a:gd name="connsiteY6" fmla="*/ 601027 h 927853"/>
                <a:gd name="connsiteX7" fmla="*/ 426005 w 929299"/>
                <a:gd name="connsiteY7" fmla="*/ 569594 h 927853"/>
                <a:gd name="connsiteX8" fmla="*/ 424100 w 929299"/>
                <a:gd name="connsiteY8" fmla="*/ 399097 h 927853"/>
                <a:gd name="connsiteX9" fmla="*/ 464104 w 929299"/>
                <a:gd name="connsiteY9" fmla="*/ 399097 h 927853"/>
                <a:gd name="connsiteX10" fmla="*/ 504110 w 929299"/>
                <a:gd name="connsiteY10" fmla="*/ 399097 h 927853"/>
                <a:gd name="connsiteX11" fmla="*/ 535542 w 929299"/>
                <a:gd name="connsiteY11" fmla="*/ 430530 h 927853"/>
                <a:gd name="connsiteX12" fmla="*/ 506015 w 929299"/>
                <a:gd name="connsiteY12" fmla="*/ 461010 h 927853"/>
                <a:gd name="connsiteX13" fmla="*/ 423147 w 929299"/>
                <a:gd name="connsiteY13" fmla="*/ 461010 h 927853"/>
                <a:gd name="connsiteX14" fmla="*/ 392667 w 929299"/>
                <a:gd name="connsiteY14" fmla="*/ 429577 h 927853"/>
                <a:gd name="connsiteX15" fmla="*/ 424100 w 929299"/>
                <a:gd name="connsiteY15" fmla="*/ 399097 h 927853"/>
                <a:gd name="connsiteX16" fmla="*/ 414575 w 929299"/>
                <a:gd name="connsiteY16" fmla="*/ 282893 h 927853"/>
                <a:gd name="connsiteX17" fmla="*/ 274557 w 929299"/>
                <a:gd name="connsiteY17" fmla="*/ 421005 h 927853"/>
                <a:gd name="connsiteX18" fmla="*/ 274557 w 929299"/>
                <a:gd name="connsiteY18" fmla="*/ 608648 h 927853"/>
                <a:gd name="connsiteX19" fmla="*/ 400287 w 929299"/>
                <a:gd name="connsiteY19" fmla="*/ 746760 h 927853"/>
                <a:gd name="connsiteX20" fmla="*/ 497442 w 929299"/>
                <a:gd name="connsiteY20" fmla="*/ 749618 h 927853"/>
                <a:gd name="connsiteX21" fmla="*/ 585072 w 929299"/>
                <a:gd name="connsiteY21" fmla="*/ 749618 h 927853"/>
                <a:gd name="connsiteX22" fmla="*/ 737472 w 929299"/>
                <a:gd name="connsiteY22" fmla="*/ 611505 h 927853"/>
                <a:gd name="connsiteX23" fmla="*/ 740330 w 929299"/>
                <a:gd name="connsiteY23" fmla="*/ 489585 h 927853"/>
                <a:gd name="connsiteX24" fmla="*/ 710802 w 929299"/>
                <a:gd name="connsiteY24" fmla="*/ 461962 h 927853"/>
                <a:gd name="connsiteX25" fmla="*/ 651747 w 929299"/>
                <a:gd name="connsiteY25" fmla="*/ 406718 h 927853"/>
                <a:gd name="connsiteX26" fmla="*/ 510777 w 929299"/>
                <a:gd name="connsiteY26" fmla="*/ 282893 h 927853"/>
                <a:gd name="connsiteX27" fmla="*/ 414575 w 929299"/>
                <a:gd name="connsiteY27" fmla="*/ 282893 h 927853"/>
                <a:gd name="connsiteX28" fmla="*/ 163115 w 929299"/>
                <a:gd name="connsiteY28" fmla="*/ 0 h 927853"/>
                <a:gd name="connsiteX29" fmla="*/ 767952 w 929299"/>
                <a:gd name="connsiteY29" fmla="*/ 0 h 927853"/>
                <a:gd name="connsiteX30" fmla="*/ 927972 w 929299"/>
                <a:gd name="connsiteY30" fmla="*/ 155257 h 927853"/>
                <a:gd name="connsiteX31" fmla="*/ 927020 w 929299"/>
                <a:gd name="connsiteY31" fmla="*/ 776287 h 927853"/>
                <a:gd name="connsiteX32" fmla="*/ 770810 w 929299"/>
                <a:gd name="connsiteY32" fmla="*/ 926782 h 927853"/>
                <a:gd name="connsiteX33" fmla="*/ 463152 w 929299"/>
                <a:gd name="connsiteY33" fmla="*/ 926782 h 927853"/>
                <a:gd name="connsiteX34" fmla="*/ 162162 w 929299"/>
                <a:gd name="connsiteY34" fmla="*/ 927735 h 927853"/>
                <a:gd name="connsiteX35" fmla="*/ 237 w 929299"/>
                <a:gd name="connsiteY35" fmla="*/ 771525 h 927853"/>
                <a:gd name="connsiteX36" fmla="*/ 1190 w 929299"/>
                <a:gd name="connsiteY36" fmla="*/ 155257 h 927853"/>
                <a:gd name="connsiteX37" fmla="*/ 163115 w 929299"/>
                <a:gd name="connsiteY37" fmla="*/ 0 h 92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29299" h="927853">
                  <a:moveTo>
                    <a:pt x="426005" y="569594"/>
                  </a:moveTo>
                  <a:cubicBezTo>
                    <a:pt x="480297" y="568642"/>
                    <a:pt x="534590" y="568642"/>
                    <a:pt x="588882" y="569594"/>
                  </a:cubicBezTo>
                  <a:cubicBezTo>
                    <a:pt x="608885" y="569594"/>
                    <a:pt x="622220" y="584834"/>
                    <a:pt x="622220" y="601979"/>
                  </a:cubicBezTo>
                  <a:cubicBezTo>
                    <a:pt x="621267" y="619124"/>
                    <a:pt x="606980" y="631507"/>
                    <a:pt x="586977" y="632459"/>
                  </a:cubicBezTo>
                  <a:cubicBezTo>
                    <a:pt x="560307" y="633412"/>
                    <a:pt x="533637" y="632459"/>
                    <a:pt x="506967" y="632459"/>
                  </a:cubicBezTo>
                  <a:cubicBezTo>
                    <a:pt x="481250" y="632459"/>
                    <a:pt x="454580" y="633412"/>
                    <a:pt x="428862" y="632459"/>
                  </a:cubicBezTo>
                  <a:cubicBezTo>
                    <a:pt x="406002" y="631507"/>
                    <a:pt x="392667" y="619124"/>
                    <a:pt x="392667" y="601027"/>
                  </a:cubicBezTo>
                  <a:cubicBezTo>
                    <a:pt x="392667" y="583882"/>
                    <a:pt x="405050" y="569594"/>
                    <a:pt x="426005" y="569594"/>
                  </a:cubicBezTo>
                  <a:close/>
                  <a:moveTo>
                    <a:pt x="424100" y="399097"/>
                  </a:moveTo>
                  <a:cubicBezTo>
                    <a:pt x="437435" y="398145"/>
                    <a:pt x="450770" y="399097"/>
                    <a:pt x="464104" y="399097"/>
                  </a:cubicBezTo>
                  <a:cubicBezTo>
                    <a:pt x="477440" y="399097"/>
                    <a:pt x="490775" y="398145"/>
                    <a:pt x="504110" y="399097"/>
                  </a:cubicBezTo>
                  <a:cubicBezTo>
                    <a:pt x="523160" y="401002"/>
                    <a:pt x="535542" y="411480"/>
                    <a:pt x="535542" y="430530"/>
                  </a:cubicBezTo>
                  <a:cubicBezTo>
                    <a:pt x="535542" y="448627"/>
                    <a:pt x="523160" y="460057"/>
                    <a:pt x="506015" y="461010"/>
                  </a:cubicBezTo>
                  <a:cubicBezTo>
                    <a:pt x="478392" y="462915"/>
                    <a:pt x="450770" y="462915"/>
                    <a:pt x="423147" y="461010"/>
                  </a:cubicBezTo>
                  <a:cubicBezTo>
                    <a:pt x="405050" y="459105"/>
                    <a:pt x="391715" y="448627"/>
                    <a:pt x="392667" y="429577"/>
                  </a:cubicBezTo>
                  <a:cubicBezTo>
                    <a:pt x="392667" y="409575"/>
                    <a:pt x="406002" y="400050"/>
                    <a:pt x="424100" y="399097"/>
                  </a:cubicBezTo>
                  <a:close/>
                  <a:moveTo>
                    <a:pt x="414575" y="282893"/>
                  </a:moveTo>
                  <a:cubicBezTo>
                    <a:pt x="338375" y="284798"/>
                    <a:pt x="276462" y="345757"/>
                    <a:pt x="274557" y="421005"/>
                  </a:cubicBezTo>
                  <a:cubicBezTo>
                    <a:pt x="272652" y="483870"/>
                    <a:pt x="272652" y="545782"/>
                    <a:pt x="274557" y="608648"/>
                  </a:cubicBezTo>
                  <a:cubicBezTo>
                    <a:pt x="276462" y="680085"/>
                    <a:pt x="330755" y="736282"/>
                    <a:pt x="400287" y="746760"/>
                  </a:cubicBezTo>
                  <a:cubicBezTo>
                    <a:pt x="434577" y="751523"/>
                    <a:pt x="469820" y="748665"/>
                    <a:pt x="497442" y="749618"/>
                  </a:cubicBezTo>
                  <a:cubicBezTo>
                    <a:pt x="531732" y="749618"/>
                    <a:pt x="558402" y="750570"/>
                    <a:pt x="585072" y="749618"/>
                  </a:cubicBezTo>
                  <a:cubicBezTo>
                    <a:pt x="670797" y="746760"/>
                    <a:pt x="726042" y="697230"/>
                    <a:pt x="737472" y="611505"/>
                  </a:cubicBezTo>
                  <a:cubicBezTo>
                    <a:pt x="742235" y="571500"/>
                    <a:pt x="739377" y="530543"/>
                    <a:pt x="740330" y="489585"/>
                  </a:cubicBezTo>
                  <a:cubicBezTo>
                    <a:pt x="741282" y="469582"/>
                    <a:pt x="729852" y="462915"/>
                    <a:pt x="710802" y="461962"/>
                  </a:cubicBezTo>
                  <a:cubicBezTo>
                    <a:pt x="660320" y="460057"/>
                    <a:pt x="658415" y="456248"/>
                    <a:pt x="651747" y="406718"/>
                  </a:cubicBezTo>
                  <a:cubicBezTo>
                    <a:pt x="642222" y="336232"/>
                    <a:pt x="582215" y="282893"/>
                    <a:pt x="510777" y="282893"/>
                  </a:cubicBezTo>
                  <a:cubicBezTo>
                    <a:pt x="478392" y="281940"/>
                    <a:pt x="446960" y="281940"/>
                    <a:pt x="414575" y="282893"/>
                  </a:cubicBezTo>
                  <a:close/>
                  <a:moveTo>
                    <a:pt x="163115" y="0"/>
                  </a:moveTo>
                  <a:cubicBezTo>
                    <a:pt x="365045" y="0"/>
                    <a:pt x="566022" y="0"/>
                    <a:pt x="767952" y="0"/>
                  </a:cubicBezTo>
                  <a:cubicBezTo>
                    <a:pt x="867012" y="952"/>
                    <a:pt x="927020" y="56198"/>
                    <a:pt x="927972" y="155257"/>
                  </a:cubicBezTo>
                  <a:cubicBezTo>
                    <a:pt x="929877" y="362903"/>
                    <a:pt x="929877" y="569595"/>
                    <a:pt x="927020" y="776287"/>
                  </a:cubicBezTo>
                  <a:cubicBezTo>
                    <a:pt x="926067" y="871537"/>
                    <a:pt x="866060" y="926782"/>
                    <a:pt x="770810" y="926782"/>
                  </a:cubicBezTo>
                  <a:cubicBezTo>
                    <a:pt x="668892" y="926782"/>
                    <a:pt x="566022" y="926782"/>
                    <a:pt x="463152" y="926782"/>
                  </a:cubicBezTo>
                  <a:cubicBezTo>
                    <a:pt x="363140" y="926782"/>
                    <a:pt x="262175" y="923925"/>
                    <a:pt x="162162" y="927735"/>
                  </a:cubicBezTo>
                  <a:cubicBezTo>
                    <a:pt x="84057" y="930593"/>
                    <a:pt x="237" y="882015"/>
                    <a:pt x="237" y="771525"/>
                  </a:cubicBezTo>
                  <a:cubicBezTo>
                    <a:pt x="237" y="565785"/>
                    <a:pt x="-715" y="360998"/>
                    <a:pt x="1190" y="155257"/>
                  </a:cubicBezTo>
                  <a:cubicBezTo>
                    <a:pt x="2142" y="55245"/>
                    <a:pt x="62150" y="0"/>
                    <a:pt x="163115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94">
              <a:extLst>
                <a:ext uri="{FF2B5EF4-FFF2-40B4-BE49-F238E27FC236}">
                  <a16:creationId xmlns:a16="http://schemas.microsoft.com/office/drawing/2014/main" id="{72BE16D2-EF8D-404C-AD48-448E47B2D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58957" y="3438349"/>
              <a:ext cx="352570" cy="351220"/>
            </a:xfrm>
            <a:custGeom>
              <a:avLst/>
              <a:gdLst>
                <a:gd name="connsiteX0" fmla="*/ 493305 w 930304"/>
                <a:gd name="connsiteY0" fmla="*/ 525380 h 926740"/>
                <a:gd name="connsiteX1" fmla="*/ 502115 w 930304"/>
                <a:gd name="connsiteY1" fmla="*/ 538358 h 926740"/>
                <a:gd name="connsiteX2" fmla="*/ 547835 w 930304"/>
                <a:gd name="connsiteY2" fmla="*/ 704093 h 926740"/>
                <a:gd name="connsiteX3" fmla="*/ 532596 w 930304"/>
                <a:gd name="connsiteY3" fmla="*/ 730763 h 926740"/>
                <a:gd name="connsiteX4" fmla="*/ 450681 w 930304"/>
                <a:gd name="connsiteY4" fmla="*/ 746003 h 926740"/>
                <a:gd name="connsiteX5" fmla="*/ 300185 w 930304"/>
                <a:gd name="connsiteY5" fmla="*/ 701235 h 926740"/>
                <a:gd name="connsiteX6" fmla="*/ 293518 w 930304"/>
                <a:gd name="connsiteY6" fmla="*/ 668850 h 926740"/>
                <a:gd name="connsiteX7" fmla="*/ 477350 w 930304"/>
                <a:gd name="connsiteY7" fmla="*/ 525975 h 926740"/>
                <a:gd name="connsiteX8" fmla="*/ 493305 w 930304"/>
                <a:gd name="connsiteY8" fmla="*/ 525380 h 926740"/>
                <a:gd name="connsiteX9" fmla="*/ 592603 w 930304"/>
                <a:gd name="connsiteY9" fmla="*/ 502163 h 926740"/>
                <a:gd name="connsiteX10" fmla="*/ 686901 w 930304"/>
                <a:gd name="connsiteY10" fmla="*/ 513593 h 926740"/>
                <a:gd name="connsiteX11" fmla="*/ 704046 w 930304"/>
                <a:gd name="connsiteY11" fmla="*/ 540263 h 926740"/>
                <a:gd name="connsiteX12" fmla="*/ 609748 w 930304"/>
                <a:gd name="connsiteY12" fmla="*/ 687901 h 926740"/>
                <a:gd name="connsiteX13" fmla="*/ 586888 w 930304"/>
                <a:gd name="connsiteY13" fmla="*/ 680281 h 926740"/>
                <a:gd name="connsiteX14" fmla="*/ 544978 w 930304"/>
                <a:gd name="connsiteY14" fmla="*/ 525976 h 926740"/>
                <a:gd name="connsiteX15" fmla="*/ 556408 w 930304"/>
                <a:gd name="connsiteY15" fmla="*/ 505973 h 926740"/>
                <a:gd name="connsiteX16" fmla="*/ 592603 w 930304"/>
                <a:gd name="connsiteY16" fmla="*/ 502163 h 926740"/>
                <a:gd name="connsiteX17" fmla="*/ 442108 w 930304"/>
                <a:gd name="connsiteY17" fmla="*/ 435488 h 926740"/>
                <a:gd name="connsiteX18" fmla="*/ 472587 w 930304"/>
                <a:gd name="connsiteY18" fmla="*/ 467873 h 926740"/>
                <a:gd name="connsiteX19" fmla="*/ 459252 w 930304"/>
                <a:gd name="connsiteY19" fmla="*/ 486923 h 926740"/>
                <a:gd name="connsiteX20" fmla="*/ 266847 w 930304"/>
                <a:gd name="connsiteY20" fmla="*/ 639323 h 926740"/>
                <a:gd name="connsiteX21" fmla="*/ 237320 w 930304"/>
                <a:gd name="connsiteY21" fmla="*/ 640276 h 926740"/>
                <a:gd name="connsiteX22" fmla="*/ 183027 w 930304"/>
                <a:gd name="connsiteY22" fmla="*/ 491686 h 926740"/>
                <a:gd name="connsiteX23" fmla="*/ 204935 w 930304"/>
                <a:gd name="connsiteY23" fmla="*/ 468826 h 926740"/>
                <a:gd name="connsiteX24" fmla="*/ 442108 w 930304"/>
                <a:gd name="connsiteY24" fmla="*/ 435488 h 926740"/>
                <a:gd name="connsiteX25" fmla="*/ 647133 w 930304"/>
                <a:gd name="connsiteY25" fmla="*/ 317259 h 926740"/>
                <a:gd name="connsiteX26" fmla="*/ 660230 w 930304"/>
                <a:gd name="connsiteY26" fmla="*/ 324046 h 926740"/>
                <a:gd name="connsiteX27" fmla="*/ 711665 w 930304"/>
                <a:gd name="connsiteY27" fmla="*/ 468826 h 926740"/>
                <a:gd name="connsiteX28" fmla="*/ 693567 w 930304"/>
                <a:gd name="connsiteY28" fmla="*/ 477398 h 926740"/>
                <a:gd name="connsiteX29" fmla="*/ 535452 w 930304"/>
                <a:gd name="connsiteY29" fmla="*/ 470731 h 926740"/>
                <a:gd name="connsiteX30" fmla="*/ 519260 w 930304"/>
                <a:gd name="connsiteY30" fmla="*/ 458348 h 926740"/>
                <a:gd name="connsiteX31" fmla="*/ 537357 w 930304"/>
                <a:gd name="connsiteY31" fmla="*/ 399293 h 926740"/>
                <a:gd name="connsiteX32" fmla="*/ 635465 w 930304"/>
                <a:gd name="connsiteY32" fmla="*/ 326903 h 926740"/>
                <a:gd name="connsiteX33" fmla="*/ 647133 w 930304"/>
                <a:gd name="connsiteY33" fmla="*/ 317259 h 926740"/>
                <a:gd name="connsiteX34" fmla="*/ 334475 w 930304"/>
                <a:gd name="connsiteY34" fmla="*/ 245226 h 926740"/>
                <a:gd name="connsiteX35" fmla="*/ 348762 w 930304"/>
                <a:gd name="connsiteY35" fmla="*/ 256418 h 926740"/>
                <a:gd name="connsiteX36" fmla="*/ 425915 w 930304"/>
                <a:gd name="connsiteY36" fmla="*/ 376433 h 926740"/>
                <a:gd name="connsiteX37" fmla="*/ 414484 w 930304"/>
                <a:gd name="connsiteY37" fmla="*/ 402150 h 926740"/>
                <a:gd name="connsiteX38" fmla="*/ 239224 w 930304"/>
                <a:gd name="connsiteY38" fmla="*/ 427868 h 926740"/>
                <a:gd name="connsiteX39" fmla="*/ 200172 w 930304"/>
                <a:gd name="connsiteY39" fmla="*/ 387863 h 926740"/>
                <a:gd name="connsiteX40" fmla="*/ 317330 w 930304"/>
                <a:gd name="connsiteY40" fmla="*/ 249750 h 926740"/>
                <a:gd name="connsiteX41" fmla="*/ 334475 w 930304"/>
                <a:gd name="connsiteY41" fmla="*/ 245226 h 926740"/>
                <a:gd name="connsiteX42" fmla="*/ 447822 w 930304"/>
                <a:gd name="connsiteY42" fmla="*/ 216413 h 926740"/>
                <a:gd name="connsiteX43" fmla="*/ 608795 w 930304"/>
                <a:gd name="connsiteY43" fmla="*/ 271658 h 926740"/>
                <a:gd name="connsiteX44" fmla="*/ 611652 w 930304"/>
                <a:gd name="connsiteY44" fmla="*/ 300233 h 926740"/>
                <a:gd name="connsiteX45" fmla="*/ 497352 w 930304"/>
                <a:gd name="connsiteY45" fmla="*/ 376433 h 926740"/>
                <a:gd name="connsiteX46" fmla="*/ 475445 w 930304"/>
                <a:gd name="connsiteY46" fmla="*/ 368813 h 926740"/>
                <a:gd name="connsiteX47" fmla="*/ 392577 w 930304"/>
                <a:gd name="connsiteY47" fmla="*/ 239273 h 926740"/>
                <a:gd name="connsiteX48" fmla="*/ 401150 w 930304"/>
                <a:gd name="connsiteY48" fmla="*/ 220223 h 926740"/>
                <a:gd name="connsiteX49" fmla="*/ 447822 w 930304"/>
                <a:gd name="connsiteY49" fmla="*/ 216413 h 926740"/>
                <a:gd name="connsiteX50" fmla="*/ 446870 w 930304"/>
                <a:gd name="connsiteY50" fmla="*/ 177361 h 926740"/>
                <a:gd name="connsiteX51" fmla="*/ 143975 w 930304"/>
                <a:gd name="connsiteY51" fmla="*/ 478351 h 926740"/>
                <a:gd name="connsiteX52" fmla="*/ 448775 w 930304"/>
                <a:gd name="connsiteY52" fmla="*/ 783151 h 926740"/>
                <a:gd name="connsiteX53" fmla="*/ 748813 w 930304"/>
                <a:gd name="connsiteY53" fmla="*/ 481208 h 926740"/>
                <a:gd name="connsiteX54" fmla="*/ 446870 w 930304"/>
                <a:gd name="connsiteY54" fmla="*/ 177361 h 926740"/>
                <a:gd name="connsiteX55" fmla="*/ 765005 w 930304"/>
                <a:gd name="connsiteY55" fmla="*/ 196 h 926740"/>
                <a:gd name="connsiteX56" fmla="*/ 928835 w 930304"/>
                <a:gd name="connsiteY56" fmla="*/ 163073 h 926740"/>
                <a:gd name="connsiteX57" fmla="*/ 928835 w 930304"/>
                <a:gd name="connsiteY57" fmla="*/ 551693 h 926740"/>
                <a:gd name="connsiteX58" fmla="*/ 925977 w 930304"/>
                <a:gd name="connsiteY58" fmla="*/ 789818 h 926740"/>
                <a:gd name="connsiteX59" fmla="*/ 778340 w 930304"/>
                <a:gd name="connsiteY59" fmla="*/ 926026 h 926740"/>
                <a:gd name="connsiteX60" fmla="*/ 151595 w 930304"/>
                <a:gd name="connsiteY60" fmla="*/ 926026 h 926740"/>
                <a:gd name="connsiteX61" fmla="*/ 1100 w 930304"/>
                <a:gd name="connsiteY61" fmla="*/ 770768 h 926740"/>
                <a:gd name="connsiteX62" fmla="*/ 1100 w 930304"/>
                <a:gd name="connsiteY62" fmla="*/ 157358 h 926740"/>
                <a:gd name="connsiteX63" fmla="*/ 111590 w 930304"/>
                <a:gd name="connsiteY63" fmla="*/ 4006 h 926740"/>
                <a:gd name="connsiteX64" fmla="*/ 153500 w 930304"/>
                <a:gd name="connsiteY64" fmla="*/ 1148 h 926740"/>
                <a:gd name="connsiteX65" fmla="*/ 465920 w 930304"/>
                <a:gd name="connsiteY65" fmla="*/ 1148 h 926740"/>
                <a:gd name="connsiteX66" fmla="*/ 765005 w 930304"/>
                <a:gd name="connsiteY66" fmla="*/ 196 h 926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30304" h="926740">
                  <a:moveTo>
                    <a:pt x="493305" y="525380"/>
                  </a:moveTo>
                  <a:cubicBezTo>
                    <a:pt x="497115" y="527642"/>
                    <a:pt x="499734" y="532167"/>
                    <a:pt x="502115" y="538358"/>
                  </a:cubicBezTo>
                  <a:cubicBezTo>
                    <a:pt x="521165" y="591698"/>
                    <a:pt x="537358" y="646943"/>
                    <a:pt x="547835" y="704093"/>
                  </a:cubicBezTo>
                  <a:cubicBezTo>
                    <a:pt x="550693" y="718380"/>
                    <a:pt x="545931" y="726000"/>
                    <a:pt x="532596" y="730763"/>
                  </a:cubicBezTo>
                  <a:cubicBezTo>
                    <a:pt x="504973" y="739335"/>
                    <a:pt x="476398" y="744098"/>
                    <a:pt x="450681" y="746003"/>
                  </a:cubicBezTo>
                  <a:cubicBezTo>
                    <a:pt x="394483" y="745050"/>
                    <a:pt x="344953" y="729810"/>
                    <a:pt x="300185" y="701235"/>
                  </a:cubicBezTo>
                  <a:cubicBezTo>
                    <a:pt x="285898" y="691710"/>
                    <a:pt x="283993" y="683138"/>
                    <a:pt x="293518" y="668850"/>
                  </a:cubicBezTo>
                  <a:cubicBezTo>
                    <a:pt x="339238" y="600270"/>
                    <a:pt x="402103" y="555503"/>
                    <a:pt x="477350" y="525975"/>
                  </a:cubicBezTo>
                  <a:cubicBezTo>
                    <a:pt x="484494" y="523118"/>
                    <a:pt x="489495" y="523118"/>
                    <a:pt x="493305" y="525380"/>
                  </a:cubicBezTo>
                  <a:close/>
                  <a:moveTo>
                    <a:pt x="592603" y="502163"/>
                  </a:moveTo>
                  <a:cubicBezTo>
                    <a:pt x="626893" y="504068"/>
                    <a:pt x="657373" y="506926"/>
                    <a:pt x="686901" y="513593"/>
                  </a:cubicBezTo>
                  <a:cubicBezTo>
                    <a:pt x="702140" y="517403"/>
                    <a:pt x="708808" y="523118"/>
                    <a:pt x="704046" y="540263"/>
                  </a:cubicBezTo>
                  <a:cubicBezTo>
                    <a:pt x="688805" y="600271"/>
                    <a:pt x="658326" y="649801"/>
                    <a:pt x="609748" y="687901"/>
                  </a:cubicBezTo>
                  <a:cubicBezTo>
                    <a:pt x="597365" y="697426"/>
                    <a:pt x="589746" y="697426"/>
                    <a:pt x="586888" y="680281"/>
                  </a:cubicBezTo>
                  <a:cubicBezTo>
                    <a:pt x="577363" y="627893"/>
                    <a:pt x="562123" y="576458"/>
                    <a:pt x="544978" y="525976"/>
                  </a:cubicBezTo>
                  <a:cubicBezTo>
                    <a:pt x="541168" y="513593"/>
                    <a:pt x="542121" y="506926"/>
                    <a:pt x="556408" y="505973"/>
                  </a:cubicBezTo>
                  <a:cubicBezTo>
                    <a:pt x="569743" y="505021"/>
                    <a:pt x="583078" y="503116"/>
                    <a:pt x="592603" y="502163"/>
                  </a:cubicBezTo>
                  <a:close/>
                  <a:moveTo>
                    <a:pt x="442108" y="435488"/>
                  </a:moveTo>
                  <a:cubicBezTo>
                    <a:pt x="467825" y="427868"/>
                    <a:pt x="464968" y="455491"/>
                    <a:pt x="472587" y="467873"/>
                  </a:cubicBezTo>
                  <a:cubicBezTo>
                    <a:pt x="481160" y="481208"/>
                    <a:pt x="467825" y="484066"/>
                    <a:pt x="459252" y="486923"/>
                  </a:cubicBezTo>
                  <a:cubicBezTo>
                    <a:pt x="378290" y="516451"/>
                    <a:pt x="315425" y="568838"/>
                    <a:pt x="266847" y="639323"/>
                  </a:cubicBezTo>
                  <a:cubicBezTo>
                    <a:pt x="255417" y="654563"/>
                    <a:pt x="248750" y="655516"/>
                    <a:pt x="237320" y="640276"/>
                  </a:cubicBezTo>
                  <a:cubicBezTo>
                    <a:pt x="206840" y="600271"/>
                    <a:pt x="183980" y="540263"/>
                    <a:pt x="183027" y="491686"/>
                  </a:cubicBezTo>
                  <a:cubicBezTo>
                    <a:pt x="181122" y="477398"/>
                    <a:pt x="186837" y="469778"/>
                    <a:pt x="204935" y="468826"/>
                  </a:cubicBezTo>
                  <a:cubicBezTo>
                    <a:pt x="284945" y="465968"/>
                    <a:pt x="364002" y="456443"/>
                    <a:pt x="442108" y="435488"/>
                  </a:cubicBezTo>
                  <a:close/>
                  <a:moveTo>
                    <a:pt x="647133" y="317259"/>
                  </a:moveTo>
                  <a:cubicBezTo>
                    <a:pt x="651181" y="315950"/>
                    <a:pt x="655468" y="317378"/>
                    <a:pt x="660230" y="324046"/>
                  </a:cubicBezTo>
                  <a:cubicBezTo>
                    <a:pt x="690710" y="365003"/>
                    <a:pt x="705950" y="411676"/>
                    <a:pt x="711665" y="468826"/>
                  </a:cubicBezTo>
                  <a:cubicBezTo>
                    <a:pt x="712617" y="476446"/>
                    <a:pt x="704997" y="479303"/>
                    <a:pt x="693567" y="477398"/>
                  </a:cubicBezTo>
                  <a:cubicBezTo>
                    <a:pt x="641180" y="468826"/>
                    <a:pt x="588792" y="465016"/>
                    <a:pt x="535452" y="470731"/>
                  </a:cubicBezTo>
                  <a:cubicBezTo>
                    <a:pt x="526880" y="471683"/>
                    <a:pt x="523070" y="465016"/>
                    <a:pt x="519260" y="458348"/>
                  </a:cubicBezTo>
                  <a:cubicBezTo>
                    <a:pt x="498305" y="419296"/>
                    <a:pt x="498305" y="419296"/>
                    <a:pt x="537357" y="399293"/>
                  </a:cubicBezTo>
                  <a:cubicBezTo>
                    <a:pt x="573552" y="380243"/>
                    <a:pt x="607842" y="357383"/>
                    <a:pt x="635465" y="326903"/>
                  </a:cubicBezTo>
                  <a:cubicBezTo>
                    <a:pt x="639275" y="322617"/>
                    <a:pt x="643085" y="318569"/>
                    <a:pt x="647133" y="317259"/>
                  </a:cubicBezTo>
                  <a:close/>
                  <a:moveTo>
                    <a:pt x="334475" y="245226"/>
                  </a:moveTo>
                  <a:cubicBezTo>
                    <a:pt x="339475" y="246178"/>
                    <a:pt x="343999" y="249750"/>
                    <a:pt x="348762" y="256418"/>
                  </a:cubicBezTo>
                  <a:cubicBezTo>
                    <a:pt x="375432" y="295470"/>
                    <a:pt x="401149" y="335475"/>
                    <a:pt x="425915" y="376433"/>
                  </a:cubicBezTo>
                  <a:cubicBezTo>
                    <a:pt x="435440" y="392625"/>
                    <a:pt x="430677" y="398340"/>
                    <a:pt x="414484" y="402150"/>
                  </a:cubicBezTo>
                  <a:cubicBezTo>
                    <a:pt x="353524" y="416438"/>
                    <a:pt x="291612" y="424058"/>
                    <a:pt x="239224" y="427868"/>
                  </a:cubicBezTo>
                  <a:cubicBezTo>
                    <a:pt x="184932" y="428820"/>
                    <a:pt x="184932" y="428820"/>
                    <a:pt x="200172" y="387863"/>
                  </a:cubicBezTo>
                  <a:cubicBezTo>
                    <a:pt x="222080" y="327855"/>
                    <a:pt x="262084" y="282135"/>
                    <a:pt x="317330" y="249750"/>
                  </a:cubicBezTo>
                  <a:cubicBezTo>
                    <a:pt x="323997" y="245940"/>
                    <a:pt x="329474" y="244273"/>
                    <a:pt x="334475" y="245226"/>
                  </a:cubicBezTo>
                  <a:close/>
                  <a:moveTo>
                    <a:pt x="447822" y="216413"/>
                  </a:moveTo>
                  <a:cubicBezTo>
                    <a:pt x="507830" y="216413"/>
                    <a:pt x="561170" y="235463"/>
                    <a:pt x="608795" y="271658"/>
                  </a:cubicBezTo>
                  <a:cubicBezTo>
                    <a:pt x="622130" y="281183"/>
                    <a:pt x="622130" y="288803"/>
                    <a:pt x="611652" y="300233"/>
                  </a:cubicBezTo>
                  <a:cubicBezTo>
                    <a:pt x="579267" y="334523"/>
                    <a:pt x="540215" y="358336"/>
                    <a:pt x="497352" y="376433"/>
                  </a:cubicBezTo>
                  <a:cubicBezTo>
                    <a:pt x="487827" y="380243"/>
                    <a:pt x="481160" y="378338"/>
                    <a:pt x="475445" y="368813"/>
                  </a:cubicBezTo>
                  <a:cubicBezTo>
                    <a:pt x="449727" y="324046"/>
                    <a:pt x="422105" y="280231"/>
                    <a:pt x="392577" y="239273"/>
                  </a:cubicBezTo>
                  <a:cubicBezTo>
                    <a:pt x="384005" y="227843"/>
                    <a:pt x="387815" y="223081"/>
                    <a:pt x="401150" y="220223"/>
                  </a:cubicBezTo>
                  <a:cubicBezTo>
                    <a:pt x="416390" y="217366"/>
                    <a:pt x="432582" y="216413"/>
                    <a:pt x="447822" y="216413"/>
                  </a:cubicBezTo>
                  <a:close/>
                  <a:moveTo>
                    <a:pt x="446870" y="177361"/>
                  </a:moveTo>
                  <a:cubicBezTo>
                    <a:pt x="279230" y="177361"/>
                    <a:pt x="144927" y="310711"/>
                    <a:pt x="143975" y="478351"/>
                  </a:cubicBezTo>
                  <a:cubicBezTo>
                    <a:pt x="143975" y="646943"/>
                    <a:pt x="280182" y="784103"/>
                    <a:pt x="448775" y="783151"/>
                  </a:cubicBezTo>
                  <a:cubicBezTo>
                    <a:pt x="613558" y="782198"/>
                    <a:pt x="749765" y="645991"/>
                    <a:pt x="748813" y="481208"/>
                  </a:cubicBezTo>
                  <a:cubicBezTo>
                    <a:pt x="749765" y="311663"/>
                    <a:pt x="615463" y="177361"/>
                    <a:pt x="446870" y="177361"/>
                  </a:cubicBezTo>
                  <a:close/>
                  <a:moveTo>
                    <a:pt x="765005" y="196"/>
                  </a:moveTo>
                  <a:cubicBezTo>
                    <a:pt x="849777" y="-3614"/>
                    <a:pt x="929788" y="47821"/>
                    <a:pt x="928835" y="163073"/>
                  </a:cubicBezTo>
                  <a:cubicBezTo>
                    <a:pt x="927883" y="292613"/>
                    <a:pt x="929788" y="422153"/>
                    <a:pt x="928835" y="551693"/>
                  </a:cubicBezTo>
                  <a:cubicBezTo>
                    <a:pt x="928835" y="631703"/>
                    <a:pt x="933597" y="710761"/>
                    <a:pt x="925977" y="789818"/>
                  </a:cubicBezTo>
                  <a:cubicBezTo>
                    <a:pt x="919310" y="873638"/>
                    <a:pt x="862160" y="926026"/>
                    <a:pt x="778340" y="926026"/>
                  </a:cubicBezTo>
                  <a:cubicBezTo>
                    <a:pt x="569742" y="926978"/>
                    <a:pt x="360192" y="926978"/>
                    <a:pt x="151595" y="926026"/>
                  </a:cubicBezTo>
                  <a:cubicBezTo>
                    <a:pt x="61107" y="926026"/>
                    <a:pt x="2052" y="866018"/>
                    <a:pt x="1100" y="770768"/>
                  </a:cubicBezTo>
                  <a:cubicBezTo>
                    <a:pt x="-805" y="566933"/>
                    <a:pt x="147" y="362146"/>
                    <a:pt x="1100" y="157358"/>
                  </a:cubicBezTo>
                  <a:cubicBezTo>
                    <a:pt x="1100" y="74491"/>
                    <a:pt x="42057" y="22103"/>
                    <a:pt x="111590" y="4006"/>
                  </a:cubicBezTo>
                  <a:cubicBezTo>
                    <a:pt x="124925" y="1148"/>
                    <a:pt x="139212" y="1148"/>
                    <a:pt x="153500" y="1148"/>
                  </a:cubicBezTo>
                  <a:cubicBezTo>
                    <a:pt x="257322" y="1148"/>
                    <a:pt x="362097" y="1148"/>
                    <a:pt x="465920" y="1148"/>
                  </a:cubicBezTo>
                  <a:cubicBezTo>
                    <a:pt x="565933" y="1148"/>
                    <a:pt x="665945" y="4006"/>
                    <a:pt x="765005" y="1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Rounded Rectangle 2">
              <a:extLst>
                <a:ext uri="{FF2B5EF4-FFF2-40B4-BE49-F238E27FC236}">
                  <a16:creationId xmlns:a16="http://schemas.microsoft.com/office/drawing/2014/main" id="{72E46098-011B-4A91-862E-DAFBB480EE50}"/>
                </a:ext>
              </a:extLst>
            </p:cNvPr>
            <p:cNvSpPr/>
            <p:nvPr/>
          </p:nvSpPr>
          <p:spPr>
            <a:xfrm>
              <a:off x="8406234" y="2810522"/>
              <a:ext cx="349911" cy="349911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0" name="Rounded Rectangle 8">
              <a:extLst>
                <a:ext uri="{FF2B5EF4-FFF2-40B4-BE49-F238E27FC236}">
                  <a16:creationId xmlns:a16="http://schemas.microsoft.com/office/drawing/2014/main" id="{25F735BE-24D5-4AA4-B326-13BFFC9C08BE}"/>
                </a:ext>
              </a:extLst>
            </p:cNvPr>
            <p:cNvSpPr/>
            <p:nvPr/>
          </p:nvSpPr>
          <p:spPr>
            <a:xfrm>
              <a:off x="9707646" y="1729577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1" name="Rounded Rectangle 2">
              <a:extLst>
                <a:ext uri="{FF2B5EF4-FFF2-40B4-BE49-F238E27FC236}">
                  <a16:creationId xmlns:a16="http://schemas.microsoft.com/office/drawing/2014/main" id="{432DA876-42AF-424E-A413-BF8119BBCDB6}"/>
                </a:ext>
              </a:extLst>
            </p:cNvPr>
            <p:cNvSpPr/>
            <p:nvPr/>
          </p:nvSpPr>
          <p:spPr>
            <a:xfrm>
              <a:off x="7862255" y="1729577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2" name="Rounded Rectangle 3">
              <a:extLst>
                <a:ext uri="{FF2B5EF4-FFF2-40B4-BE49-F238E27FC236}">
                  <a16:creationId xmlns:a16="http://schemas.microsoft.com/office/drawing/2014/main" id="{E6A384FC-1990-4234-8CB4-4E1632F84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7750" y="2985478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3" name="Rounded Rectangle 10">
              <a:extLst>
                <a:ext uri="{FF2B5EF4-FFF2-40B4-BE49-F238E27FC236}">
                  <a16:creationId xmlns:a16="http://schemas.microsoft.com/office/drawing/2014/main" id="{3E1E5515-BBE7-49DD-AF9B-0756A7BB4BBB}"/>
                </a:ext>
              </a:extLst>
            </p:cNvPr>
            <p:cNvSpPr>
              <a:spLocks/>
            </p:cNvSpPr>
            <p:nvPr/>
          </p:nvSpPr>
          <p:spPr>
            <a:xfrm>
              <a:off x="8688452" y="3409277"/>
              <a:ext cx="207263" cy="207300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ounded Rectangle 1">
              <a:extLst>
                <a:ext uri="{FF2B5EF4-FFF2-40B4-BE49-F238E27FC236}">
                  <a16:creationId xmlns:a16="http://schemas.microsoft.com/office/drawing/2014/main" id="{2763C34D-53BB-4009-A034-E5B14FAB9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01258" y="3433268"/>
              <a:ext cx="369706" cy="36970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5" name="Rounded Rectangle 2">
              <a:extLst>
                <a:ext uri="{FF2B5EF4-FFF2-40B4-BE49-F238E27FC236}">
                  <a16:creationId xmlns:a16="http://schemas.microsoft.com/office/drawing/2014/main" id="{8756BC4A-6D05-40CF-B2CD-2BE27DBB4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15178" y="3689681"/>
              <a:ext cx="218211" cy="218210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6" name="Rounded Rectangle 9">
              <a:extLst>
                <a:ext uri="{FF2B5EF4-FFF2-40B4-BE49-F238E27FC236}">
                  <a16:creationId xmlns:a16="http://schemas.microsoft.com/office/drawing/2014/main" id="{0839C8FB-69B8-445E-8244-7B4D679C08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58320" y="3697400"/>
              <a:ext cx="218235" cy="21821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687947" y="1482692"/>
                  </a:moveTo>
                  <a:cubicBezTo>
                    <a:pt x="1926534" y="1482692"/>
                    <a:pt x="2119947" y="1676105"/>
                    <a:pt x="2119947" y="1914692"/>
                  </a:cubicBezTo>
                  <a:cubicBezTo>
                    <a:pt x="2119947" y="2153279"/>
                    <a:pt x="1926534" y="2346692"/>
                    <a:pt x="1687947" y="2346692"/>
                  </a:cubicBezTo>
                  <a:cubicBezTo>
                    <a:pt x="1449360" y="2346692"/>
                    <a:pt x="1255947" y="2153279"/>
                    <a:pt x="1255947" y="1914692"/>
                  </a:cubicBezTo>
                  <a:cubicBezTo>
                    <a:pt x="1255947" y="1676105"/>
                    <a:pt x="1449360" y="1482692"/>
                    <a:pt x="1687947" y="1482692"/>
                  </a:cubicBezTo>
                  <a:close/>
                  <a:moveTo>
                    <a:pt x="2089252" y="1089590"/>
                  </a:moveTo>
                  <a:cubicBezTo>
                    <a:pt x="1416116" y="1089590"/>
                    <a:pt x="870432" y="1635274"/>
                    <a:pt x="870432" y="2308410"/>
                  </a:cubicBezTo>
                  <a:cubicBezTo>
                    <a:pt x="870432" y="2981546"/>
                    <a:pt x="1416116" y="3527230"/>
                    <a:pt x="2089252" y="3527230"/>
                  </a:cubicBezTo>
                  <a:cubicBezTo>
                    <a:pt x="2762388" y="3527230"/>
                    <a:pt x="3308072" y="2981546"/>
                    <a:pt x="3308072" y="2308410"/>
                  </a:cubicBezTo>
                  <a:cubicBezTo>
                    <a:pt x="3308072" y="1635274"/>
                    <a:pt x="2762388" y="1089590"/>
                    <a:pt x="2089252" y="1089590"/>
                  </a:cubicBezTo>
                  <a:close/>
                  <a:moveTo>
                    <a:pt x="3117438" y="1065385"/>
                  </a:moveTo>
                  <a:cubicBezTo>
                    <a:pt x="3018027" y="1065385"/>
                    <a:pt x="2937438" y="1145974"/>
                    <a:pt x="2937438" y="1245385"/>
                  </a:cubicBezTo>
                  <a:cubicBezTo>
                    <a:pt x="2937438" y="1344796"/>
                    <a:pt x="3018027" y="1425385"/>
                    <a:pt x="3117438" y="1425385"/>
                  </a:cubicBezTo>
                  <a:cubicBezTo>
                    <a:pt x="3216849" y="1425385"/>
                    <a:pt x="3297438" y="1344796"/>
                    <a:pt x="3297438" y="1245385"/>
                  </a:cubicBezTo>
                  <a:cubicBezTo>
                    <a:pt x="3297438" y="1145974"/>
                    <a:pt x="3216849" y="1065385"/>
                    <a:pt x="3117438" y="1065385"/>
                  </a:cubicBezTo>
                  <a:close/>
                  <a:moveTo>
                    <a:pt x="881213" y="737332"/>
                  </a:moveTo>
                  <a:cubicBezTo>
                    <a:pt x="662508" y="737332"/>
                    <a:pt x="485213" y="914627"/>
                    <a:pt x="485213" y="1133332"/>
                  </a:cubicBezTo>
                  <a:cubicBezTo>
                    <a:pt x="485213" y="1352037"/>
                    <a:pt x="662508" y="1529332"/>
                    <a:pt x="881213" y="1529332"/>
                  </a:cubicBezTo>
                  <a:cubicBezTo>
                    <a:pt x="1099918" y="1529332"/>
                    <a:pt x="1277213" y="1352037"/>
                    <a:pt x="1277213" y="1133332"/>
                  </a:cubicBezTo>
                  <a:cubicBezTo>
                    <a:pt x="1277213" y="914627"/>
                    <a:pt x="1099918" y="737332"/>
                    <a:pt x="881213" y="737332"/>
                  </a:cubicBezTo>
                  <a:close/>
                  <a:moveTo>
                    <a:pt x="2760704" y="694800"/>
                  </a:moveTo>
                  <a:cubicBezTo>
                    <a:pt x="2631469" y="694800"/>
                    <a:pt x="2526704" y="799565"/>
                    <a:pt x="2526704" y="928800"/>
                  </a:cubicBezTo>
                  <a:cubicBezTo>
                    <a:pt x="2526704" y="1058035"/>
                    <a:pt x="2631469" y="1162800"/>
                    <a:pt x="2760704" y="1162800"/>
                  </a:cubicBezTo>
                  <a:cubicBezTo>
                    <a:pt x="2889939" y="1162800"/>
                    <a:pt x="2994704" y="1058035"/>
                    <a:pt x="2994704" y="928800"/>
                  </a:cubicBezTo>
                  <a:cubicBezTo>
                    <a:pt x="2994704" y="799565"/>
                    <a:pt x="2889939" y="694800"/>
                    <a:pt x="2760704" y="694800"/>
                  </a:cubicBezTo>
                  <a:close/>
                  <a:moveTo>
                    <a:pt x="2224849" y="428066"/>
                  </a:moveTo>
                  <a:cubicBezTo>
                    <a:pt x="2075732" y="428066"/>
                    <a:pt x="1954849" y="548949"/>
                    <a:pt x="1954849" y="698066"/>
                  </a:cubicBezTo>
                  <a:cubicBezTo>
                    <a:pt x="1954849" y="847183"/>
                    <a:pt x="2075732" y="968066"/>
                    <a:pt x="2224849" y="968066"/>
                  </a:cubicBezTo>
                  <a:cubicBezTo>
                    <a:pt x="2373966" y="968066"/>
                    <a:pt x="2494849" y="847183"/>
                    <a:pt x="2494849" y="698066"/>
                  </a:cubicBezTo>
                  <a:cubicBezTo>
                    <a:pt x="2494849" y="548949"/>
                    <a:pt x="2373966" y="428066"/>
                    <a:pt x="2224849" y="428066"/>
                  </a:cubicBezTo>
                  <a:close/>
                  <a:moveTo>
                    <a:pt x="1567937" y="406752"/>
                  </a:moveTo>
                  <a:cubicBezTo>
                    <a:pt x="1388997" y="406752"/>
                    <a:pt x="1243937" y="551812"/>
                    <a:pt x="1243937" y="730752"/>
                  </a:cubicBezTo>
                  <a:cubicBezTo>
                    <a:pt x="1243937" y="909692"/>
                    <a:pt x="1388997" y="1054752"/>
                    <a:pt x="1567937" y="1054752"/>
                  </a:cubicBezTo>
                  <a:cubicBezTo>
                    <a:pt x="1746877" y="1054752"/>
                    <a:pt x="1891937" y="909692"/>
                    <a:pt x="1891937" y="730752"/>
                  </a:cubicBezTo>
                  <a:cubicBezTo>
                    <a:pt x="1891937" y="551812"/>
                    <a:pt x="1746877" y="406752"/>
                    <a:pt x="1567937" y="406752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7" name="Rounded Rectangle 5">
              <a:extLst>
                <a:ext uri="{FF2B5EF4-FFF2-40B4-BE49-F238E27FC236}">
                  <a16:creationId xmlns:a16="http://schemas.microsoft.com/office/drawing/2014/main" id="{6662E94C-C013-4780-B856-0541F9D52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1619" y="2985478"/>
              <a:ext cx="518693" cy="518636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330865" y="1988701"/>
                  </a:moveTo>
                  <a:lnTo>
                    <a:pt x="330865" y="3294924"/>
                  </a:lnTo>
                  <a:cubicBezTo>
                    <a:pt x="330865" y="3484431"/>
                    <a:pt x="484490" y="3638056"/>
                    <a:pt x="673997" y="3638056"/>
                  </a:cubicBezTo>
                  <a:lnTo>
                    <a:pt x="3286444" y="3638056"/>
                  </a:lnTo>
                  <a:cubicBezTo>
                    <a:pt x="3475951" y="3638056"/>
                    <a:pt x="3629576" y="3484431"/>
                    <a:pt x="3629576" y="3294924"/>
                  </a:cubicBezTo>
                  <a:lnTo>
                    <a:pt x="3629576" y="1988701"/>
                  </a:lnTo>
                  <a:lnTo>
                    <a:pt x="3007776" y="1988701"/>
                  </a:lnTo>
                  <a:cubicBezTo>
                    <a:pt x="3003504" y="2552442"/>
                    <a:pt x="2545062" y="3007995"/>
                    <a:pt x="1980221" y="3007995"/>
                  </a:cubicBezTo>
                  <a:cubicBezTo>
                    <a:pt x="1415380" y="3007995"/>
                    <a:pt x="956938" y="2552442"/>
                    <a:pt x="952666" y="1988701"/>
                  </a:cubicBezTo>
                  <a:close/>
                  <a:moveTo>
                    <a:pt x="1980221" y="1247520"/>
                  </a:moveTo>
                  <a:cubicBezTo>
                    <a:pt x="1575683" y="1247520"/>
                    <a:pt x="1247740" y="1575463"/>
                    <a:pt x="1247740" y="1980001"/>
                  </a:cubicBezTo>
                  <a:cubicBezTo>
                    <a:pt x="1247740" y="2384539"/>
                    <a:pt x="1575683" y="2712482"/>
                    <a:pt x="1980221" y="2712482"/>
                  </a:cubicBezTo>
                  <a:cubicBezTo>
                    <a:pt x="2384759" y="2712482"/>
                    <a:pt x="2712702" y="2384539"/>
                    <a:pt x="2712702" y="1980001"/>
                  </a:cubicBezTo>
                  <a:cubicBezTo>
                    <a:pt x="2712702" y="1575463"/>
                    <a:pt x="2384759" y="1247520"/>
                    <a:pt x="1980221" y="1247520"/>
                  </a:cubicBezTo>
                  <a:close/>
                  <a:moveTo>
                    <a:pt x="3164915" y="346755"/>
                  </a:moveTo>
                  <a:cubicBezTo>
                    <a:pt x="3096058" y="346755"/>
                    <a:pt x="3040238" y="402575"/>
                    <a:pt x="3040238" y="471432"/>
                  </a:cubicBezTo>
                  <a:lnTo>
                    <a:pt x="3040238" y="733595"/>
                  </a:lnTo>
                  <a:cubicBezTo>
                    <a:pt x="3040238" y="802452"/>
                    <a:pt x="3096058" y="858272"/>
                    <a:pt x="3164915" y="858272"/>
                  </a:cubicBezTo>
                  <a:lnTo>
                    <a:pt x="3427135" y="858272"/>
                  </a:lnTo>
                  <a:cubicBezTo>
                    <a:pt x="3495992" y="858272"/>
                    <a:pt x="3551812" y="802452"/>
                    <a:pt x="3551812" y="733595"/>
                  </a:cubicBezTo>
                  <a:lnTo>
                    <a:pt x="3551812" y="471432"/>
                  </a:lnTo>
                  <a:cubicBezTo>
                    <a:pt x="3551812" y="402575"/>
                    <a:pt x="3495992" y="346755"/>
                    <a:pt x="3427135" y="346755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8" name="Freeform: Shape 177">
              <a:extLst>
                <a:ext uri="{FF2B5EF4-FFF2-40B4-BE49-F238E27FC236}">
                  <a16:creationId xmlns:a16="http://schemas.microsoft.com/office/drawing/2014/main" id="{9D8B12F9-89D0-4EC4-91C2-06EE7D6C9D75}"/>
                </a:ext>
              </a:extLst>
            </p:cNvPr>
            <p:cNvSpPr>
              <a:spLocks/>
            </p:cNvSpPr>
            <p:nvPr/>
          </p:nvSpPr>
          <p:spPr bwMode="auto">
            <a:xfrm rot="470941">
              <a:off x="7773435" y="3738389"/>
              <a:ext cx="3093908" cy="2557868"/>
            </a:xfrm>
            <a:custGeom>
              <a:avLst/>
              <a:gdLst>
                <a:gd name="connsiteX0" fmla="*/ 1380104 w 3093908"/>
                <a:gd name="connsiteY0" fmla="*/ 960640 h 2557868"/>
                <a:gd name="connsiteX1" fmla="*/ 1404926 w 3093908"/>
                <a:gd name="connsiteY1" fmla="*/ 974839 h 2557868"/>
                <a:gd name="connsiteX2" fmla="*/ 1419110 w 3093908"/>
                <a:gd name="connsiteY2" fmla="*/ 987262 h 2557868"/>
                <a:gd name="connsiteX3" fmla="*/ 1426202 w 3093908"/>
                <a:gd name="connsiteY3" fmla="*/ 994361 h 2557868"/>
                <a:gd name="connsiteX4" fmla="*/ 1426202 w 3093908"/>
                <a:gd name="connsiteY4" fmla="*/ 997911 h 2557868"/>
                <a:gd name="connsiteX5" fmla="*/ 1419110 w 3093908"/>
                <a:gd name="connsiteY5" fmla="*/ 1026307 h 2557868"/>
                <a:gd name="connsiteX6" fmla="*/ 1417337 w 3093908"/>
                <a:gd name="connsiteY6" fmla="*/ 1045830 h 2557868"/>
                <a:gd name="connsiteX7" fmla="*/ 1413791 w 3093908"/>
                <a:gd name="connsiteY7" fmla="*/ 1058253 h 2557868"/>
                <a:gd name="connsiteX8" fmla="*/ 1413791 w 3093908"/>
                <a:gd name="connsiteY8" fmla="*/ 1065352 h 2557868"/>
                <a:gd name="connsiteX9" fmla="*/ 1413791 w 3093908"/>
                <a:gd name="connsiteY9" fmla="*/ 1067128 h 2557868"/>
                <a:gd name="connsiteX10" fmla="*/ 1420883 w 3093908"/>
                <a:gd name="connsiteY10" fmla="*/ 1090200 h 2557868"/>
                <a:gd name="connsiteX11" fmla="*/ 1427975 w 3093908"/>
                <a:gd name="connsiteY11" fmla="*/ 1120371 h 2557868"/>
                <a:gd name="connsiteX12" fmla="*/ 1442159 w 3093908"/>
                <a:gd name="connsiteY12" fmla="*/ 1143443 h 2557868"/>
                <a:gd name="connsiteX13" fmla="*/ 1452797 w 3093908"/>
                <a:gd name="connsiteY13" fmla="*/ 1161191 h 2557868"/>
                <a:gd name="connsiteX14" fmla="*/ 1461662 w 3093908"/>
                <a:gd name="connsiteY14" fmla="*/ 1175389 h 2557868"/>
                <a:gd name="connsiteX15" fmla="*/ 1466982 w 3093908"/>
                <a:gd name="connsiteY15" fmla="*/ 1177164 h 2557868"/>
                <a:gd name="connsiteX16" fmla="*/ 1491804 w 3093908"/>
                <a:gd name="connsiteY16" fmla="*/ 1205561 h 2557868"/>
                <a:gd name="connsiteX17" fmla="*/ 1507761 w 3093908"/>
                <a:gd name="connsiteY17" fmla="*/ 1223308 h 2557868"/>
                <a:gd name="connsiteX18" fmla="*/ 1518399 w 3093908"/>
                <a:gd name="connsiteY18" fmla="*/ 1237507 h 2557868"/>
                <a:gd name="connsiteX19" fmla="*/ 1520172 w 3093908"/>
                <a:gd name="connsiteY19" fmla="*/ 1241056 h 2557868"/>
                <a:gd name="connsiteX20" fmla="*/ 1543221 w 3093908"/>
                <a:gd name="connsiteY20" fmla="*/ 1290751 h 2557868"/>
                <a:gd name="connsiteX21" fmla="*/ 1566271 w 3093908"/>
                <a:gd name="connsiteY21" fmla="*/ 1342219 h 2557868"/>
                <a:gd name="connsiteX22" fmla="*/ 1589320 w 3093908"/>
                <a:gd name="connsiteY22" fmla="*/ 1395463 h 2557868"/>
                <a:gd name="connsiteX23" fmla="*/ 1608823 w 3093908"/>
                <a:gd name="connsiteY23" fmla="*/ 1448707 h 2557868"/>
                <a:gd name="connsiteX24" fmla="*/ 1628326 w 3093908"/>
                <a:gd name="connsiteY24" fmla="*/ 1501950 h 2557868"/>
                <a:gd name="connsiteX25" fmla="*/ 1646057 w 3093908"/>
                <a:gd name="connsiteY25" fmla="*/ 1551644 h 2557868"/>
                <a:gd name="connsiteX26" fmla="*/ 1662014 w 3093908"/>
                <a:gd name="connsiteY26" fmla="*/ 1597789 h 2557868"/>
                <a:gd name="connsiteX27" fmla="*/ 1676198 w 3093908"/>
                <a:gd name="connsiteY27" fmla="*/ 1638609 h 2557868"/>
                <a:gd name="connsiteX28" fmla="*/ 1685063 w 3093908"/>
                <a:gd name="connsiteY28" fmla="*/ 1674105 h 2557868"/>
                <a:gd name="connsiteX29" fmla="*/ 1693928 w 3093908"/>
                <a:gd name="connsiteY29" fmla="*/ 1698952 h 2557868"/>
                <a:gd name="connsiteX30" fmla="*/ 1699247 w 3093908"/>
                <a:gd name="connsiteY30" fmla="*/ 1714925 h 2557868"/>
                <a:gd name="connsiteX31" fmla="*/ 1701020 w 3093908"/>
                <a:gd name="connsiteY31" fmla="*/ 1722024 h 2557868"/>
                <a:gd name="connsiteX32" fmla="*/ 1715204 w 3093908"/>
                <a:gd name="connsiteY32" fmla="*/ 1762844 h 2557868"/>
                <a:gd name="connsiteX33" fmla="*/ 1725842 w 3093908"/>
                <a:gd name="connsiteY33" fmla="*/ 1814313 h 2557868"/>
                <a:gd name="connsiteX34" fmla="*/ 1740026 w 3093908"/>
                <a:gd name="connsiteY34" fmla="*/ 1871106 h 2557868"/>
                <a:gd name="connsiteX35" fmla="*/ 1752438 w 3093908"/>
                <a:gd name="connsiteY35" fmla="*/ 1933224 h 2557868"/>
                <a:gd name="connsiteX36" fmla="*/ 1763076 w 3093908"/>
                <a:gd name="connsiteY36" fmla="*/ 2000666 h 2557868"/>
                <a:gd name="connsiteX37" fmla="*/ 1775487 w 3093908"/>
                <a:gd name="connsiteY37" fmla="*/ 2066333 h 2557868"/>
                <a:gd name="connsiteX38" fmla="*/ 1784352 w 3093908"/>
                <a:gd name="connsiteY38" fmla="*/ 2135550 h 2557868"/>
                <a:gd name="connsiteX39" fmla="*/ 1793217 w 3093908"/>
                <a:gd name="connsiteY39" fmla="*/ 2199442 h 2557868"/>
                <a:gd name="connsiteX40" fmla="*/ 1802082 w 3093908"/>
                <a:gd name="connsiteY40" fmla="*/ 2265109 h 2557868"/>
                <a:gd name="connsiteX41" fmla="*/ 1810947 w 3093908"/>
                <a:gd name="connsiteY41" fmla="*/ 2321902 h 2557868"/>
                <a:gd name="connsiteX42" fmla="*/ 1816266 w 3093908"/>
                <a:gd name="connsiteY42" fmla="*/ 2371596 h 2557868"/>
                <a:gd name="connsiteX43" fmla="*/ 1822384 w 3093908"/>
                <a:gd name="connsiteY43" fmla="*/ 2409869 h 2557868"/>
                <a:gd name="connsiteX44" fmla="*/ 1568614 w 3093908"/>
                <a:gd name="connsiteY44" fmla="*/ 2444853 h 2557868"/>
                <a:gd name="connsiteX45" fmla="*/ 1560952 w 3093908"/>
                <a:gd name="connsiteY45" fmla="*/ 2376921 h 2557868"/>
                <a:gd name="connsiteX46" fmla="*/ 1550313 w 3093908"/>
                <a:gd name="connsiteY46" fmla="*/ 2218965 h 2557868"/>
                <a:gd name="connsiteX47" fmla="*/ 1544994 w 3093908"/>
                <a:gd name="connsiteY47" fmla="*/ 2146198 h 2557868"/>
                <a:gd name="connsiteX48" fmla="*/ 1537902 w 3093908"/>
                <a:gd name="connsiteY48" fmla="*/ 2078757 h 2557868"/>
                <a:gd name="connsiteX49" fmla="*/ 1534356 w 3093908"/>
                <a:gd name="connsiteY49" fmla="*/ 2018414 h 2557868"/>
                <a:gd name="connsiteX50" fmla="*/ 1527264 w 3093908"/>
                <a:gd name="connsiteY50" fmla="*/ 1963395 h 2557868"/>
                <a:gd name="connsiteX51" fmla="*/ 1521945 w 3093908"/>
                <a:gd name="connsiteY51" fmla="*/ 1919025 h 2557868"/>
                <a:gd name="connsiteX52" fmla="*/ 1518399 w 3093908"/>
                <a:gd name="connsiteY52" fmla="*/ 1885305 h 2557868"/>
                <a:gd name="connsiteX53" fmla="*/ 1514853 w 3093908"/>
                <a:gd name="connsiteY53" fmla="*/ 1864007 h 2557868"/>
                <a:gd name="connsiteX54" fmla="*/ 1514853 w 3093908"/>
                <a:gd name="connsiteY54" fmla="*/ 1855133 h 2557868"/>
                <a:gd name="connsiteX55" fmla="*/ 1507761 w 3093908"/>
                <a:gd name="connsiteY55" fmla="*/ 1817863 h 2557868"/>
                <a:gd name="connsiteX56" fmla="*/ 1500669 w 3093908"/>
                <a:gd name="connsiteY56" fmla="*/ 1778817 h 2557868"/>
                <a:gd name="connsiteX57" fmla="*/ 1491804 w 3093908"/>
                <a:gd name="connsiteY57" fmla="*/ 1739772 h 2557868"/>
                <a:gd name="connsiteX58" fmla="*/ 1482939 w 3093908"/>
                <a:gd name="connsiteY58" fmla="*/ 1706051 h 2557868"/>
                <a:gd name="connsiteX59" fmla="*/ 1474074 w 3093908"/>
                <a:gd name="connsiteY59" fmla="*/ 1674105 h 2557868"/>
                <a:gd name="connsiteX60" fmla="*/ 1466982 w 3093908"/>
                <a:gd name="connsiteY60" fmla="*/ 1651033 h 2557868"/>
                <a:gd name="connsiteX61" fmla="*/ 1461662 w 3093908"/>
                <a:gd name="connsiteY61" fmla="*/ 1635059 h 2557868"/>
                <a:gd name="connsiteX62" fmla="*/ 1461662 w 3093908"/>
                <a:gd name="connsiteY62" fmla="*/ 1627960 h 2557868"/>
                <a:gd name="connsiteX63" fmla="*/ 1410245 w 3093908"/>
                <a:gd name="connsiteY63" fmla="*/ 1471779 h 2557868"/>
                <a:gd name="connsiteX64" fmla="*/ 1360601 w 3093908"/>
                <a:gd name="connsiteY64" fmla="*/ 1331571 h 2557868"/>
                <a:gd name="connsiteX65" fmla="*/ 1349962 w 3093908"/>
                <a:gd name="connsiteY65" fmla="*/ 1297850 h 2557868"/>
                <a:gd name="connsiteX66" fmla="*/ 1342870 w 3093908"/>
                <a:gd name="connsiteY66" fmla="*/ 1260579 h 2557868"/>
                <a:gd name="connsiteX67" fmla="*/ 1341097 w 3093908"/>
                <a:gd name="connsiteY67" fmla="*/ 1223309 h 2557868"/>
                <a:gd name="connsiteX68" fmla="*/ 1339324 w 3093908"/>
                <a:gd name="connsiteY68" fmla="*/ 1189588 h 2557868"/>
                <a:gd name="connsiteX69" fmla="*/ 1341097 w 3093908"/>
                <a:gd name="connsiteY69" fmla="*/ 1157641 h 2557868"/>
                <a:gd name="connsiteX70" fmla="*/ 1342870 w 3093908"/>
                <a:gd name="connsiteY70" fmla="*/ 1131020 h 2557868"/>
                <a:gd name="connsiteX71" fmla="*/ 1342870 w 3093908"/>
                <a:gd name="connsiteY71" fmla="*/ 1115047 h 2557868"/>
                <a:gd name="connsiteX72" fmla="*/ 1344643 w 3093908"/>
                <a:gd name="connsiteY72" fmla="*/ 1107948 h 2557868"/>
                <a:gd name="connsiteX73" fmla="*/ 1325140 w 3093908"/>
                <a:gd name="connsiteY73" fmla="*/ 1090200 h 2557868"/>
                <a:gd name="connsiteX74" fmla="*/ 1303864 w 3093908"/>
                <a:gd name="connsiteY74" fmla="*/ 1072451 h 2557868"/>
                <a:gd name="connsiteX75" fmla="*/ 1286134 w 3093908"/>
                <a:gd name="connsiteY75" fmla="*/ 1052929 h 2557868"/>
                <a:gd name="connsiteX76" fmla="*/ 1271949 w 3093908"/>
                <a:gd name="connsiteY76" fmla="*/ 1040506 h 2557868"/>
                <a:gd name="connsiteX77" fmla="*/ 1261312 w 3093908"/>
                <a:gd name="connsiteY77" fmla="*/ 1029857 h 2557868"/>
                <a:gd name="connsiteX78" fmla="*/ 1257765 w 3093908"/>
                <a:gd name="connsiteY78" fmla="*/ 1026307 h 2557868"/>
                <a:gd name="connsiteX79" fmla="*/ 1273723 w 3093908"/>
                <a:gd name="connsiteY79" fmla="*/ 1003235 h 2557868"/>
                <a:gd name="connsiteX80" fmla="*/ 1287907 w 3093908"/>
                <a:gd name="connsiteY80" fmla="*/ 983712 h 2557868"/>
                <a:gd name="connsiteX81" fmla="*/ 1294999 w 3093908"/>
                <a:gd name="connsiteY81" fmla="*/ 978388 h 2557868"/>
                <a:gd name="connsiteX82" fmla="*/ 1300318 w 3093908"/>
                <a:gd name="connsiteY82" fmla="*/ 973064 h 2557868"/>
                <a:gd name="connsiteX83" fmla="*/ 1328686 w 3093908"/>
                <a:gd name="connsiteY83" fmla="*/ 974838 h 2557868"/>
                <a:gd name="connsiteX84" fmla="*/ 1351735 w 3093908"/>
                <a:gd name="connsiteY84" fmla="*/ 973063 h 2557868"/>
                <a:gd name="connsiteX85" fmla="*/ 1365920 w 3093908"/>
                <a:gd name="connsiteY85" fmla="*/ 971289 h 2557868"/>
                <a:gd name="connsiteX86" fmla="*/ 1374785 w 3093908"/>
                <a:gd name="connsiteY86" fmla="*/ 965965 h 2557868"/>
                <a:gd name="connsiteX87" fmla="*/ 1380104 w 3093908"/>
                <a:gd name="connsiteY87" fmla="*/ 964190 h 2557868"/>
                <a:gd name="connsiteX88" fmla="*/ 992526 w 3093908"/>
                <a:gd name="connsiteY88" fmla="*/ 897010 h 2557868"/>
                <a:gd name="connsiteX89" fmla="*/ 1002426 w 3093908"/>
                <a:gd name="connsiteY89" fmla="*/ 933418 h 2557868"/>
                <a:gd name="connsiteX90" fmla="*/ 1019133 w 3093908"/>
                <a:gd name="connsiteY90" fmla="*/ 967943 h 2557868"/>
                <a:gd name="connsiteX91" fmla="*/ 1040791 w 3093908"/>
                <a:gd name="connsiteY91" fmla="*/ 999329 h 2557868"/>
                <a:gd name="connsiteX92" fmla="*/ 1062139 w 3093908"/>
                <a:gd name="connsiteY92" fmla="*/ 1031343 h 2557868"/>
                <a:gd name="connsiteX93" fmla="*/ 1080393 w 3093908"/>
                <a:gd name="connsiteY93" fmla="*/ 1060846 h 2557868"/>
                <a:gd name="connsiteX94" fmla="*/ 1116901 w 3093908"/>
                <a:gd name="connsiteY94" fmla="*/ 1130523 h 2557868"/>
                <a:gd name="connsiteX95" fmla="*/ 1150006 w 3093908"/>
                <a:gd name="connsiteY95" fmla="*/ 1206478 h 2557868"/>
                <a:gd name="connsiteX96" fmla="*/ 1180017 w 3093908"/>
                <a:gd name="connsiteY96" fmla="*/ 1283061 h 2557868"/>
                <a:gd name="connsiteX97" fmla="*/ 1218072 w 3093908"/>
                <a:gd name="connsiteY97" fmla="*/ 1407351 h 2557868"/>
                <a:gd name="connsiteX98" fmla="*/ 1252723 w 3093908"/>
                <a:gd name="connsiteY98" fmla="*/ 1536662 h 2557868"/>
                <a:gd name="connsiteX99" fmla="*/ 1280878 w 3093908"/>
                <a:gd name="connsiteY99" fmla="*/ 1665346 h 2557868"/>
                <a:gd name="connsiteX100" fmla="*/ 1305939 w 3093908"/>
                <a:gd name="connsiteY100" fmla="*/ 1798424 h 2557868"/>
                <a:gd name="connsiteX101" fmla="*/ 1334093 w 3093908"/>
                <a:gd name="connsiteY101" fmla="*/ 1935896 h 2557868"/>
                <a:gd name="connsiteX102" fmla="*/ 1363795 w 3093908"/>
                <a:gd name="connsiteY102" fmla="*/ 2074623 h 2557868"/>
                <a:gd name="connsiteX103" fmla="*/ 1383596 w 3093908"/>
                <a:gd name="connsiteY103" fmla="*/ 2157482 h 2557868"/>
                <a:gd name="connsiteX104" fmla="*/ 1403706 w 3093908"/>
                <a:gd name="connsiteY104" fmla="*/ 2242225 h 2557868"/>
                <a:gd name="connsiteX105" fmla="*/ 1418557 w 3093908"/>
                <a:gd name="connsiteY105" fmla="*/ 2328224 h 2557868"/>
                <a:gd name="connsiteX106" fmla="*/ 1431861 w 3093908"/>
                <a:gd name="connsiteY106" fmla="*/ 2416106 h 2557868"/>
                <a:gd name="connsiteX107" fmla="*/ 1436794 w 3093908"/>
                <a:gd name="connsiteY107" fmla="*/ 2463025 h 2557868"/>
                <a:gd name="connsiteX108" fmla="*/ 748798 w 3093908"/>
                <a:gd name="connsiteY108" fmla="*/ 2557868 h 2557868"/>
                <a:gd name="connsiteX109" fmla="*/ 745632 w 3093908"/>
                <a:gd name="connsiteY109" fmla="*/ 2527213 h 2557868"/>
                <a:gd name="connsiteX110" fmla="*/ 749035 w 3093908"/>
                <a:gd name="connsiteY110" fmla="*/ 2460674 h 2557868"/>
                <a:gd name="connsiteX111" fmla="*/ 752438 w 3093908"/>
                <a:gd name="connsiteY111" fmla="*/ 2387858 h 2557868"/>
                <a:gd name="connsiteX112" fmla="*/ 757389 w 3093908"/>
                <a:gd name="connsiteY112" fmla="*/ 2313159 h 2557868"/>
                <a:gd name="connsiteX113" fmla="*/ 758936 w 3093908"/>
                <a:gd name="connsiteY113" fmla="*/ 2235321 h 2557868"/>
                <a:gd name="connsiteX114" fmla="*/ 757389 w 3093908"/>
                <a:gd name="connsiteY114" fmla="*/ 2162505 h 2557868"/>
                <a:gd name="connsiteX115" fmla="*/ 749035 w 3093908"/>
                <a:gd name="connsiteY115" fmla="*/ 2096593 h 2557868"/>
                <a:gd name="connsiteX116" fmla="*/ 730781 w 3093908"/>
                <a:gd name="connsiteY116" fmla="*/ 1899487 h 2557868"/>
                <a:gd name="connsiteX117" fmla="*/ 727378 w 3093908"/>
                <a:gd name="connsiteY117" fmla="*/ 1930873 h 2557868"/>
                <a:gd name="connsiteX118" fmla="*/ 715930 w 3093908"/>
                <a:gd name="connsiteY118" fmla="*/ 1954099 h 2557868"/>
                <a:gd name="connsiteX119" fmla="*/ 706030 w 3093908"/>
                <a:gd name="connsiteY119" fmla="*/ 1973559 h 2557868"/>
                <a:gd name="connsiteX120" fmla="*/ 697676 w 3093908"/>
                <a:gd name="connsiteY120" fmla="*/ 1990507 h 2557868"/>
                <a:gd name="connsiteX121" fmla="*/ 692726 w 3093908"/>
                <a:gd name="connsiteY121" fmla="*/ 2008711 h 2557868"/>
                <a:gd name="connsiteX122" fmla="*/ 691798 w 3093908"/>
                <a:gd name="connsiteY122" fmla="*/ 2025032 h 2557868"/>
                <a:gd name="connsiteX123" fmla="*/ 685920 w 3093908"/>
                <a:gd name="connsiteY123" fmla="*/ 2036959 h 2557868"/>
                <a:gd name="connsiteX124" fmla="*/ 676019 w 3093908"/>
                <a:gd name="connsiteY124" fmla="*/ 2058302 h 2557868"/>
                <a:gd name="connsiteX125" fmla="*/ 664571 w 3093908"/>
                <a:gd name="connsiteY125" fmla="*/ 2083411 h 2557868"/>
                <a:gd name="connsiteX126" fmla="*/ 657765 w 3093908"/>
                <a:gd name="connsiteY126" fmla="*/ 2111031 h 2557868"/>
                <a:gd name="connsiteX127" fmla="*/ 651268 w 3093908"/>
                <a:gd name="connsiteY127" fmla="*/ 2141161 h 2557868"/>
                <a:gd name="connsiteX128" fmla="*/ 647864 w 3093908"/>
                <a:gd name="connsiteY128" fmla="*/ 2164388 h 2557868"/>
                <a:gd name="connsiteX129" fmla="*/ 646317 w 3093908"/>
                <a:gd name="connsiteY129" fmla="*/ 2182592 h 2557868"/>
                <a:gd name="connsiteX130" fmla="*/ 642914 w 3093908"/>
                <a:gd name="connsiteY130" fmla="*/ 2188869 h 2557868"/>
                <a:gd name="connsiteX131" fmla="*/ 609809 w 3093908"/>
                <a:gd name="connsiteY131" fmla="*/ 2220883 h 2557868"/>
                <a:gd name="connsiteX132" fmla="*/ 578251 w 3093908"/>
                <a:gd name="connsiteY132" fmla="*/ 2247247 h 2557868"/>
                <a:gd name="connsiteX133" fmla="*/ 548550 w 3093908"/>
                <a:gd name="connsiteY133" fmla="*/ 2271729 h 2557868"/>
                <a:gd name="connsiteX134" fmla="*/ 518539 w 3093908"/>
                <a:gd name="connsiteY134" fmla="*/ 2293699 h 2557868"/>
                <a:gd name="connsiteX135" fmla="*/ 482340 w 3093908"/>
                <a:gd name="connsiteY135" fmla="*/ 2313158 h 2557868"/>
                <a:gd name="connsiteX136" fmla="*/ 437479 w 3093908"/>
                <a:gd name="connsiteY136" fmla="*/ 2330107 h 2557868"/>
                <a:gd name="connsiteX137" fmla="*/ 400971 w 3093908"/>
                <a:gd name="connsiteY137" fmla="*/ 2336384 h 2557868"/>
                <a:gd name="connsiteX138" fmla="*/ 369413 w 3093908"/>
                <a:gd name="connsiteY138" fmla="*/ 2331362 h 2557868"/>
                <a:gd name="connsiteX139" fmla="*/ 338164 w 3093908"/>
                <a:gd name="connsiteY139" fmla="*/ 2321947 h 2557868"/>
                <a:gd name="connsiteX140" fmla="*/ 311557 w 3093908"/>
                <a:gd name="connsiteY140" fmla="*/ 2301859 h 2557868"/>
                <a:gd name="connsiteX141" fmla="*/ 284949 w 3093908"/>
                <a:gd name="connsiteY141" fmla="*/ 2280517 h 2557868"/>
                <a:gd name="connsiteX142" fmla="*/ 261745 w 3093908"/>
                <a:gd name="connsiteY142" fmla="*/ 2255408 h 2557868"/>
                <a:gd name="connsiteX143" fmla="*/ 240397 w 3093908"/>
                <a:gd name="connsiteY143" fmla="*/ 2227160 h 2557868"/>
                <a:gd name="connsiteX144" fmla="*/ 222143 w 3093908"/>
                <a:gd name="connsiteY144" fmla="*/ 2200796 h 2557868"/>
                <a:gd name="connsiteX145" fmla="*/ 205435 w 3093908"/>
                <a:gd name="connsiteY145" fmla="*/ 2177570 h 2557868"/>
                <a:gd name="connsiteX146" fmla="*/ 192132 w 3093908"/>
                <a:gd name="connsiteY146" fmla="*/ 2157482 h 2557868"/>
                <a:gd name="connsiteX147" fmla="*/ 180684 w 3093908"/>
                <a:gd name="connsiteY147" fmla="*/ 2146183 h 2557868"/>
                <a:gd name="connsiteX148" fmla="*/ 147579 w 3093908"/>
                <a:gd name="connsiteY148" fmla="*/ 2106009 h 2557868"/>
                <a:gd name="connsiteX149" fmla="*/ 119425 w 3093908"/>
                <a:gd name="connsiteY149" fmla="*/ 2060185 h 2557868"/>
                <a:gd name="connsiteX150" fmla="*/ 96220 w 3093908"/>
                <a:gd name="connsiteY150" fmla="*/ 2003690 h 2557868"/>
                <a:gd name="connsiteX151" fmla="*/ 79513 w 3093908"/>
                <a:gd name="connsiteY151" fmla="*/ 1944056 h 2557868"/>
                <a:gd name="connsiteX152" fmla="*/ 66210 w 3093908"/>
                <a:gd name="connsiteY152" fmla="*/ 1877517 h 2557868"/>
                <a:gd name="connsiteX153" fmla="*/ 61259 w 3093908"/>
                <a:gd name="connsiteY153" fmla="*/ 1807839 h 2557868"/>
                <a:gd name="connsiteX154" fmla="*/ 61259 w 3093908"/>
                <a:gd name="connsiteY154" fmla="*/ 1740045 h 2557868"/>
                <a:gd name="connsiteX155" fmla="*/ 69613 w 3093908"/>
                <a:gd name="connsiteY155" fmla="*/ 1672250 h 2557868"/>
                <a:gd name="connsiteX156" fmla="*/ 74563 w 3093908"/>
                <a:gd name="connsiteY156" fmla="*/ 1640864 h 2557868"/>
                <a:gd name="connsiteX157" fmla="*/ 73016 w 3093908"/>
                <a:gd name="connsiteY157" fmla="*/ 1610733 h 2557868"/>
                <a:gd name="connsiteX158" fmla="*/ 73016 w 3093908"/>
                <a:gd name="connsiteY158" fmla="*/ 1581230 h 2557868"/>
                <a:gd name="connsiteX159" fmla="*/ 73016 w 3093908"/>
                <a:gd name="connsiteY159" fmla="*/ 1552983 h 2557868"/>
                <a:gd name="connsiteX160" fmla="*/ 76110 w 3093908"/>
                <a:gd name="connsiteY160" fmla="*/ 1529757 h 2557868"/>
                <a:gd name="connsiteX161" fmla="*/ 59713 w 3093908"/>
                <a:gd name="connsiteY161" fmla="*/ 1478283 h 2557868"/>
                <a:gd name="connsiteX162" fmla="*/ 39911 w 3093908"/>
                <a:gd name="connsiteY162" fmla="*/ 1421788 h 2557868"/>
                <a:gd name="connsiteX163" fmla="*/ 23204 w 3093908"/>
                <a:gd name="connsiteY163" fmla="*/ 1364038 h 2557868"/>
                <a:gd name="connsiteX164" fmla="*/ 8354 w 3093908"/>
                <a:gd name="connsiteY164" fmla="*/ 1307542 h 2557868"/>
                <a:gd name="connsiteX165" fmla="*/ 0 w 3093908"/>
                <a:gd name="connsiteY165" fmla="*/ 1251675 h 2557868"/>
                <a:gd name="connsiteX166" fmla="*/ 33105 w 3093908"/>
                <a:gd name="connsiteY166" fmla="*/ 1218405 h 2557868"/>
                <a:gd name="connsiteX167" fmla="*/ 79513 w 3093908"/>
                <a:gd name="connsiteY167" fmla="*/ 1192040 h 2557868"/>
                <a:gd name="connsiteX168" fmla="*/ 127469 w 3093908"/>
                <a:gd name="connsiteY168" fmla="*/ 1170070 h 2557868"/>
                <a:gd name="connsiteX169" fmla="*/ 184088 w 3093908"/>
                <a:gd name="connsiteY169" fmla="*/ 1155632 h 2557868"/>
                <a:gd name="connsiteX170" fmla="*/ 240397 w 3093908"/>
                <a:gd name="connsiteY170" fmla="*/ 1148727 h 2557868"/>
                <a:gd name="connsiteX171" fmla="*/ 255247 w 3093908"/>
                <a:gd name="connsiteY171" fmla="*/ 1158771 h 2557868"/>
                <a:gd name="connsiteX172" fmla="*/ 271645 w 3093908"/>
                <a:gd name="connsiteY172" fmla="*/ 1165048 h 2557868"/>
                <a:gd name="connsiteX173" fmla="*/ 289899 w 3093908"/>
                <a:gd name="connsiteY173" fmla="*/ 1170070 h 2557868"/>
                <a:gd name="connsiteX174" fmla="*/ 306606 w 3093908"/>
                <a:gd name="connsiteY174" fmla="*/ 1178231 h 2557868"/>
                <a:gd name="connsiteX175" fmla="*/ 321457 w 3093908"/>
                <a:gd name="connsiteY175" fmla="*/ 1192040 h 2557868"/>
                <a:gd name="connsiteX176" fmla="*/ 338164 w 3093908"/>
                <a:gd name="connsiteY176" fmla="*/ 1216522 h 2557868"/>
                <a:gd name="connsiteX177" fmla="*/ 349612 w 3093908"/>
                <a:gd name="connsiteY177" fmla="*/ 1244770 h 2557868"/>
                <a:gd name="connsiteX178" fmla="*/ 336308 w 3093908"/>
                <a:gd name="connsiteY178" fmla="*/ 1266112 h 2557868"/>
                <a:gd name="connsiteX179" fmla="*/ 331358 w 3093908"/>
                <a:gd name="connsiteY179" fmla="*/ 1288083 h 2557868"/>
                <a:gd name="connsiteX180" fmla="*/ 336308 w 3093908"/>
                <a:gd name="connsiteY180" fmla="*/ 1309425 h 2557868"/>
                <a:gd name="connsiteX181" fmla="*/ 341258 w 3093908"/>
                <a:gd name="connsiteY181" fmla="*/ 1330768 h 2557868"/>
                <a:gd name="connsiteX182" fmla="*/ 344661 w 3093908"/>
                <a:gd name="connsiteY182" fmla="*/ 1353994 h 2557868"/>
                <a:gd name="connsiteX183" fmla="*/ 343114 w 3093908"/>
                <a:gd name="connsiteY183" fmla="*/ 1377220 h 2557868"/>
                <a:gd name="connsiteX184" fmla="*/ 331358 w 3093908"/>
                <a:gd name="connsiteY184" fmla="*/ 1403584 h 2557868"/>
                <a:gd name="connsiteX185" fmla="*/ 278452 w 3093908"/>
                <a:gd name="connsiteY185" fmla="*/ 1425555 h 2557868"/>
                <a:gd name="connsiteX186" fmla="*/ 278452 w 3093908"/>
                <a:gd name="connsiteY186" fmla="*/ 1448781 h 2557868"/>
                <a:gd name="connsiteX187" fmla="*/ 279999 w 3093908"/>
                <a:gd name="connsiteY187" fmla="*/ 1472006 h 2557868"/>
                <a:gd name="connsiteX188" fmla="*/ 283402 w 3093908"/>
                <a:gd name="connsiteY188" fmla="*/ 1498371 h 2557868"/>
                <a:gd name="connsiteX189" fmla="*/ 283402 w 3093908"/>
                <a:gd name="connsiteY189" fmla="*/ 1522852 h 2557868"/>
                <a:gd name="connsiteX190" fmla="*/ 279999 w 3093908"/>
                <a:gd name="connsiteY190" fmla="*/ 1547961 h 2557868"/>
                <a:gd name="connsiteX191" fmla="*/ 275048 w 3093908"/>
                <a:gd name="connsiteY191" fmla="*/ 1568048 h 2557868"/>
                <a:gd name="connsiteX192" fmla="*/ 261745 w 3093908"/>
                <a:gd name="connsiteY192" fmla="*/ 1584369 h 2557868"/>
                <a:gd name="connsiteX193" fmla="*/ 275048 w 3093908"/>
                <a:gd name="connsiteY193" fmla="*/ 1609478 h 2557868"/>
                <a:gd name="connsiteX194" fmla="*/ 289899 w 3093908"/>
                <a:gd name="connsiteY194" fmla="*/ 1632704 h 2557868"/>
                <a:gd name="connsiteX195" fmla="*/ 306606 w 3093908"/>
                <a:gd name="connsiteY195" fmla="*/ 1654047 h 2557868"/>
                <a:gd name="connsiteX196" fmla="*/ 323004 w 3093908"/>
                <a:gd name="connsiteY196" fmla="*/ 1669112 h 2557868"/>
                <a:gd name="connsiteX197" fmla="*/ 338164 w 3093908"/>
                <a:gd name="connsiteY197" fmla="*/ 1675389 h 2557868"/>
                <a:gd name="connsiteX198" fmla="*/ 349612 w 3093908"/>
                <a:gd name="connsiteY198" fmla="*/ 1659068 h 2557868"/>
                <a:gd name="connsiteX199" fmla="*/ 357965 w 3093908"/>
                <a:gd name="connsiteY199" fmla="*/ 1630821 h 2557868"/>
                <a:gd name="connsiteX200" fmla="*/ 369413 w 3093908"/>
                <a:gd name="connsiteY200" fmla="*/ 1596296 h 2557868"/>
                <a:gd name="connsiteX201" fmla="*/ 379622 w 3093908"/>
                <a:gd name="connsiteY201" fmla="*/ 1556122 h 2557868"/>
                <a:gd name="connsiteX202" fmla="*/ 386120 w 3093908"/>
                <a:gd name="connsiteY202" fmla="*/ 1513436 h 2557868"/>
                <a:gd name="connsiteX203" fmla="*/ 394473 w 3093908"/>
                <a:gd name="connsiteY203" fmla="*/ 1472006 h 2557868"/>
                <a:gd name="connsiteX204" fmla="*/ 399423 w 3093908"/>
                <a:gd name="connsiteY204" fmla="*/ 1433715 h 2557868"/>
                <a:gd name="connsiteX205" fmla="*/ 400970 w 3093908"/>
                <a:gd name="connsiteY205" fmla="*/ 1403584 h 2557868"/>
                <a:gd name="connsiteX206" fmla="*/ 399424 w 3093908"/>
                <a:gd name="connsiteY206" fmla="*/ 1382241 h 2557868"/>
                <a:gd name="connsiteX207" fmla="*/ 407777 w 3093908"/>
                <a:gd name="connsiteY207" fmla="*/ 1380358 h 2557868"/>
                <a:gd name="connsiteX208" fmla="*/ 410871 w 3093908"/>
                <a:gd name="connsiteY208" fmla="*/ 1377220 h 2557868"/>
                <a:gd name="connsiteX209" fmla="*/ 415821 w 3093908"/>
                <a:gd name="connsiteY209" fmla="*/ 1374081 h 2557868"/>
                <a:gd name="connsiteX210" fmla="*/ 417678 w 3093908"/>
                <a:gd name="connsiteY210" fmla="*/ 1370942 h 2557868"/>
                <a:gd name="connsiteX211" fmla="*/ 420771 w 3093908"/>
                <a:gd name="connsiteY211" fmla="*/ 1367176 h 2557868"/>
                <a:gd name="connsiteX212" fmla="*/ 422628 w 3093908"/>
                <a:gd name="connsiteY212" fmla="*/ 1362154 h 2557868"/>
                <a:gd name="connsiteX213" fmla="*/ 426031 w 3093908"/>
                <a:gd name="connsiteY213" fmla="*/ 1353994 h 2557868"/>
                <a:gd name="connsiteX214" fmla="*/ 422628 w 3093908"/>
                <a:gd name="connsiteY214" fmla="*/ 1332651 h 2557868"/>
                <a:gd name="connsiteX215" fmla="*/ 426031 w 3093908"/>
                <a:gd name="connsiteY215" fmla="*/ 1302520 h 2557868"/>
                <a:gd name="connsiteX216" fmla="*/ 432528 w 3093908"/>
                <a:gd name="connsiteY216" fmla="*/ 1271134 h 2557868"/>
                <a:gd name="connsiteX217" fmla="*/ 442429 w 3093908"/>
                <a:gd name="connsiteY217" fmla="*/ 1239748 h 2557868"/>
                <a:gd name="connsiteX218" fmla="*/ 452329 w 3093908"/>
                <a:gd name="connsiteY218" fmla="*/ 1215266 h 2557868"/>
                <a:gd name="connsiteX219" fmla="*/ 465633 w 3093908"/>
                <a:gd name="connsiteY219" fmla="*/ 1195179 h 2557868"/>
                <a:gd name="connsiteX220" fmla="*/ 487290 w 3093908"/>
                <a:gd name="connsiteY220" fmla="*/ 1178231 h 2557868"/>
                <a:gd name="connsiteX221" fmla="*/ 515445 w 3093908"/>
                <a:gd name="connsiteY221" fmla="*/ 1166932 h 2557868"/>
                <a:gd name="connsiteX222" fmla="*/ 545147 w 3093908"/>
                <a:gd name="connsiteY222" fmla="*/ 1161910 h 2557868"/>
                <a:gd name="connsiteX223" fmla="*/ 576704 w 3093908"/>
                <a:gd name="connsiteY223" fmla="*/ 1155632 h 2557868"/>
                <a:gd name="connsiteX224" fmla="*/ 609809 w 3093908"/>
                <a:gd name="connsiteY224" fmla="*/ 1148727 h 2557868"/>
                <a:gd name="connsiteX225" fmla="*/ 639511 w 3093908"/>
                <a:gd name="connsiteY225" fmla="*/ 1135545 h 2557868"/>
                <a:gd name="connsiteX226" fmla="*/ 701080 w 3093908"/>
                <a:gd name="connsiteY226" fmla="*/ 1105414 h 2557868"/>
                <a:gd name="connsiteX227" fmla="*/ 767289 w 3093908"/>
                <a:gd name="connsiteY227" fmla="*/ 1072773 h 2557868"/>
                <a:gd name="connsiteX228" fmla="*/ 835355 w 3093908"/>
                <a:gd name="connsiteY228" fmla="*/ 1039503 h 2557868"/>
                <a:gd name="connsiteX229" fmla="*/ 894758 w 3093908"/>
                <a:gd name="connsiteY229" fmla="*/ 1004351 h 2557868"/>
                <a:gd name="connsiteX230" fmla="*/ 883311 w 3093908"/>
                <a:gd name="connsiteY230" fmla="*/ 994935 h 2557868"/>
                <a:gd name="connsiteX231" fmla="*/ 908062 w 3093908"/>
                <a:gd name="connsiteY231" fmla="*/ 984891 h 2557868"/>
                <a:gd name="connsiteX232" fmla="*/ 926316 w 3093908"/>
                <a:gd name="connsiteY232" fmla="*/ 969826 h 2557868"/>
                <a:gd name="connsiteX233" fmla="*/ 944570 w 3093908"/>
                <a:gd name="connsiteY233" fmla="*/ 951622 h 2557868"/>
                <a:gd name="connsiteX234" fmla="*/ 959421 w 3093908"/>
                <a:gd name="connsiteY234" fmla="*/ 931534 h 2557868"/>
                <a:gd name="connsiteX235" fmla="*/ 976128 w 3093908"/>
                <a:gd name="connsiteY235" fmla="*/ 912075 h 2557868"/>
                <a:gd name="connsiteX236" fmla="*/ 2691081 w 3093908"/>
                <a:gd name="connsiteY236" fmla="*/ 204628 h 2557868"/>
                <a:gd name="connsiteX237" fmla="*/ 2716142 w 3093908"/>
                <a:gd name="connsiteY237" fmla="*/ 202745 h 2557868"/>
                <a:gd name="connsiteX238" fmla="*/ 2745843 w 3093908"/>
                <a:gd name="connsiteY238" fmla="*/ 202745 h 2557868"/>
                <a:gd name="connsiteX239" fmla="*/ 2782351 w 3093908"/>
                <a:gd name="connsiteY239" fmla="*/ 204628 h 2557868"/>
                <a:gd name="connsiteX240" fmla="*/ 2818860 w 3093908"/>
                <a:gd name="connsiteY240" fmla="*/ 209650 h 2557868"/>
                <a:gd name="connsiteX241" fmla="*/ 2858462 w 3093908"/>
                <a:gd name="connsiteY241" fmla="*/ 217810 h 2557868"/>
                <a:gd name="connsiteX242" fmla="*/ 2891876 w 3093908"/>
                <a:gd name="connsiteY242" fmla="*/ 225971 h 2557868"/>
                <a:gd name="connsiteX243" fmla="*/ 2923124 w 3093908"/>
                <a:gd name="connsiteY243" fmla="*/ 239153 h 2557868"/>
                <a:gd name="connsiteX244" fmla="*/ 2943235 w 3093908"/>
                <a:gd name="connsiteY244" fmla="*/ 252336 h 2557868"/>
                <a:gd name="connsiteX245" fmla="*/ 2956229 w 3093908"/>
                <a:gd name="connsiteY245" fmla="*/ 269284 h 2557868"/>
                <a:gd name="connsiteX246" fmla="*/ 2961489 w 3093908"/>
                <a:gd name="connsiteY246" fmla="*/ 278700 h 2557868"/>
                <a:gd name="connsiteX247" fmla="*/ 2963036 w 3093908"/>
                <a:gd name="connsiteY247" fmla="*/ 300670 h 2557868"/>
                <a:gd name="connsiteX248" fmla="*/ 2967986 w 3093908"/>
                <a:gd name="connsiteY248" fmla="*/ 328918 h 2557868"/>
                <a:gd name="connsiteX249" fmla="*/ 2971389 w 3093908"/>
                <a:gd name="connsiteY249" fmla="*/ 358421 h 2557868"/>
                <a:gd name="connsiteX250" fmla="*/ 2976340 w 3093908"/>
                <a:gd name="connsiteY250" fmla="*/ 393573 h 2557868"/>
                <a:gd name="connsiteX251" fmla="*/ 2977886 w 3093908"/>
                <a:gd name="connsiteY251" fmla="*/ 423077 h 2557868"/>
                <a:gd name="connsiteX252" fmla="*/ 2981290 w 3093908"/>
                <a:gd name="connsiteY252" fmla="*/ 451324 h 2557868"/>
                <a:gd name="connsiteX253" fmla="*/ 2981290 w 3093908"/>
                <a:gd name="connsiteY253" fmla="*/ 471412 h 2557868"/>
                <a:gd name="connsiteX254" fmla="*/ 2969533 w 3093908"/>
                <a:gd name="connsiteY254" fmla="*/ 515980 h 2557868"/>
                <a:gd name="connsiteX255" fmla="*/ 2974483 w 3093908"/>
                <a:gd name="connsiteY255" fmla="*/ 537323 h 2557868"/>
                <a:gd name="connsiteX256" fmla="*/ 2981290 w 3093908"/>
                <a:gd name="connsiteY256" fmla="*/ 567453 h 2557868"/>
                <a:gd name="connsiteX257" fmla="*/ 2989643 w 3093908"/>
                <a:gd name="connsiteY257" fmla="*/ 596956 h 2557868"/>
                <a:gd name="connsiteX258" fmla="*/ 2996140 w 3093908"/>
                <a:gd name="connsiteY258" fmla="*/ 623321 h 2557868"/>
                <a:gd name="connsiteX259" fmla="*/ 2999544 w 3093908"/>
                <a:gd name="connsiteY259" fmla="*/ 653452 h 2557868"/>
                <a:gd name="connsiteX260" fmla="*/ 2999544 w 3093908"/>
                <a:gd name="connsiteY260" fmla="*/ 684838 h 2557868"/>
                <a:gd name="connsiteX261" fmla="*/ 2997687 w 3093908"/>
                <a:gd name="connsiteY261" fmla="*/ 714969 h 2557868"/>
                <a:gd name="connsiteX262" fmla="*/ 2996140 w 3093908"/>
                <a:gd name="connsiteY262" fmla="*/ 742589 h 2557868"/>
                <a:gd name="connsiteX263" fmla="*/ 2996141 w 3093908"/>
                <a:gd name="connsiteY263" fmla="*/ 769581 h 2557868"/>
                <a:gd name="connsiteX264" fmla="*/ 3001091 w 3093908"/>
                <a:gd name="connsiteY264" fmla="*/ 787785 h 2557868"/>
                <a:gd name="connsiteX265" fmla="*/ 3012848 w 3093908"/>
                <a:gd name="connsiteY265" fmla="*/ 802223 h 2557868"/>
                <a:gd name="connsiteX266" fmla="*/ 3027698 w 3093908"/>
                <a:gd name="connsiteY266" fmla="*/ 817288 h 2557868"/>
                <a:gd name="connsiteX267" fmla="*/ 3044096 w 3093908"/>
                <a:gd name="connsiteY267" fmla="*/ 830470 h 2557868"/>
                <a:gd name="connsiteX268" fmla="*/ 3059256 w 3093908"/>
                <a:gd name="connsiteY268" fmla="*/ 842397 h 2557868"/>
                <a:gd name="connsiteX269" fmla="*/ 3074107 w 3093908"/>
                <a:gd name="connsiteY269" fmla="*/ 853697 h 2557868"/>
                <a:gd name="connsiteX270" fmla="*/ 3087411 w 3093908"/>
                <a:gd name="connsiteY270" fmla="*/ 871900 h 2557868"/>
                <a:gd name="connsiteX271" fmla="*/ 3093908 w 3093908"/>
                <a:gd name="connsiteY271" fmla="*/ 897009 h 2557868"/>
                <a:gd name="connsiteX272" fmla="*/ 3062350 w 3093908"/>
                <a:gd name="connsiteY272" fmla="*/ 954760 h 2557868"/>
                <a:gd name="connsiteX273" fmla="*/ 3037599 w 3093908"/>
                <a:gd name="connsiteY273" fmla="*/ 1019416 h 2557868"/>
                <a:gd name="connsiteX274" fmla="*/ 3017798 w 3093908"/>
                <a:gd name="connsiteY274" fmla="*/ 1085955 h 2557868"/>
                <a:gd name="connsiteX275" fmla="*/ 2997687 w 3093908"/>
                <a:gd name="connsiteY275" fmla="*/ 1155632 h 2557868"/>
                <a:gd name="connsiteX276" fmla="*/ 2976340 w 3093908"/>
                <a:gd name="connsiteY276" fmla="*/ 1223427 h 2557868"/>
                <a:gd name="connsiteX277" fmla="*/ 2953135 w 3093908"/>
                <a:gd name="connsiteY277" fmla="*/ 1289338 h 2557868"/>
                <a:gd name="connsiteX278" fmla="*/ 2941378 w 3093908"/>
                <a:gd name="connsiteY278" fmla="*/ 1324491 h 2557868"/>
                <a:gd name="connsiteX279" fmla="*/ 2931478 w 3093908"/>
                <a:gd name="connsiteY279" fmla="*/ 1362154 h 2557868"/>
                <a:gd name="connsiteX280" fmla="*/ 2924981 w 3093908"/>
                <a:gd name="connsiteY280" fmla="*/ 1400446 h 2557868"/>
                <a:gd name="connsiteX281" fmla="*/ 2913224 w 3093908"/>
                <a:gd name="connsiteY281" fmla="*/ 1441875 h 2557868"/>
                <a:gd name="connsiteX282" fmla="*/ 2901776 w 3093908"/>
                <a:gd name="connsiteY282" fmla="*/ 1480167 h 2557868"/>
                <a:gd name="connsiteX283" fmla="*/ 2881666 w 3093908"/>
                <a:gd name="connsiteY283" fmla="*/ 1513436 h 2557868"/>
                <a:gd name="connsiteX284" fmla="*/ 2858461 w 3093908"/>
                <a:gd name="connsiteY284" fmla="*/ 1534779 h 2557868"/>
                <a:gd name="connsiteX285" fmla="*/ 2828760 w 3093908"/>
                <a:gd name="connsiteY285" fmla="*/ 1549844 h 2557868"/>
                <a:gd name="connsiteX286" fmla="*/ 2795655 w 3093908"/>
                <a:gd name="connsiteY286" fmla="*/ 1559888 h 2557868"/>
                <a:gd name="connsiteX287" fmla="*/ 2759147 w 3093908"/>
                <a:gd name="connsiteY287" fmla="*/ 1568048 h 2557868"/>
                <a:gd name="connsiteX288" fmla="*/ 2721092 w 3093908"/>
                <a:gd name="connsiteY288" fmla="*/ 1574325 h 2557868"/>
                <a:gd name="connsiteX289" fmla="*/ 2684584 w 3093908"/>
                <a:gd name="connsiteY289" fmla="*/ 1584369 h 2557868"/>
                <a:gd name="connsiteX290" fmla="*/ 2619921 w 3093908"/>
                <a:gd name="connsiteY290" fmla="*/ 1596296 h 2557868"/>
                <a:gd name="connsiteX291" fmla="*/ 2546905 w 3093908"/>
                <a:gd name="connsiteY291" fmla="*/ 1609478 h 2557868"/>
                <a:gd name="connsiteX292" fmla="*/ 2467392 w 3093908"/>
                <a:gd name="connsiteY292" fmla="*/ 1615756 h 2557868"/>
                <a:gd name="connsiteX293" fmla="*/ 2382928 w 3093908"/>
                <a:gd name="connsiteY293" fmla="*/ 1622660 h 2557868"/>
                <a:gd name="connsiteX294" fmla="*/ 2298464 w 3093908"/>
                <a:gd name="connsiteY294" fmla="*/ 1623916 h 2557868"/>
                <a:gd name="connsiteX295" fmla="*/ 2210597 w 3093908"/>
                <a:gd name="connsiteY295" fmla="*/ 1625799 h 2557868"/>
                <a:gd name="connsiteX296" fmla="*/ 2122730 w 3093908"/>
                <a:gd name="connsiteY296" fmla="*/ 1625799 h 2557868"/>
                <a:gd name="connsiteX297" fmla="*/ 2124586 w 3093908"/>
                <a:gd name="connsiteY297" fmla="*/ 1740045 h 2557868"/>
                <a:gd name="connsiteX298" fmla="*/ 2132631 w 3093908"/>
                <a:gd name="connsiteY298" fmla="*/ 1858058 h 2557868"/>
                <a:gd name="connsiteX299" fmla="*/ 2145935 w 3093908"/>
                <a:gd name="connsiteY299" fmla="*/ 1973559 h 2557868"/>
                <a:gd name="connsiteX300" fmla="*/ 2162642 w 3093908"/>
                <a:gd name="connsiteY300" fmla="*/ 2083411 h 2557868"/>
                <a:gd name="connsiteX301" fmla="*/ 2183990 w 3093908"/>
                <a:gd name="connsiteY301" fmla="*/ 2185730 h 2557868"/>
                <a:gd name="connsiteX302" fmla="*/ 2205647 w 3093908"/>
                <a:gd name="connsiteY302" fmla="*/ 2276750 h 2557868"/>
                <a:gd name="connsiteX303" fmla="*/ 2220498 w 3093908"/>
                <a:gd name="connsiteY303" fmla="*/ 2351450 h 2557868"/>
                <a:gd name="connsiteX304" fmla="*/ 2221212 w 3093908"/>
                <a:gd name="connsiteY304" fmla="*/ 2354889 h 2557868"/>
                <a:gd name="connsiteX305" fmla="*/ 2010605 w 3093908"/>
                <a:gd name="connsiteY305" fmla="*/ 2383922 h 2557868"/>
                <a:gd name="connsiteX306" fmla="*/ 2010112 w 3093908"/>
                <a:gd name="connsiteY306" fmla="*/ 2381580 h 2557868"/>
                <a:gd name="connsiteX307" fmla="*/ 1991858 w 3093908"/>
                <a:gd name="connsiteY307" fmla="*/ 2323202 h 2557868"/>
                <a:gd name="connsiteX308" fmla="*/ 1967107 w 3093908"/>
                <a:gd name="connsiteY308" fmla="*/ 2266707 h 2557868"/>
                <a:gd name="connsiteX309" fmla="*/ 1942046 w 3093908"/>
                <a:gd name="connsiteY309" fmla="*/ 2213978 h 2557868"/>
                <a:gd name="connsiteX310" fmla="*/ 1915748 w 3093908"/>
                <a:gd name="connsiteY310" fmla="*/ 2161249 h 2557868"/>
                <a:gd name="connsiteX311" fmla="*/ 1894091 w 3093908"/>
                <a:gd name="connsiteY311" fmla="*/ 2112914 h 2557868"/>
                <a:gd name="connsiteX312" fmla="*/ 1827881 w 3093908"/>
                <a:gd name="connsiteY312" fmla="*/ 1950333 h 2557868"/>
                <a:gd name="connsiteX313" fmla="*/ 1766622 w 3093908"/>
                <a:gd name="connsiteY313" fmla="*/ 1791519 h 2557868"/>
                <a:gd name="connsiteX314" fmla="*/ 1708456 w 3093908"/>
                <a:gd name="connsiteY314" fmla="*/ 1625799 h 2557868"/>
                <a:gd name="connsiteX315" fmla="*/ 1609142 w 3093908"/>
                <a:gd name="connsiteY315" fmla="*/ 1273017 h 2557868"/>
                <a:gd name="connsiteX316" fmla="*/ 1579131 w 3093908"/>
                <a:gd name="connsiteY316" fmla="*/ 1208361 h 2557868"/>
                <a:gd name="connsiteX317" fmla="*/ 1544479 w 3093908"/>
                <a:gd name="connsiteY317" fmla="*/ 1141823 h 2557868"/>
                <a:gd name="connsiteX318" fmla="*/ 1509518 w 3093908"/>
                <a:gd name="connsiteY318" fmla="*/ 1077794 h 2557868"/>
                <a:gd name="connsiteX319" fmla="*/ 1478269 w 3093908"/>
                <a:gd name="connsiteY319" fmla="*/ 1017533 h 2557868"/>
                <a:gd name="connsiteX320" fmla="*/ 1451662 w 3093908"/>
                <a:gd name="connsiteY320" fmla="*/ 923374 h 2557868"/>
                <a:gd name="connsiteX321" fmla="*/ 1468369 w 3093908"/>
                <a:gd name="connsiteY321" fmla="*/ 912075 h 2557868"/>
                <a:gd name="connsiteX322" fmla="*/ 1479816 w 3093908"/>
                <a:gd name="connsiteY322" fmla="*/ 926513 h 2557868"/>
                <a:gd name="connsiteX323" fmla="*/ 1499617 w 3093908"/>
                <a:gd name="connsiteY323" fmla="*/ 939695 h 2557868"/>
                <a:gd name="connsiteX324" fmla="*/ 1516324 w 3093908"/>
                <a:gd name="connsiteY324" fmla="*/ 951622 h 2557868"/>
                <a:gd name="connsiteX325" fmla="*/ 1534578 w 3093908"/>
                <a:gd name="connsiteY325" fmla="*/ 961665 h 2557868"/>
                <a:gd name="connsiteX326" fmla="*/ 1527772 w 3093908"/>
                <a:gd name="connsiteY326" fmla="*/ 977986 h 2557868"/>
                <a:gd name="connsiteX327" fmla="*/ 1577584 w 3093908"/>
                <a:gd name="connsiteY327" fmla="*/ 1011256 h 2557868"/>
                <a:gd name="connsiteX328" fmla="*/ 1610689 w 3093908"/>
                <a:gd name="connsiteY328" fmla="*/ 1011256 h 2557868"/>
                <a:gd name="connsiteX329" fmla="*/ 1653694 w 3093908"/>
                <a:gd name="connsiteY329" fmla="*/ 1009372 h 2557868"/>
                <a:gd name="connsiteX330" fmla="*/ 1703506 w 3093908"/>
                <a:gd name="connsiteY330" fmla="*/ 1006234 h 2557868"/>
                <a:gd name="connsiteX331" fmla="*/ 1754865 w 3093908"/>
                <a:gd name="connsiteY331" fmla="*/ 1006234 h 2557868"/>
                <a:gd name="connsiteX332" fmla="*/ 1806224 w 3093908"/>
                <a:gd name="connsiteY332" fmla="*/ 1006234 h 2557868"/>
                <a:gd name="connsiteX333" fmla="*/ 1854488 w 3093908"/>
                <a:gd name="connsiteY333" fmla="*/ 1006234 h 2557868"/>
                <a:gd name="connsiteX334" fmla="*/ 1897494 w 3093908"/>
                <a:gd name="connsiteY334" fmla="*/ 1011256 h 2557868"/>
                <a:gd name="connsiteX335" fmla="*/ 1930599 w 3093908"/>
                <a:gd name="connsiteY335" fmla="*/ 1014394 h 2557868"/>
                <a:gd name="connsiteX336" fmla="*/ 1953803 w 3093908"/>
                <a:gd name="connsiteY336" fmla="*/ 1021299 h 2557868"/>
                <a:gd name="connsiteX337" fmla="*/ 1978554 w 3093908"/>
                <a:gd name="connsiteY337" fmla="*/ 1036365 h 2557868"/>
                <a:gd name="connsiteX338" fmla="*/ 1993405 w 3093908"/>
                <a:gd name="connsiteY338" fmla="*/ 1054569 h 2557868"/>
                <a:gd name="connsiteX339" fmla="*/ 2001758 w 3093908"/>
                <a:gd name="connsiteY339" fmla="*/ 1069007 h 2557868"/>
                <a:gd name="connsiteX340" fmla="*/ 2008565 w 3093908"/>
                <a:gd name="connsiteY340" fmla="*/ 1087211 h 2557868"/>
                <a:gd name="connsiteX341" fmla="*/ 2016609 w 3093908"/>
                <a:gd name="connsiteY341" fmla="*/ 1107298 h 2557868"/>
                <a:gd name="connsiteX342" fmla="*/ 2029913 w 3093908"/>
                <a:gd name="connsiteY342" fmla="*/ 1130523 h 2557868"/>
                <a:gd name="connsiteX343" fmla="*/ 2039814 w 3093908"/>
                <a:gd name="connsiteY343" fmla="*/ 1140567 h 2557868"/>
                <a:gd name="connsiteX344" fmla="*/ 2053117 w 3093908"/>
                <a:gd name="connsiteY344" fmla="*/ 1143706 h 2557868"/>
                <a:gd name="connsiteX345" fmla="*/ 2068277 w 3093908"/>
                <a:gd name="connsiteY345" fmla="*/ 1145589 h 2557868"/>
                <a:gd name="connsiteX346" fmla="*/ 2084675 w 3093908"/>
                <a:gd name="connsiteY346" fmla="*/ 1148728 h 2557868"/>
                <a:gd name="connsiteX347" fmla="*/ 2101382 w 3093908"/>
                <a:gd name="connsiteY347" fmla="*/ 1151866 h 2557868"/>
                <a:gd name="connsiteX348" fmla="*/ 2117780 w 3093908"/>
                <a:gd name="connsiteY348" fmla="*/ 1185136 h 2557868"/>
                <a:gd name="connsiteX349" fmla="*/ 2127681 w 3093908"/>
                <a:gd name="connsiteY349" fmla="*/ 1188274 h 2557868"/>
                <a:gd name="connsiteX350" fmla="*/ 2149338 w 3093908"/>
                <a:gd name="connsiteY350" fmla="*/ 1188274 h 2557868"/>
                <a:gd name="connsiteX351" fmla="*/ 2177492 w 3093908"/>
                <a:gd name="connsiteY351" fmla="*/ 1192040 h 2557868"/>
                <a:gd name="connsiteX352" fmla="*/ 2207194 w 3093908"/>
                <a:gd name="connsiteY352" fmla="*/ 1192041 h 2557868"/>
                <a:gd name="connsiteX353" fmla="*/ 2235349 w 3093908"/>
                <a:gd name="connsiteY353" fmla="*/ 1193296 h 2557868"/>
                <a:gd name="connsiteX354" fmla="*/ 2258553 w 3093908"/>
                <a:gd name="connsiteY354" fmla="*/ 1195179 h 2557868"/>
                <a:gd name="connsiteX355" fmla="*/ 2287017 w 3093908"/>
                <a:gd name="connsiteY355" fmla="*/ 1203340 h 2557868"/>
                <a:gd name="connsiteX356" fmla="*/ 2321669 w 3093908"/>
                <a:gd name="connsiteY356" fmla="*/ 1213383 h 2557868"/>
                <a:gd name="connsiteX357" fmla="*/ 2356320 w 3093908"/>
                <a:gd name="connsiteY357" fmla="*/ 1221544 h 2557868"/>
                <a:gd name="connsiteX358" fmla="*/ 2389735 w 3093908"/>
                <a:gd name="connsiteY358" fmla="*/ 1229704 h 2557868"/>
                <a:gd name="connsiteX359" fmla="*/ 2417889 w 3093908"/>
                <a:gd name="connsiteY359" fmla="*/ 1234726 h 2557868"/>
                <a:gd name="connsiteX360" fmla="*/ 2450994 w 3093908"/>
                <a:gd name="connsiteY360" fmla="*/ 1236609 h 2557868"/>
                <a:gd name="connsiteX361" fmla="*/ 2487502 w 3093908"/>
                <a:gd name="connsiteY361" fmla="*/ 1236609 h 2557868"/>
                <a:gd name="connsiteX362" fmla="*/ 2525557 w 3093908"/>
                <a:gd name="connsiteY362" fmla="*/ 1234726 h 2557868"/>
                <a:gd name="connsiteX363" fmla="*/ 2560209 w 3093908"/>
                <a:gd name="connsiteY363" fmla="*/ 1234726 h 2557868"/>
                <a:gd name="connsiteX364" fmla="*/ 2591767 w 3093908"/>
                <a:gd name="connsiteY364" fmla="*/ 1239748 h 2557868"/>
                <a:gd name="connsiteX365" fmla="*/ 2600120 w 3093908"/>
                <a:gd name="connsiteY365" fmla="*/ 1221543 h 2557868"/>
                <a:gd name="connsiteX366" fmla="*/ 2613424 w 3093908"/>
                <a:gd name="connsiteY366" fmla="*/ 1208362 h 2557868"/>
                <a:gd name="connsiteX367" fmla="*/ 2626728 w 3093908"/>
                <a:gd name="connsiteY367" fmla="*/ 1193296 h 2557868"/>
                <a:gd name="connsiteX368" fmla="*/ 2634772 w 3093908"/>
                <a:gd name="connsiteY368" fmla="*/ 1180114 h 2557868"/>
                <a:gd name="connsiteX369" fmla="*/ 2643125 w 3093908"/>
                <a:gd name="connsiteY369" fmla="*/ 1161910 h 2557868"/>
                <a:gd name="connsiteX370" fmla="*/ 2644672 w 3093908"/>
                <a:gd name="connsiteY370" fmla="*/ 1143706 h 2557868"/>
                <a:gd name="connsiteX371" fmla="*/ 2643126 w 3093908"/>
                <a:gd name="connsiteY371" fmla="*/ 1130523 h 2557868"/>
                <a:gd name="connsiteX372" fmla="*/ 2643126 w 3093908"/>
                <a:gd name="connsiteY372" fmla="*/ 1115458 h 2557868"/>
                <a:gd name="connsiteX373" fmla="*/ 2644673 w 3093908"/>
                <a:gd name="connsiteY373" fmla="*/ 1097254 h 2557868"/>
                <a:gd name="connsiteX374" fmla="*/ 2651479 w 3093908"/>
                <a:gd name="connsiteY374" fmla="*/ 1070889 h 2557868"/>
                <a:gd name="connsiteX375" fmla="*/ 2669734 w 3093908"/>
                <a:gd name="connsiteY375" fmla="*/ 1031343 h 2557868"/>
                <a:gd name="connsiteX376" fmla="*/ 2691081 w 3093908"/>
                <a:gd name="connsiteY376" fmla="*/ 991168 h 2557868"/>
                <a:gd name="connsiteX377" fmla="*/ 2706241 w 3093908"/>
                <a:gd name="connsiteY377" fmla="*/ 951621 h 2557868"/>
                <a:gd name="connsiteX378" fmla="*/ 2712738 w 3093908"/>
                <a:gd name="connsiteY378" fmla="*/ 923374 h 2557868"/>
                <a:gd name="connsiteX379" fmla="*/ 2719545 w 3093908"/>
                <a:gd name="connsiteY379" fmla="*/ 888849 h 2557868"/>
                <a:gd name="connsiteX380" fmla="*/ 2722639 w 3093908"/>
                <a:gd name="connsiteY380" fmla="*/ 853697 h 2557868"/>
                <a:gd name="connsiteX381" fmla="*/ 2729446 w 3093908"/>
                <a:gd name="connsiteY381" fmla="*/ 820427 h 2557868"/>
                <a:gd name="connsiteX382" fmla="*/ 2735943 w 3093908"/>
                <a:gd name="connsiteY382" fmla="*/ 790924 h 2557868"/>
                <a:gd name="connsiteX383" fmla="*/ 2744297 w 3093908"/>
                <a:gd name="connsiteY383" fmla="*/ 765815 h 2557868"/>
                <a:gd name="connsiteX384" fmla="*/ 2757600 w 3093908"/>
                <a:gd name="connsiteY384" fmla="*/ 747611 h 2557868"/>
                <a:gd name="connsiteX385" fmla="*/ 2772451 w 3093908"/>
                <a:gd name="connsiteY385" fmla="*/ 728152 h 2557868"/>
                <a:gd name="connsiteX386" fmla="*/ 2782351 w 3093908"/>
                <a:gd name="connsiteY386" fmla="*/ 706181 h 2557868"/>
                <a:gd name="connsiteX387" fmla="*/ 2788849 w 3093908"/>
                <a:gd name="connsiteY387" fmla="*/ 677933 h 2557868"/>
                <a:gd name="connsiteX388" fmla="*/ 2788849 w 3093908"/>
                <a:gd name="connsiteY388" fmla="*/ 656591 h 2557868"/>
                <a:gd name="connsiteX389" fmla="*/ 2788849 w 3093908"/>
                <a:gd name="connsiteY389" fmla="*/ 638387 h 2557868"/>
                <a:gd name="connsiteX390" fmla="*/ 2787302 w 3093908"/>
                <a:gd name="connsiteY390" fmla="*/ 618299 h 2557868"/>
                <a:gd name="connsiteX391" fmla="*/ 2785754 w 3093908"/>
                <a:gd name="connsiteY391" fmla="*/ 598840 h 2557868"/>
                <a:gd name="connsiteX392" fmla="*/ 2788849 w 3093908"/>
                <a:gd name="connsiteY392" fmla="*/ 575614 h 2557868"/>
                <a:gd name="connsiteX393" fmla="*/ 2749247 w 3093908"/>
                <a:gd name="connsiteY393" fmla="*/ 540461 h 2557868"/>
                <a:gd name="connsiteX394" fmla="*/ 2709335 w 3093908"/>
                <a:gd name="connsiteY394" fmla="*/ 502798 h 2557868"/>
                <a:gd name="connsiteX395" fmla="*/ 2676230 w 3093908"/>
                <a:gd name="connsiteY395" fmla="*/ 461368 h 2557868"/>
                <a:gd name="connsiteX396" fmla="*/ 2648076 w 3093908"/>
                <a:gd name="connsiteY396" fmla="*/ 414916 h 2557868"/>
                <a:gd name="connsiteX397" fmla="*/ 2624872 w 3093908"/>
                <a:gd name="connsiteY397" fmla="*/ 361559 h 2557868"/>
                <a:gd name="connsiteX398" fmla="*/ 2598573 w 3093908"/>
                <a:gd name="connsiteY398" fmla="*/ 275561 h 2557868"/>
                <a:gd name="connsiteX399" fmla="*/ 2619921 w 3093908"/>
                <a:gd name="connsiteY399" fmla="*/ 260496 h 2557868"/>
                <a:gd name="connsiteX400" fmla="*/ 2644673 w 3093908"/>
                <a:gd name="connsiteY400" fmla="*/ 254219 h 2557868"/>
                <a:gd name="connsiteX401" fmla="*/ 2673137 w 3093908"/>
                <a:gd name="connsiteY401" fmla="*/ 241036 h 2557868"/>
                <a:gd name="connsiteX402" fmla="*/ 1148920 w 3093908"/>
                <a:gd name="connsiteY402" fmla="*/ 0 h 2557868"/>
                <a:gd name="connsiteX403" fmla="*/ 1238794 w 3093908"/>
                <a:gd name="connsiteY403" fmla="*/ 28794 h 2557868"/>
                <a:gd name="connsiteX404" fmla="*/ 1257447 w 3093908"/>
                <a:gd name="connsiteY404" fmla="*/ 42343 h 2557868"/>
                <a:gd name="connsiteX405" fmla="*/ 1267621 w 3093908"/>
                <a:gd name="connsiteY405" fmla="*/ 62668 h 2557868"/>
                <a:gd name="connsiteX406" fmla="*/ 1276100 w 3093908"/>
                <a:gd name="connsiteY406" fmla="*/ 81299 h 2557868"/>
                <a:gd name="connsiteX407" fmla="*/ 1286274 w 3093908"/>
                <a:gd name="connsiteY407" fmla="*/ 103318 h 2557868"/>
                <a:gd name="connsiteX408" fmla="*/ 1294753 w 3093908"/>
                <a:gd name="connsiteY408" fmla="*/ 123643 h 2557868"/>
                <a:gd name="connsiteX409" fmla="*/ 1350712 w 3093908"/>
                <a:gd name="connsiteY409" fmla="*/ 155824 h 2557868"/>
                <a:gd name="connsiteX410" fmla="*/ 1371061 w 3093908"/>
                <a:gd name="connsiteY410" fmla="*/ 176149 h 2557868"/>
                <a:gd name="connsiteX411" fmla="*/ 1393105 w 3093908"/>
                <a:gd name="connsiteY411" fmla="*/ 204942 h 2557868"/>
                <a:gd name="connsiteX412" fmla="*/ 1413454 w 3093908"/>
                <a:gd name="connsiteY412" fmla="*/ 237123 h 2557868"/>
                <a:gd name="connsiteX413" fmla="*/ 1428715 w 3093908"/>
                <a:gd name="connsiteY413" fmla="*/ 270998 h 2557868"/>
                <a:gd name="connsiteX414" fmla="*/ 1442281 w 3093908"/>
                <a:gd name="connsiteY414" fmla="*/ 296404 h 2557868"/>
                <a:gd name="connsiteX415" fmla="*/ 1442281 w 3093908"/>
                <a:gd name="connsiteY415" fmla="*/ 379397 h 2557868"/>
                <a:gd name="connsiteX416" fmla="*/ 1447368 w 3093908"/>
                <a:gd name="connsiteY416" fmla="*/ 406497 h 2557868"/>
                <a:gd name="connsiteX417" fmla="*/ 1457543 w 3093908"/>
                <a:gd name="connsiteY417" fmla="*/ 425129 h 2557868"/>
                <a:gd name="connsiteX418" fmla="*/ 1466021 w 3093908"/>
                <a:gd name="connsiteY418" fmla="*/ 443760 h 2557868"/>
                <a:gd name="connsiteX419" fmla="*/ 1472804 w 3093908"/>
                <a:gd name="connsiteY419" fmla="*/ 460697 h 2557868"/>
                <a:gd name="connsiteX420" fmla="*/ 1479587 w 3093908"/>
                <a:gd name="connsiteY420" fmla="*/ 475941 h 2557868"/>
                <a:gd name="connsiteX421" fmla="*/ 1482979 w 3093908"/>
                <a:gd name="connsiteY421" fmla="*/ 494572 h 2557868"/>
                <a:gd name="connsiteX422" fmla="*/ 1482979 w 3093908"/>
                <a:gd name="connsiteY422" fmla="*/ 516590 h 2557868"/>
                <a:gd name="connsiteX423" fmla="*/ 1481283 w 3093908"/>
                <a:gd name="connsiteY423" fmla="*/ 543690 h 2557868"/>
                <a:gd name="connsiteX424" fmla="*/ 1474500 w 3093908"/>
                <a:gd name="connsiteY424" fmla="*/ 580952 h 2557868"/>
                <a:gd name="connsiteX425" fmla="*/ 1467717 w 3093908"/>
                <a:gd name="connsiteY425" fmla="*/ 618215 h 2557868"/>
                <a:gd name="connsiteX426" fmla="*/ 1467717 w 3093908"/>
                <a:gd name="connsiteY426" fmla="*/ 652089 h 2557868"/>
                <a:gd name="connsiteX427" fmla="*/ 1467717 w 3093908"/>
                <a:gd name="connsiteY427" fmla="*/ 677495 h 2557868"/>
                <a:gd name="connsiteX428" fmla="*/ 1469413 w 3093908"/>
                <a:gd name="connsiteY428" fmla="*/ 699514 h 2557868"/>
                <a:gd name="connsiteX429" fmla="*/ 1469413 w 3093908"/>
                <a:gd name="connsiteY429" fmla="*/ 721533 h 2557868"/>
                <a:gd name="connsiteX430" fmla="*/ 1466021 w 3093908"/>
                <a:gd name="connsiteY430" fmla="*/ 740164 h 2557868"/>
                <a:gd name="connsiteX431" fmla="*/ 1457543 w 3093908"/>
                <a:gd name="connsiteY431" fmla="*/ 758795 h 2557868"/>
                <a:gd name="connsiteX432" fmla="*/ 1437194 w 3093908"/>
                <a:gd name="connsiteY432" fmla="*/ 779120 h 2557868"/>
                <a:gd name="connsiteX433" fmla="*/ 1406671 w 3093908"/>
                <a:gd name="connsiteY433" fmla="*/ 802832 h 2557868"/>
                <a:gd name="connsiteX434" fmla="*/ 1406671 w 3093908"/>
                <a:gd name="connsiteY434" fmla="*/ 860419 h 2557868"/>
                <a:gd name="connsiteX435" fmla="*/ 1420237 w 3093908"/>
                <a:gd name="connsiteY435" fmla="*/ 863807 h 2557868"/>
                <a:gd name="connsiteX436" fmla="*/ 1423628 w 3093908"/>
                <a:gd name="connsiteY436" fmla="*/ 870582 h 2557868"/>
                <a:gd name="connsiteX437" fmla="*/ 1423628 w 3093908"/>
                <a:gd name="connsiteY437" fmla="*/ 882438 h 2557868"/>
                <a:gd name="connsiteX438" fmla="*/ 1423628 w 3093908"/>
                <a:gd name="connsiteY438" fmla="*/ 897682 h 2557868"/>
                <a:gd name="connsiteX439" fmla="*/ 1410062 w 3093908"/>
                <a:gd name="connsiteY439" fmla="*/ 912925 h 2557868"/>
                <a:gd name="connsiteX440" fmla="*/ 1401584 w 3093908"/>
                <a:gd name="connsiteY440" fmla="*/ 926475 h 2557868"/>
                <a:gd name="connsiteX441" fmla="*/ 1388018 w 3093908"/>
                <a:gd name="connsiteY441" fmla="*/ 938332 h 2557868"/>
                <a:gd name="connsiteX442" fmla="*/ 1372756 w 3093908"/>
                <a:gd name="connsiteY442" fmla="*/ 948494 h 2557868"/>
                <a:gd name="connsiteX443" fmla="*/ 1345625 w 3093908"/>
                <a:gd name="connsiteY443" fmla="*/ 934944 h 2557868"/>
                <a:gd name="connsiteX444" fmla="*/ 1308319 w 3093908"/>
                <a:gd name="connsiteY444" fmla="*/ 923088 h 2557868"/>
                <a:gd name="connsiteX445" fmla="*/ 1264230 w 3093908"/>
                <a:gd name="connsiteY445" fmla="*/ 912925 h 2557868"/>
                <a:gd name="connsiteX446" fmla="*/ 1216749 w 3093908"/>
                <a:gd name="connsiteY446" fmla="*/ 901069 h 2557868"/>
                <a:gd name="connsiteX447" fmla="*/ 1169269 w 3093908"/>
                <a:gd name="connsiteY447" fmla="*/ 890907 h 2557868"/>
                <a:gd name="connsiteX448" fmla="*/ 1123484 w 3093908"/>
                <a:gd name="connsiteY448" fmla="*/ 879050 h 2557868"/>
                <a:gd name="connsiteX449" fmla="*/ 1079395 w 3093908"/>
                <a:gd name="connsiteY449" fmla="*/ 867194 h 2557868"/>
                <a:gd name="connsiteX450" fmla="*/ 1043785 w 3093908"/>
                <a:gd name="connsiteY450" fmla="*/ 851951 h 2557868"/>
                <a:gd name="connsiteX451" fmla="*/ 1014957 w 3093908"/>
                <a:gd name="connsiteY451" fmla="*/ 836707 h 2557868"/>
                <a:gd name="connsiteX452" fmla="*/ 999696 w 3093908"/>
                <a:gd name="connsiteY452" fmla="*/ 814688 h 2557868"/>
                <a:gd name="connsiteX453" fmla="*/ 996304 w 3093908"/>
                <a:gd name="connsiteY453" fmla="*/ 802832 h 2557868"/>
                <a:gd name="connsiteX454" fmla="*/ 996304 w 3093908"/>
                <a:gd name="connsiteY454" fmla="*/ 787588 h 2557868"/>
                <a:gd name="connsiteX455" fmla="*/ 996304 w 3093908"/>
                <a:gd name="connsiteY455" fmla="*/ 774039 h 2557868"/>
                <a:gd name="connsiteX456" fmla="*/ 992913 w 3093908"/>
                <a:gd name="connsiteY456" fmla="*/ 763876 h 2557868"/>
                <a:gd name="connsiteX457" fmla="*/ 970868 w 3093908"/>
                <a:gd name="connsiteY457" fmla="*/ 730002 h 2557868"/>
                <a:gd name="connsiteX458" fmla="*/ 938650 w 3093908"/>
                <a:gd name="connsiteY458" fmla="*/ 696127 h 2557868"/>
                <a:gd name="connsiteX459" fmla="*/ 903039 w 3093908"/>
                <a:gd name="connsiteY459" fmla="*/ 660558 h 2557868"/>
                <a:gd name="connsiteX460" fmla="*/ 865733 w 3093908"/>
                <a:gd name="connsiteY460" fmla="*/ 628377 h 2557868"/>
                <a:gd name="connsiteX461" fmla="*/ 836906 w 3093908"/>
                <a:gd name="connsiteY461" fmla="*/ 596196 h 2557868"/>
                <a:gd name="connsiteX462" fmla="*/ 813166 w 3093908"/>
                <a:gd name="connsiteY462" fmla="*/ 562321 h 2557868"/>
                <a:gd name="connsiteX463" fmla="*/ 796208 w 3093908"/>
                <a:gd name="connsiteY463" fmla="*/ 519978 h 2557868"/>
                <a:gd name="connsiteX464" fmla="*/ 782642 w 3093908"/>
                <a:gd name="connsiteY464" fmla="*/ 472553 h 2557868"/>
                <a:gd name="connsiteX465" fmla="*/ 775860 w 3093908"/>
                <a:gd name="connsiteY465" fmla="*/ 420047 h 2557868"/>
                <a:gd name="connsiteX466" fmla="*/ 775860 w 3093908"/>
                <a:gd name="connsiteY466" fmla="*/ 365847 h 2557868"/>
                <a:gd name="connsiteX467" fmla="*/ 782642 w 3093908"/>
                <a:gd name="connsiteY467" fmla="*/ 316729 h 2557868"/>
                <a:gd name="connsiteX468" fmla="*/ 794513 w 3093908"/>
                <a:gd name="connsiteY468" fmla="*/ 267611 h 2557868"/>
                <a:gd name="connsiteX469" fmla="*/ 809774 w 3093908"/>
                <a:gd name="connsiteY469" fmla="*/ 228655 h 2557868"/>
                <a:gd name="connsiteX470" fmla="*/ 831819 w 3093908"/>
                <a:gd name="connsiteY470" fmla="*/ 196474 h 2557868"/>
                <a:gd name="connsiteX471" fmla="*/ 819949 w 3093908"/>
                <a:gd name="connsiteY471" fmla="*/ 177843 h 2557868"/>
                <a:gd name="connsiteX472" fmla="*/ 826731 w 3093908"/>
                <a:gd name="connsiteY472" fmla="*/ 177842 h 2557868"/>
                <a:gd name="connsiteX473" fmla="*/ 841993 w 3093908"/>
                <a:gd name="connsiteY473" fmla="*/ 171067 h 2557868"/>
                <a:gd name="connsiteX474" fmla="*/ 852167 w 3093908"/>
                <a:gd name="connsiteY474" fmla="*/ 157517 h 2557868"/>
                <a:gd name="connsiteX475" fmla="*/ 862342 w 3093908"/>
                <a:gd name="connsiteY475" fmla="*/ 142274 h 2557868"/>
                <a:gd name="connsiteX476" fmla="*/ 870821 w 3093908"/>
                <a:gd name="connsiteY476" fmla="*/ 130418 h 2557868"/>
                <a:gd name="connsiteX477" fmla="*/ 880995 w 3093908"/>
                <a:gd name="connsiteY477" fmla="*/ 118562 h 2557868"/>
                <a:gd name="connsiteX478" fmla="*/ 916605 w 3093908"/>
                <a:gd name="connsiteY478" fmla="*/ 99931 h 2557868"/>
                <a:gd name="connsiteX479" fmla="*/ 952215 w 3093908"/>
                <a:gd name="connsiteY479" fmla="*/ 86381 h 2557868"/>
                <a:gd name="connsiteX480" fmla="*/ 989521 w 3093908"/>
                <a:gd name="connsiteY480" fmla="*/ 67749 h 2557868"/>
                <a:gd name="connsiteX481" fmla="*/ 992913 w 3093908"/>
                <a:gd name="connsiteY481" fmla="*/ 67749 h 2557868"/>
                <a:gd name="connsiteX482" fmla="*/ 999696 w 3093908"/>
                <a:gd name="connsiteY482" fmla="*/ 40650 h 2557868"/>
                <a:gd name="connsiteX483" fmla="*/ 1014957 w 3093908"/>
                <a:gd name="connsiteY483" fmla="*/ 42343 h 2557868"/>
                <a:gd name="connsiteX484" fmla="*/ 1026827 w 3093908"/>
                <a:gd name="connsiteY484" fmla="*/ 44037 h 2557868"/>
                <a:gd name="connsiteX485" fmla="*/ 1037002 w 3093908"/>
                <a:gd name="connsiteY485" fmla="*/ 45731 h 2557868"/>
                <a:gd name="connsiteX486" fmla="*/ 1050568 w 3093908"/>
                <a:gd name="connsiteY486" fmla="*/ 50812 h 2557868"/>
                <a:gd name="connsiteX487" fmla="*/ 1052263 w 3093908"/>
                <a:gd name="connsiteY487" fmla="*/ 42343 h 2557868"/>
                <a:gd name="connsiteX488" fmla="*/ 1055655 w 3093908"/>
                <a:gd name="connsiteY488" fmla="*/ 35568 h 2557868"/>
                <a:gd name="connsiteX489" fmla="*/ 1057351 w 3093908"/>
                <a:gd name="connsiteY489" fmla="*/ 30487 h 2557868"/>
                <a:gd name="connsiteX490" fmla="*/ 1060742 w 3093908"/>
                <a:gd name="connsiteY490" fmla="*/ 28793 h 2557868"/>
                <a:gd name="connsiteX491" fmla="*/ 1065829 w 3093908"/>
                <a:gd name="connsiteY491" fmla="*/ 27100 h 2557868"/>
                <a:gd name="connsiteX492" fmla="*/ 1072612 w 3093908"/>
                <a:gd name="connsiteY492" fmla="*/ 25406 h 2557868"/>
                <a:gd name="connsiteX493" fmla="*/ 1082786 w 3093908"/>
                <a:gd name="connsiteY493" fmla="*/ 22018 h 2557868"/>
                <a:gd name="connsiteX494" fmla="*/ 1104831 w 3093908"/>
                <a:gd name="connsiteY494" fmla="*/ 15243 h 2557868"/>
                <a:gd name="connsiteX495" fmla="*/ 1126875 w 3093908"/>
                <a:gd name="connsiteY495" fmla="*/ 8469 h 255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</a:cxnLst>
              <a:rect l="l" t="t" r="r" b="b"/>
              <a:pathLst>
                <a:path w="3093908" h="2557868">
                  <a:moveTo>
                    <a:pt x="1380104" y="960640"/>
                  </a:moveTo>
                  <a:lnTo>
                    <a:pt x="1404926" y="974839"/>
                  </a:lnTo>
                  <a:lnTo>
                    <a:pt x="1419110" y="987262"/>
                  </a:lnTo>
                  <a:lnTo>
                    <a:pt x="1426202" y="994361"/>
                  </a:lnTo>
                  <a:lnTo>
                    <a:pt x="1426202" y="997911"/>
                  </a:lnTo>
                  <a:lnTo>
                    <a:pt x="1419110" y="1026307"/>
                  </a:lnTo>
                  <a:lnTo>
                    <a:pt x="1417337" y="1045830"/>
                  </a:lnTo>
                  <a:lnTo>
                    <a:pt x="1413791" y="1058253"/>
                  </a:lnTo>
                  <a:lnTo>
                    <a:pt x="1413791" y="1065352"/>
                  </a:lnTo>
                  <a:lnTo>
                    <a:pt x="1413791" y="1067128"/>
                  </a:lnTo>
                  <a:lnTo>
                    <a:pt x="1420883" y="1090200"/>
                  </a:lnTo>
                  <a:lnTo>
                    <a:pt x="1427975" y="1120371"/>
                  </a:lnTo>
                  <a:lnTo>
                    <a:pt x="1442159" y="1143443"/>
                  </a:lnTo>
                  <a:lnTo>
                    <a:pt x="1452797" y="1161191"/>
                  </a:lnTo>
                  <a:lnTo>
                    <a:pt x="1461662" y="1175389"/>
                  </a:lnTo>
                  <a:lnTo>
                    <a:pt x="1466982" y="1177164"/>
                  </a:lnTo>
                  <a:lnTo>
                    <a:pt x="1491804" y="1205561"/>
                  </a:lnTo>
                  <a:lnTo>
                    <a:pt x="1507761" y="1223308"/>
                  </a:lnTo>
                  <a:lnTo>
                    <a:pt x="1518399" y="1237507"/>
                  </a:lnTo>
                  <a:lnTo>
                    <a:pt x="1520172" y="1241056"/>
                  </a:lnTo>
                  <a:lnTo>
                    <a:pt x="1543221" y="1290751"/>
                  </a:lnTo>
                  <a:lnTo>
                    <a:pt x="1566271" y="1342219"/>
                  </a:lnTo>
                  <a:lnTo>
                    <a:pt x="1589320" y="1395463"/>
                  </a:lnTo>
                  <a:lnTo>
                    <a:pt x="1608823" y="1448707"/>
                  </a:lnTo>
                  <a:lnTo>
                    <a:pt x="1628326" y="1501950"/>
                  </a:lnTo>
                  <a:lnTo>
                    <a:pt x="1646057" y="1551644"/>
                  </a:lnTo>
                  <a:lnTo>
                    <a:pt x="1662014" y="1597789"/>
                  </a:lnTo>
                  <a:lnTo>
                    <a:pt x="1676198" y="1638609"/>
                  </a:lnTo>
                  <a:lnTo>
                    <a:pt x="1685063" y="1674105"/>
                  </a:lnTo>
                  <a:lnTo>
                    <a:pt x="1693928" y="1698952"/>
                  </a:lnTo>
                  <a:lnTo>
                    <a:pt x="1699247" y="1714925"/>
                  </a:lnTo>
                  <a:lnTo>
                    <a:pt x="1701020" y="1722024"/>
                  </a:lnTo>
                  <a:lnTo>
                    <a:pt x="1715204" y="1762844"/>
                  </a:lnTo>
                  <a:lnTo>
                    <a:pt x="1725842" y="1814313"/>
                  </a:lnTo>
                  <a:lnTo>
                    <a:pt x="1740026" y="1871106"/>
                  </a:lnTo>
                  <a:lnTo>
                    <a:pt x="1752438" y="1933224"/>
                  </a:lnTo>
                  <a:lnTo>
                    <a:pt x="1763076" y="2000666"/>
                  </a:lnTo>
                  <a:lnTo>
                    <a:pt x="1775487" y="2066333"/>
                  </a:lnTo>
                  <a:lnTo>
                    <a:pt x="1784352" y="2135550"/>
                  </a:lnTo>
                  <a:lnTo>
                    <a:pt x="1793217" y="2199442"/>
                  </a:lnTo>
                  <a:lnTo>
                    <a:pt x="1802082" y="2265109"/>
                  </a:lnTo>
                  <a:lnTo>
                    <a:pt x="1810947" y="2321902"/>
                  </a:lnTo>
                  <a:lnTo>
                    <a:pt x="1816266" y="2371596"/>
                  </a:lnTo>
                  <a:lnTo>
                    <a:pt x="1822384" y="2409869"/>
                  </a:lnTo>
                  <a:lnTo>
                    <a:pt x="1568614" y="2444853"/>
                  </a:lnTo>
                  <a:lnTo>
                    <a:pt x="1560952" y="2376921"/>
                  </a:lnTo>
                  <a:lnTo>
                    <a:pt x="1550313" y="2218965"/>
                  </a:lnTo>
                  <a:lnTo>
                    <a:pt x="1544994" y="2146198"/>
                  </a:lnTo>
                  <a:lnTo>
                    <a:pt x="1537902" y="2078757"/>
                  </a:lnTo>
                  <a:lnTo>
                    <a:pt x="1534356" y="2018414"/>
                  </a:lnTo>
                  <a:lnTo>
                    <a:pt x="1527264" y="1963395"/>
                  </a:lnTo>
                  <a:lnTo>
                    <a:pt x="1521945" y="1919025"/>
                  </a:lnTo>
                  <a:lnTo>
                    <a:pt x="1518399" y="1885305"/>
                  </a:lnTo>
                  <a:lnTo>
                    <a:pt x="1514853" y="1864007"/>
                  </a:lnTo>
                  <a:lnTo>
                    <a:pt x="1514853" y="1855133"/>
                  </a:lnTo>
                  <a:lnTo>
                    <a:pt x="1507761" y="1817863"/>
                  </a:lnTo>
                  <a:lnTo>
                    <a:pt x="1500669" y="1778817"/>
                  </a:lnTo>
                  <a:lnTo>
                    <a:pt x="1491804" y="1739772"/>
                  </a:lnTo>
                  <a:lnTo>
                    <a:pt x="1482939" y="1706051"/>
                  </a:lnTo>
                  <a:lnTo>
                    <a:pt x="1474074" y="1674105"/>
                  </a:lnTo>
                  <a:lnTo>
                    <a:pt x="1466982" y="1651033"/>
                  </a:lnTo>
                  <a:lnTo>
                    <a:pt x="1461662" y="1635059"/>
                  </a:lnTo>
                  <a:lnTo>
                    <a:pt x="1461662" y="1627960"/>
                  </a:lnTo>
                  <a:lnTo>
                    <a:pt x="1410245" y="1471779"/>
                  </a:lnTo>
                  <a:lnTo>
                    <a:pt x="1360601" y="1331571"/>
                  </a:lnTo>
                  <a:lnTo>
                    <a:pt x="1349962" y="1297850"/>
                  </a:lnTo>
                  <a:lnTo>
                    <a:pt x="1342870" y="1260579"/>
                  </a:lnTo>
                  <a:lnTo>
                    <a:pt x="1341097" y="1223309"/>
                  </a:lnTo>
                  <a:lnTo>
                    <a:pt x="1339324" y="1189588"/>
                  </a:lnTo>
                  <a:lnTo>
                    <a:pt x="1341097" y="1157641"/>
                  </a:lnTo>
                  <a:lnTo>
                    <a:pt x="1342870" y="1131020"/>
                  </a:lnTo>
                  <a:lnTo>
                    <a:pt x="1342870" y="1115047"/>
                  </a:lnTo>
                  <a:lnTo>
                    <a:pt x="1344643" y="1107948"/>
                  </a:lnTo>
                  <a:lnTo>
                    <a:pt x="1325140" y="1090200"/>
                  </a:lnTo>
                  <a:lnTo>
                    <a:pt x="1303864" y="1072451"/>
                  </a:lnTo>
                  <a:lnTo>
                    <a:pt x="1286134" y="1052929"/>
                  </a:lnTo>
                  <a:lnTo>
                    <a:pt x="1271949" y="1040506"/>
                  </a:lnTo>
                  <a:lnTo>
                    <a:pt x="1261312" y="1029857"/>
                  </a:lnTo>
                  <a:lnTo>
                    <a:pt x="1257765" y="1026307"/>
                  </a:lnTo>
                  <a:lnTo>
                    <a:pt x="1273723" y="1003235"/>
                  </a:lnTo>
                  <a:lnTo>
                    <a:pt x="1287907" y="983712"/>
                  </a:lnTo>
                  <a:lnTo>
                    <a:pt x="1294999" y="978388"/>
                  </a:lnTo>
                  <a:lnTo>
                    <a:pt x="1300318" y="973064"/>
                  </a:lnTo>
                  <a:lnTo>
                    <a:pt x="1328686" y="974838"/>
                  </a:lnTo>
                  <a:lnTo>
                    <a:pt x="1351735" y="973063"/>
                  </a:lnTo>
                  <a:lnTo>
                    <a:pt x="1365920" y="971289"/>
                  </a:lnTo>
                  <a:lnTo>
                    <a:pt x="1374785" y="965965"/>
                  </a:lnTo>
                  <a:lnTo>
                    <a:pt x="1380104" y="964190"/>
                  </a:lnTo>
                  <a:close/>
                  <a:moveTo>
                    <a:pt x="992526" y="897010"/>
                  </a:moveTo>
                  <a:cubicBezTo>
                    <a:pt x="995929" y="908936"/>
                    <a:pt x="999023" y="921491"/>
                    <a:pt x="1002426" y="933418"/>
                  </a:cubicBezTo>
                  <a:cubicBezTo>
                    <a:pt x="1007995" y="944716"/>
                    <a:pt x="1013564" y="956643"/>
                    <a:pt x="1019133" y="967943"/>
                  </a:cubicBezTo>
                  <a:cubicBezTo>
                    <a:pt x="1026249" y="978614"/>
                    <a:pt x="1033675" y="988657"/>
                    <a:pt x="1040791" y="999329"/>
                  </a:cubicBezTo>
                  <a:lnTo>
                    <a:pt x="1062139" y="1031343"/>
                  </a:lnTo>
                  <a:lnTo>
                    <a:pt x="1080393" y="1060846"/>
                  </a:lnTo>
                  <a:lnTo>
                    <a:pt x="1116901" y="1130523"/>
                  </a:lnTo>
                  <a:cubicBezTo>
                    <a:pt x="1128039" y="1155632"/>
                    <a:pt x="1138867" y="1181369"/>
                    <a:pt x="1150006" y="1206478"/>
                  </a:cubicBezTo>
                  <a:cubicBezTo>
                    <a:pt x="1159906" y="1232215"/>
                    <a:pt x="1170116" y="1257324"/>
                    <a:pt x="1180017" y="1283061"/>
                  </a:cubicBezTo>
                  <a:lnTo>
                    <a:pt x="1218072" y="1407351"/>
                  </a:lnTo>
                  <a:cubicBezTo>
                    <a:pt x="1229519" y="1450664"/>
                    <a:pt x="1241276" y="1493349"/>
                    <a:pt x="1252723" y="1536662"/>
                  </a:cubicBezTo>
                  <a:cubicBezTo>
                    <a:pt x="1262005" y="1579347"/>
                    <a:pt x="1271596" y="1622660"/>
                    <a:pt x="1280878" y="1665346"/>
                  </a:cubicBezTo>
                  <a:cubicBezTo>
                    <a:pt x="1289231" y="1709914"/>
                    <a:pt x="1297585" y="1753855"/>
                    <a:pt x="1305939" y="1798424"/>
                  </a:cubicBezTo>
                  <a:cubicBezTo>
                    <a:pt x="1315220" y="1844247"/>
                    <a:pt x="1324811" y="1890071"/>
                    <a:pt x="1334093" y="1935896"/>
                  </a:cubicBezTo>
                  <a:cubicBezTo>
                    <a:pt x="1343994" y="1982347"/>
                    <a:pt x="1353894" y="2028171"/>
                    <a:pt x="1363795" y="2074623"/>
                  </a:cubicBezTo>
                  <a:cubicBezTo>
                    <a:pt x="1370292" y="2102243"/>
                    <a:pt x="1377099" y="2129863"/>
                    <a:pt x="1383596" y="2157482"/>
                  </a:cubicBezTo>
                  <a:cubicBezTo>
                    <a:pt x="1390402" y="2185730"/>
                    <a:pt x="1396900" y="2213978"/>
                    <a:pt x="1403706" y="2242225"/>
                  </a:cubicBezTo>
                  <a:cubicBezTo>
                    <a:pt x="1408656" y="2271101"/>
                    <a:pt x="1413607" y="2299348"/>
                    <a:pt x="1418557" y="2328224"/>
                  </a:cubicBezTo>
                  <a:cubicBezTo>
                    <a:pt x="1422888" y="2357727"/>
                    <a:pt x="1427529" y="2386602"/>
                    <a:pt x="1431861" y="2416106"/>
                  </a:cubicBezTo>
                  <a:lnTo>
                    <a:pt x="1436794" y="2463025"/>
                  </a:lnTo>
                  <a:lnTo>
                    <a:pt x="748798" y="2557868"/>
                  </a:lnTo>
                  <a:lnTo>
                    <a:pt x="745632" y="2527213"/>
                  </a:lnTo>
                  <a:cubicBezTo>
                    <a:pt x="746869" y="2505243"/>
                    <a:pt x="747798" y="2482645"/>
                    <a:pt x="749035" y="2460674"/>
                  </a:cubicBezTo>
                  <a:cubicBezTo>
                    <a:pt x="750273" y="2436193"/>
                    <a:pt x="751201" y="2412339"/>
                    <a:pt x="752438" y="2387858"/>
                  </a:cubicBezTo>
                  <a:cubicBezTo>
                    <a:pt x="753985" y="2362749"/>
                    <a:pt x="755842" y="2338268"/>
                    <a:pt x="757389" y="2313159"/>
                  </a:cubicBezTo>
                  <a:cubicBezTo>
                    <a:pt x="758008" y="2287422"/>
                    <a:pt x="758317" y="2261057"/>
                    <a:pt x="758936" y="2235321"/>
                  </a:cubicBezTo>
                  <a:cubicBezTo>
                    <a:pt x="758317" y="2210839"/>
                    <a:pt x="758007" y="2186985"/>
                    <a:pt x="757389" y="2162505"/>
                  </a:cubicBezTo>
                  <a:lnTo>
                    <a:pt x="749035" y="2096593"/>
                  </a:lnTo>
                  <a:cubicBezTo>
                    <a:pt x="742847" y="2030682"/>
                    <a:pt x="736969" y="1965399"/>
                    <a:pt x="730781" y="1899487"/>
                  </a:cubicBezTo>
                  <a:cubicBezTo>
                    <a:pt x="729543" y="1910159"/>
                    <a:pt x="728615" y="1920202"/>
                    <a:pt x="727378" y="1930873"/>
                  </a:cubicBezTo>
                  <a:lnTo>
                    <a:pt x="715930" y="1954099"/>
                  </a:lnTo>
                  <a:cubicBezTo>
                    <a:pt x="712527" y="1960376"/>
                    <a:pt x="709433" y="1967282"/>
                    <a:pt x="706030" y="1973559"/>
                  </a:cubicBezTo>
                  <a:lnTo>
                    <a:pt x="697676" y="1990507"/>
                  </a:lnTo>
                  <a:cubicBezTo>
                    <a:pt x="696129" y="1996785"/>
                    <a:pt x="694273" y="2002434"/>
                    <a:pt x="692726" y="2008711"/>
                  </a:cubicBezTo>
                  <a:cubicBezTo>
                    <a:pt x="692417" y="2014361"/>
                    <a:pt x="692107" y="2019383"/>
                    <a:pt x="691798" y="2025032"/>
                  </a:cubicBezTo>
                  <a:lnTo>
                    <a:pt x="685920" y="2036959"/>
                  </a:lnTo>
                  <a:cubicBezTo>
                    <a:pt x="682516" y="2043864"/>
                    <a:pt x="679422" y="2051397"/>
                    <a:pt x="676019" y="2058302"/>
                  </a:cubicBezTo>
                  <a:lnTo>
                    <a:pt x="664571" y="2083411"/>
                  </a:lnTo>
                  <a:cubicBezTo>
                    <a:pt x="662406" y="2092827"/>
                    <a:pt x="659931" y="2101615"/>
                    <a:pt x="657765" y="2111031"/>
                  </a:cubicBezTo>
                  <a:lnTo>
                    <a:pt x="651268" y="2141161"/>
                  </a:lnTo>
                  <a:cubicBezTo>
                    <a:pt x="650030" y="2148694"/>
                    <a:pt x="649102" y="2156855"/>
                    <a:pt x="647864" y="2164388"/>
                  </a:cubicBezTo>
                  <a:cubicBezTo>
                    <a:pt x="647246" y="2170665"/>
                    <a:pt x="646936" y="2176314"/>
                    <a:pt x="646317" y="2182592"/>
                  </a:cubicBezTo>
                  <a:cubicBezTo>
                    <a:pt x="645080" y="2184475"/>
                    <a:pt x="644151" y="2186985"/>
                    <a:pt x="642914" y="2188869"/>
                  </a:cubicBezTo>
                  <a:lnTo>
                    <a:pt x="609809" y="2220883"/>
                  </a:lnTo>
                  <a:lnTo>
                    <a:pt x="578251" y="2247247"/>
                  </a:lnTo>
                  <a:lnTo>
                    <a:pt x="548550" y="2271729"/>
                  </a:lnTo>
                  <a:cubicBezTo>
                    <a:pt x="538649" y="2279261"/>
                    <a:pt x="528440" y="2286166"/>
                    <a:pt x="518539" y="2293699"/>
                  </a:cubicBezTo>
                  <a:lnTo>
                    <a:pt x="482340" y="2313158"/>
                  </a:lnTo>
                  <a:lnTo>
                    <a:pt x="437479" y="2330107"/>
                  </a:lnTo>
                  <a:lnTo>
                    <a:pt x="400971" y="2336384"/>
                  </a:lnTo>
                  <a:lnTo>
                    <a:pt x="369413" y="2331362"/>
                  </a:lnTo>
                  <a:lnTo>
                    <a:pt x="338164" y="2321947"/>
                  </a:lnTo>
                  <a:lnTo>
                    <a:pt x="311557" y="2301859"/>
                  </a:lnTo>
                  <a:cubicBezTo>
                    <a:pt x="302584" y="2294954"/>
                    <a:pt x="293921" y="2287422"/>
                    <a:pt x="284949" y="2280517"/>
                  </a:cubicBezTo>
                  <a:cubicBezTo>
                    <a:pt x="277214" y="2272356"/>
                    <a:pt x="269479" y="2263568"/>
                    <a:pt x="261745" y="2255408"/>
                  </a:cubicBezTo>
                  <a:lnTo>
                    <a:pt x="240397" y="2227160"/>
                  </a:lnTo>
                  <a:cubicBezTo>
                    <a:pt x="234209" y="2218372"/>
                    <a:pt x="228330" y="2209584"/>
                    <a:pt x="222143" y="2200796"/>
                  </a:cubicBezTo>
                  <a:cubicBezTo>
                    <a:pt x="216574" y="2193263"/>
                    <a:pt x="211005" y="2185103"/>
                    <a:pt x="205435" y="2177570"/>
                  </a:cubicBezTo>
                  <a:cubicBezTo>
                    <a:pt x="201104" y="2170665"/>
                    <a:pt x="196463" y="2164387"/>
                    <a:pt x="192132" y="2157482"/>
                  </a:cubicBezTo>
                  <a:cubicBezTo>
                    <a:pt x="188419" y="2153716"/>
                    <a:pt x="184397" y="2149950"/>
                    <a:pt x="180684" y="2146183"/>
                  </a:cubicBezTo>
                  <a:cubicBezTo>
                    <a:pt x="169546" y="2133001"/>
                    <a:pt x="158717" y="2119191"/>
                    <a:pt x="147579" y="2106009"/>
                  </a:cubicBezTo>
                  <a:lnTo>
                    <a:pt x="119425" y="2060185"/>
                  </a:lnTo>
                  <a:lnTo>
                    <a:pt x="96220" y="2003690"/>
                  </a:lnTo>
                  <a:cubicBezTo>
                    <a:pt x="90652" y="1983602"/>
                    <a:pt x="85082" y="1964143"/>
                    <a:pt x="79513" y="1944056"/>
                  </a:cubicBezTo>
                  <a:cubicBezTo>
                    <a:pt x="75182" y="1922085"/>
                    <a:pt x="70541" y="1899487"/>
                    <a:pt x="66210" y="1877517"/>
                  </a:cubicBezTo>
                  <a:cubicBezTo>
                    <a:pt x="64663" y="1854291"/>
                    <a:pt x="62806" y="1831065"/>
                    <a:pt x="61259" y="1807839"/>
                  </a:cubicBezTo>
                  <a:lnTo>
                    <a:pt x="61259" y="1740045"/>
                  </a:lnTo>
                  <a:lnTo>
                    <a:pt x="69613" y="1672250"/>
                  </a:lnTo>
                  <a:cubicBezTo>
                    <a:pt x="71160" y="1661579"/>
                    <a:pt x="73016" y="1651536"/>
                    <a:pt x="74563" y="1640864"/>
                  </a:cubicBezTo>
                  <a:cubicBezTo>
                    <a:pt x="73944" y="1630821"/>
                    <a:pt x="73635" y="1620777"/>
                    <a:pt x="73016" y="1610733"/>
                  </a:cubicBezTo>
                  <a:lnTo>
                    <a:pt x="73016" y="1581230"/>
                  </a:lnTo>
                  <a:lnTo>
                    <a:pt x="73016" y="1552983"/>
                  </a:lnTo>
                  <a:cubicBezTo>
                    <a:pt x="73944" y="1545450"/>
                    <a:pt x="75182" y="1537289"/>
                    <a:pt x="76110" y="1529757"/>
                  </a:cubicBezTo>
                  <a:cubicBezTo>
                    <a:pt x="70541" y="1512808"/>
                    <a:pt x="65282" y="1495232"/>
                    <a:pt x="59713" y="1478283"/>
                  </a:cubicBezTo>
                  <a:cubicBezTo>
                    <a:pt x="53215" y="1459452"/>
                    <a:pt x="46409" y="1440620"/>
                    <a:pt x="39911" y="1421788"/>
                  </a:cubicBezTo>
                  <a:cubicBezTo>
                    <a:pt x="34342" y="1402329"/>
                    <a:pt x="28773" y="1383497"/>
                    <a:pt x="23204" y="1364038"/>
                  </a:cubicBezTo>
                  <a:lnTo>
                    <a:pt x="8354" y="1307542"/>
                  </a:lnTo>
                  <a:cubicBezTo>
                    <a:pt x="5569" y="1288710"/>
                    <a:pt x="2785" y="1270506"/>
                    <a:pt x="0" y="1251675"/>
                  </a:cubicBezTo>
                  <a:lnTo>
                    <a:pt x="33105" y="1218405"/>
                  </a:lnTo>
                  <a:lnTo>
                    <a:pt x="79513" y="1192040"/>
                  </a:lnTo>
                  <a:lnTo>
                    <a:pt x="127469" y="1170070"/>
                  </a:lnTo>
                  <a:lnTo>
                    <a:pt x="184088" y="1155632"/>
                  </a:lnTo>
                  <a:lnTo>
                    <a:pt x="240397" y="1148727"/>
                  </a:lnTo>
                  <a:cubicBezTo>
                    <a:pt x="245347" y="1151866"/>
                    <a:pt x="250297" y="1155633"/>
                    <a:pt x="255247" y="1158771"/>
                  </a:cubicBezTo>
                  <a:cubicBezTo>
                    <a:pt x="260816" y="1160654"/>
                    <a:pt x="266076" y="1163165"/>
                    <a:pt x="271645" y="1165048"/>
                  </a:cubicBezTo>
                  <a:cubicBezTo>
                    <a:pt x="277833" y="1166932"/>
                    <a:pt x="283711" y="1168187"/>
                    <a:pt x="289899" y="1170070"/>
                  </a:cubicBezTo>
                  <a:cubicBezTo>
                    <a:pt x="295468" y="1172581"/>
                    <a:pt x="301037" y="1175720"/>
                    <a:pt x="306606" y="1178231"/>
                  </a:cubicBezTo>
                  <a:cubicBezTo>
                    <a:pt x="311557" y="1182625"/>
                    <a:pt x="316507" y="1187646"/>
                    <a:pt x="321457" y="1192040"/>
                  </a:cubicBezTo>
                  <a:lnTo>
                    <a:pt x="338164" y="1216522"/>
                  </a:lnTo>
                  <a:cubicBezTo>
                    <a:pt x="341877" y="1225938"/>
                    <a:pt x="345899" y="1235354"/>
                    <a:pt x="349612" y="1244770"/>
                  </a:cubicBezTo>
                  <a:lnTo>
                    <a:pt x="336308" y="1266112"/>
                  </a:lnTo>
                  <a:cubicBezTo>
                    <a:pt x="334761" y="1273645"/>
                    <a:pt x="332905" y="1280550"/>
                    <a:pt x="331358" y="1288083"/>
                  </a:cubicBezTo>
                  <a:cubicBezTo>
                    <a:pt x="332905" y="1294988"/>
                    <a:pt x="334761" y="1302520"/>
                    <a:pt x="336308" y="1309425"/>
                  </a:cubicBezTo>
                  <a:cubicBezTo>
                    <a:pt x="337855" y="1316330"/>
                    <a:pt x="339711" y="1323863"/>
                    <a:pt x="341258" y="1330768"/>
                  </a:cubicBezTo>
                  <a:cubicBezTo>
                    <a:pt x="342496" y="1338301"/>
                    <a:pt x="343424" y="1346461"/>
                    <a:pt x="344661" y="1353994"/>
                  </a:cubicBezTo>
                  <a:cubicBezTo>
                    <a:pt x="344043" y="1361526"/>
                    <a:pt x="343733" y="1369687"/>
                    <a:pt x="343114" y="1377220"/>
                  </a:cubicBezTo>
                  <a:cubicBezTo>
                    <a:pt x="339092" y="1386008"/>
                    <a:pt x="335380" y="1394796"/>
                    <a:pt x="331358" y="1403584"/>
                  </a:cubicBezTo>
                  <a:lnTo>
                    <a:pt x="278452" y="1425555"/>
                  </a:lnTo>
                  <a:lnTo>
                    <a:pt x="278452" y="1448781"/>
                  </a:lnTo>
                  <a:cubicBezTo>
                    <a:pt x="279071" y="1456313"/>
                    <a:pt x="279380" y="1464473"/>
                    <a:pt x="279999" y="1472006"/>
                  </a:cubicBezTo>
                  <a:cubicBezTo>
                    <a:pt x="281236" y="1480794"/>
                    <a:pt x="282164" y="1489582"/>
                    <a:pt x="283402" y="1498371"/>
                  </a:cubicBezTo>
                  <a:lnTo>
                    <a:pt x="283402" y="1522852"/>
                  </a:lnTo>
                  <a:cubicBezTo>
                    <a:pt x="282164" y="1531013"/>
                    <a:pt x="281236" y="1539801"/>
                    <a:pt x="279999" y="1547961"/>
                  </a:cubicBezTo>
                  <a:cubicBezTo>
                    <a:pt x="278452" y="1554866"/>
                    <a:pt x="276595" y="1561143"/>
                    <a:pt x="275048" y="1568048"/>
                  </a:cubicBezTo>
                  <a:cubicBezTo>
                    <a:pt x="270717" y="1573698"/>
                    <a:pt x="266076" y="1578720"/>
                    <a:pt x="261745" y="1584369"/>
                  </a:cubicBezTo>
                  <a:lnTo>
                    <a:pt x="275048" y="1609478"/>
                  </a:lnTo>
                  <a:cubicBezTo>
                    <a:pt x="279999" y="1617011"/>
                    <a:pt x="284949" y="1625171"/>
                    <a:pt x="289899" y="1632704"/>
                  </a:cubicBezTo>
                  <a:cubicBezTo>
                    <a:pt x="295468" y="1639609"/>
                    <a:pt x="301037" y="1647142"/>
                    <a:pt x="306606" y="1654047"/>
                  </a:cubicBezTo>
                  <a:lnTo>
                    <a:pt x="323004" y="1669112"/>
                  </a:lnTo>
                  <a:cubicBezTo>
                    <a:pt x="327954" y="1670995"/>
                    <a:pt x="333214" y="1673506"/>
                    <a:pt x="338164" y="1675389"/>
                  </a:cubicBezTo>
                  <a:cubicBezTo>
                    <a:pt x="341877" y="1669740"/>
                    <a:pt x="345899" y="1664718"/>
                    <a:pt x="349612" y="1659068"/>
                  </a:cubicBezTo>
                  <a:lnTo>
                    <a:pt x="357965" y="1630821"/>
                  </a:lnTo>
                  <a:cubicBezTo>
                    <a:pt x="361678" y="1619522"/>
                    <a:pt x="365700" y="1607595"/>
                    <a:pt x="369413" y="1596296"/>
                  </a:cubicBezTo>
                  <a:cubicBezTo>
                    <a:pt x="372816" y="1583113"/>
                    <a:pt x="376219" y="1569304"/>
                    <a:pt x="379622" y="1556122"/>
                  </a:cubicBezTo>
                  <a:cubicBezTo>
                    <a:pt x="381788" y="1541684"/>
                    <a:pt x="383954" y="1527874"/>
                    <a:pt x="386120" y="1513436"/>
                  </a:cubicBezTo>
                  <a:lnTo>
                    <a:pt x="394473" y="1472006"/>
                  </a:lnTo>
                  <a:cubicBezTo>
                    <a:pt x="396020" y="1459452"/>
                    <a:pt x="397877" y="1446270"/>
                    <a:pt x="399423" y="1433715"/>
                  </a:cubicBezTo>
                  <a:cubicBezTo>
                    <a:pt x="400042" y="1423671"/>
                    <a:pt x="400352" y="1413628"/>
                    <a:pt x="400970" y="1403584"/>
                  </a:cubicBezTo>
                  <a:cubicBezTo>
                    <a:pt x="400352" y="1396679"/>
                    <a:pt x="400042" y="1389146"/>
                    <a:pt x="399424" y="1382241"/>
                  </a:cubicBezTo>
                  <a:lnTo>
                    <a:pt x="407777" y="1380358"/>
                  </a:lnTo>
                  <a:cubicBezTo>
                    <a:pt x="408705" y="1379103"/>
                    <a:pt x="409943" y="1378475"/>
                    <a:pt x="410871" y="1377220"/>
                  </a:cubicBezTo>
                  <a:cubicBezTo>
                    <a:pt x="412418" y="1375964"/>
                    <a:pt x="414274" y="1375336"/>
                    <a:pt x="415821" y="1374081"/>
                  </a:cubicBezTo>
                  <a:cubicBezTo>
                    <a:pt x="416440" y="1372825"/>
                    <a:pt x="417059" y="1372198"/>
                    <a:pt x="417678" y="1370942"/>
                  </a:cubicBezTo>
                  <a:cubicBezTo>
                    <a:pt x="418606" y="1369687"/>
                    <a:pt x="419843" y="1368431"/>
                    <a:pt x="420771" y="1367176"/>
                  </a:cubicBezTo>
                  <a:cubicBezTo>
                    <a:pt x="421390" y="1365293"/>
                    <a:pt x="422009" y="1364038"/>
                    <a:pt x="422628" y="1362154"/>
                  </a:cubicBezTo>
                  <a:cubicBezTo>
                    <a:pt x="423866" y="1359643"/>
                    <a:pt x="424794" y="1356505"/>
                    <a:pt x="426031" y="1353994"/>
                  </a:cubicBezTo>
                  <a:cubicBezTo>
                    <a:pt x="424793" y="1347089"/>
                    <a:pt x="423865" y="1339556"/>
                    <a:pt x="422628" y="1332651"/>
                  </a:cubicBezTo>
                  <a:cubicBezTo>
                    <a:pt x="423865" y="1322607"/>
                    <a:pt x="424794" y="1312564"/>
                    <a:pt x="426031" y="1302520"/>
                  </a:cubicBezTo>
                  <a:cubicBezTo>
                    <a:pt x="428197" y="1291849"/>
                    <a:pt x="430363" y="1281805"/>
                    <a:pt x="432528" y="1271134"/>
                  </a:cubicBezTo>
                  <a:cubicBezTo>
                    <a:pt x="435932" y="1260462"/>
                    <a:pt x="439026" y="1250419"/>
                    <a:pt x="442429" y="1239748"/>
                  </a:cubicBezTo>
                  <a:cubicBezTo>
                    <a:pt x="445832" y="1231587"/>
                    <a:pt x="448926" y="1223427"/>
                    <a:pt x="452329" y="1215266"/>
                  </a:cubicBezTo>
                  <a:cubicBezTo>
                    <a:pt x="456661" y="1208361"/>
                    <a:pt x="461302" y="1202084"/>
                    <a:pt x="465633" y="1195179"/>
                  </a:cubicBezTo>
                  <a:lnTo>
                    <a:pt x="487290" y="1178231"/>
                  </a:lnTo>
                  <a:lnTo>
                    <a:pt x="515445" y="1166932"/>
                  </a:lnTo>
                  <a:cubicBezTo>
                    <a:pt x="525346" y="1165048"/>
                    <a:pt x="535246" y="1163793"/>
                    <a:pt x="545147" y="1161910"/>
                  </a:cubicBezTo>
                  <a:lnTo>
                    <a:pt x="576704" y="1155632"/>
                  </a:lnTo>
                  <a:lnTo>
                    <a:pt x="609809" y="1148727"/>
                  </a:lnTo>
                  <a:lnTo>
                    <a:pt x="639511" y="1135545"/>
                  </a:lnTo>
                  <a:lnTo>
                    <a:pt x="701080" y="1105414"/>
                  </a:lnTo>
                  <a:lnTo>
                    <a:pt x="767289" y="1072773"/>
                  </a:lnTo>
                  <a:lnTo>
                    <a:pt x="835355" y="1039503"/>
                  </a:lnTo>
                  <a:lnTo>
                    <a:pt x="894758" y="1004351"/>
                  </a:lnTo>
                  <a:cubicBezTo>
                    <a:pt x="891046" y="1001212"/>
                    <a:pt x="887023" y="998073"/>
                    <a:pt x="883311" y="994935"/>
                  </a:cubicBezTo>
                  <a:cubicBezTo>
                    <a:pt x="891664" y="991796"/>
                    <a:pt x="899708" y="988030"/>
                    <a:pt x="908062" y="984891"/>
                  </a:cubicBezTo>
                  <a:lnTo>
                    <a:pt x="926316" y="969826"/>
                  </a:lnTo>
                  <a:lnTo>
                    <a:pt x="944570" y="951622"/>
                  </a:lnTo>
                  <a:cubicBezTo>
                    <a:pt x="949520" y="944717"/>
                    <a:pt x="954471" y="938439"/>
                    <a:pt x="959421" y="931534"/>
                  </a:cubicBezTo>
                  <a:cubicBezTo>
                    <a:pt x="964990" y="925257"/>
                    <a:pt x="970559" y="918352"/>
                    <a:pt x="976128" y="912075"/>
                  </a:cubicBezTo>
                  <a:close/>
                  <a:moveTo>
                    <a:pt x="2691081" y="204628"/>
                  </a:moveTo>
                  <a:lnTo>
                    <a:pt x="2716142" y="202745"/>
                  </a:lnTo>
                  <a:lnTo>
                    <a:pt x="2745843" y="202745"/>
                  </a:lnTo>
                  <a:lnTo>
                    <a:pt x="2782351" y="204628"/>
                  </a:lnTo>
                  <a:lnTo>
                    <a:pt x="2818860" y="209650"/>
                  </a:lnTo>
                  <a:lnTo>
                    <a:pt x="2858462" y="217810"/>
                  </a:lnTo>
                  <a:lnTo>
                    <a:pt x="2891876" y="225971"/>
                  </a:lnTo>
                  <a:lnTo>
                    <a:pt x="2923124" y="239153"/>
                  </a:lnTo>
                  <a:lnTo>
                    <a:pt x="2943235" y="252336"/>
                  </a:lnTo>
                  <a:lnTo>
                    <a:pt x="2956229" y="269284"/>
                  </a:lnTo>
                  <a:cubicBezTo>
                    <a:pt x="2958085" y="272423"/>
                    <a:pt x="2959633" y="275561"/>
                    <a:pt x="2961489" y="278700"/>
                  </a:cubicBezTo>
                  <a:cubicBezTo>
                    <a:pt x="2962108" y="286232"/>
                    <a:pt x="2962417" y="293138"/>
                    <a:pt x="2963036" y="300670"/>
                  </a:cubicBezTo>
                  <a:cubicBezTo>
                    <a:pt x="2964583" y="310086"/>
                    <a:pt x="2966439" y="319502"/>
                    <a:pt x="2967986" y="328918"/>
                  </a:cubicBezTo>
                  <a:cubicBezTo>
                    <a:pt x="2969224" y="338961"/>
                    <a:pt x="2970152" y="348377"/>
                    <a:pt x="2971389" y="358421"/>
                  </a:cubicBezTo>
                  <a:cubicBezTo>
                    <a:pt x="2972936" y="370348"/>
                    <a:pt x="2974792" y="381647"/>
                    <a:pt x="2976340" y="393573"/>
                  </a:cubicBezTo>
                  <a:cubicBezTo>
                    <a:pt x="2976958" y="403617"/>
                    <a:pt x="2977268" y="413033"/>
                    <a:pt x="2977886" y="423077"/>
                  </a:cubicBezTo>
                  <a:cubicBezTo>
                    <a:pt x="2979124" y="432493"/>
                    <a:pt x="2980052" y="441909"/>
                    <a:pt x="2981290" y="451324"/>
                  </a:cubicBezTo>
                  <a:lnTo>
                    <a:pt x="2981290" y="471412"/>
                  </a:lnTo>
                  <a:cubicBezTo>
                    <a:pt x="2977268" y="486477"/>
                    <a:pt x="2973555" y="500915"/>
                    <a:pt x="2969533" y="515980"/>
                  </a:cubicBezTo>
                  <a:cubicBezTo>
                    <a:pt x="2971080" y="522885"/>
                    <a:pt x="2972936" y="530418"/>
                    <a:pt x="2974483" y="537323"/>
                  </a:cubicBezTo>
                  <a:cubicBezTo>
                    <a:pt x="2976649" y="547366"/>
                    <a:pt x="2979124" y="557410"/>
                    <a:pt x="2981290" y="567453"/>
                  </a:cubicBezTo>
                  <a:cubicBezTo>
                    <a:pt x="2984074" y="577497"/>
                    <a:pt x="2986859" y="586913"/>
                    <a:pt x="2989643" y="596956"/>
                  </a:cubicBezTo>
                  <a:lnTo>
                    <a:pt x="2996140" y="623321"/>
                  </a:lnTo>
                  <a:cubicBezTo>
                    <a:pt x="2997378" y="633365"/>
                    <a:pt x="2998306" y="643409"/>
                    <a:pt x="2999544" y="653452"/>
                  </a:cubicBezTo>
                  <a:lnTo>
                    <a:pt x="2999544" y="684838"/>
                  </a:lnTo>
                  <a:lnTo>
                    <a:pt x="2997687" y="714969"/>
                  </a:lnTo>
                  <a:cubicBezTo>
                    <a:pt x="2997069" y="724385"/>
                    <a:pt x="2996759" y="733173"/>
                    <a:pt x="2996140" y="742589"/>
                  </a:cubicBezTo>
                  <a:lnTo>
                    <a:pt x="2996141" y="769581"/>
                  </a:lnTo>
                  <a:cubicBezTo>
                    <a:pt x="2997688" y="775858"/>
                    <a:pt x="2999544" y="781508"/>
                    <a:pt x="3001091" y="787785"/>
                  </a:cubicBezTo>
                  <a:cubicBezTo>
                    <a:pt x="3005113" y="792807"/>
                    <a:pt x="3008826" y="797201"/>
                    <a:pt x="3012848" y="802223"/>
                  </a:cubicBezTo>
                  <a:lnTo>
                    <a:pt x="3027698" y="817288"/>
                  </a:lnTo>
                  <a:lnTo>
                    <a:pt x="3044096" y="830470"/>
                  </a:lnTo>
                  <a:cubicBezTo>
                    <a:pt x="3049046" y="834237"/>
                    <a:pt x="3054306" y="838631"/>
                    <a:pt x="3059256" y="842397"/>
                  </a:cubicBezTo>
                  <a:lnTo>
                    <a:pt x="3074107" y="853697"/>
                  </a:lnTo>
                  <a:cubicBezTo>
                    <a:pt x="3078438" y="859974"/>
                    <a:pt x="3083079" y="865623"/>
                    <a:pt x="3087411" y="871900"/>
                  </a:cubicBezTo>
                  <a:cubicBezTo>
                    <a:pt x="3089576" y="880061"/>
                    <a:pt x="3091742" y="888849"/>
                    <a:pt x="3093908" y="897009"/>
                  </a:cubicBezTo>
                  <a:lnTo>
                    <a:pt x="3062350" y="954760"/>
                  </a:lnTo>
                  <a:cubicBezTo>
                    <a:pt x="3053996" y="976103"/>
                    <a:pt x="3045952" y="998073"/>
                    <a:pt x="3037599" y="1019416"/>
                  </a:cubicBezTo>
                  <a:cubicBezTo>
                    <a:pt x="3031102" y="1041386"/>
                    <a:pt x="3024295" y="1063985"/>
                    <a:pt x="3017798" y="1085955"/>
                  </a:cubicBezTo>
                  <a:cubicBezTo>
                    <a:pt x="3010991" y="1109181"/>
                    <a:pt x="3004494" y="1132407"/>
                    <a:pt x="2997687" y="1155632"/>
                  </a:cubicBezTo>
                  <a:lnTo>
                    <a:pt x="2976340" y="1223427"/>
                  </a:lnTo>
                  <a:lnTo>
                    <a:pt x="2953135" y="1289338"/>
                  </a:lnTo>
                  <a:cubicBezTo>
                    <a:pt x="2949113" y="1301265"/>
                    <a:pt x="2945401" y="1312564"/>
                    <a:pt x="2941378" y="1324491"/>
                  </a:cubicBezTo>
                  <a:cubicBezTo>
                    <a:pt x="2937975" y="1337045"/>
                    <a:pt x="2934881" y="1349600"/>
                    <a:pt x="2931478" y="1362154"/>
                  </a:cubicBezTo>
                  <a:cubicBezTo>
                    <a:pt x="2929312" y="1374709"/>
                    <a:pt x="2927146" y="1387891"/>
                    <a:pt x="2924981" y="1400446"/>
                  </a:cubicBezTo>
                  <a:cubicBezTo>
                    <a:pt x="2920958" y="1414255"/>
                    <a:pt x="2917245" y="1428065"/>
                    <a:pt x="2913224" y="1441875"/>
                  </a:cubicBezTo>
                  <a:cubicBezTo>
                    <a:pt x="2909511" y="1454430"/>
                    <a:pt x="2905489" y="1467612"/>
                    <a:pt x="2901776" y="1480167"/>
                  </a:cubicBezTo>
                  <a:lnTo>
                    <a:pt x="2881666" y="1513436"/>
                  </a:lnTo>
                  <a:cubicBezTo>
                    <a:pt x="2873931" y="1520341"/>
                    <a:pt x="2866196" y="1527874"/>
                    <a:pt x="2858461" y="1534779"/>
                  </a:cubicBezTo>
                  <a:lnTo>
                    <a:pt x="2828760" y="1549844"/>
                  </a:lnTo>
                  <a:cubicBezTo>
                    <a:pt x="2817622" y="1552983"/>
                    <a:pt x="2806793" y="1556749"/>
                    <a:pt x="2795655" y="1559888"/>
                  </a:cubicBezTo>
                  <a:lnTo>
                    <a:pt x="2759147" y="1568048"/>
                  </a:lnTo>
                  <a:lnTo>
                    <a:pt x="2721092" y="1574325"/>
                  </a:lnTo>
                  <a:lnTo>
                    <a:pt x="2684584" y="1584369"/>
                  </a:lnTo>
                  <a:lnTo>
                    <a:pt x="2619921" y="1596296"/>
                  </a:lnTo>
                  <a:lnTo>
                    <a:pt x="2546905" y="1609478"/>
                  </a:lnTo>
                  <a:lnTo>
                    <a:pt x="2467392" y="1615756"/>
                  </a:lnTo>
                  <a:lnTo>
                    <a:pt x="2382928" y="1622660"/>
                  </a:lnTo>
                  <a:lnTo>
                    <a:pt x="2298464" y="1623916"/>
                  </a:lnTo>
                  <a:lnTo>
                    <a:pt x="2210597" y="1625799"/>
                  </a:lnTo>
                  <a:lnTo>
                    <a:pt x="2122730" y="1625799"/>
                  </a:lnTo>
                  <a:cubicBezTo>
                    <a:pt x="2123349" y="1664090"/>
                    <a:pt x="2123968" y="1701754"/>
                    <a:pt x="2124586" y="1740045"/>
                  </a:cubicBezTo>
                  <a:cubicBezTo>
                    <a:pt x="2127371" y="1779592"/>
                    <a:pt x="2129846" y="1818511"/>
                    <a:pt x="2132631" y="1858058"/>
                  </a:cubicBezTo>
                  <a:cubicBezTo>
                    <a:pt x="2136962" y="1896349"/>
                    <a:pt x="2141603" y="1935268"/>
                    <a:pt x="2145935" y="1973559"/>
                  </a:cubicBezTo>
                  <a:cubicBezTo>
                    <a:pt x="2151503" y="2009967"/>
                    <a:pt x="2157073" y="2047003"/>
                    <a:pt x="2162642" y="2083411"/>
                  </a:cubicBezTo>
                  <a:cubicBezTo>
                    <a:pt x="2169758" y="2117308"/>
                    <a:pt x="2176874" y="2151833"/>
                    <a:pt x="2183990" y="2185730"/>
                  </a:cubicBezTo>
                  <a:cubicBezTo>
                    <a:pt x="2191106" y="2215861"/>
                    <a:pt x="2198531" y="2246619"/>
                    <a:pt x="2205647" y="2276750"/>
                  </a:cubicBezTo>
                  <a:cubicBezTo>
                    <a:pt x="2210597" y="2301860"/>
                    <a:pt x="2215547" y="2326341"/>
                    <a:pt x="2220498" y="2351450"/>
                  </a:cubicBezTo>
                  <a:lnTo>
                    <a:pt x="2221212" y="2354889"/>
                  </a:lnTo>
                  <a:lnTo>
                    <a:pt x="2010605" y="2383922"/>
                  </a:lnTo>
                  <a:lnTo>
                    <a:pt x="2010112" y="2381580"/>
                  </a:lnTo>
                  <a:cubicBezTo>
                    <a:pt x="2003924" y="2362121"/>
                    <a:pt x="1998046" y="2342661"/>
                    <a:pt x="1991858" y="2323202"/>
                  </a:cubicBezTo>
                  <a:cubicBezTo>
                    <a:pt x="1983504" y="2304370"/>
                    <a:pt x="1975460" y="2285539"/>
                    <a:pt x="1967107" y="2266707"/>
                  </a:cubicBezTo>
                  <a:lnTo>
                    <a:pt x="1942046" y="2213978"/>
                  </a:lnTo>
                  <a:cubicBezTo>
                    <a:pt x="1933383" y="2196402"/>
                    <a:pt x="1924411" y="2178825"/>
                    <a:pt x="1915748" y="2161249"/>
                  </a:cubicBezTo>
                  <a:cubicBezTo>
                    <a:pt x="1908632" y="2144928"/>
                    <a:pt x="1901207" y="2129235"/>
                    <a:pt x="1894091" y="2112914"/>
                  </a:cubicBezTo>
                  <a:lnTo>
                    <a:pt x="1827881" y="1950333"/>
                  </a:lnTo>
                  <a:lnTo>
                    <a:pt x="1766622" y="1791519"/>
                  </a:lnTo>
                  <a:lnTo>
                    <a:pt x="1708456" y="1625799"/>
                  </a:lnTo>
                  <a:lnTo>
                    <a:pt x="1609142" y="1273017"/>
                  </a:lnTo>
                  <a:lnTo>
                    <a:pt x="1579131" y="1208361"/>
                  </a:lnTo>
                  <a:lnTo>
                    <a:pt x="1544479" y="1141823"/>
                  </a:lnTo>
                  <a:lnTo>
                    <a:pt x="1509518" y="1077794"/>
                  </a:lnTo>
                  <a:lnTo>
                    <a:pt x="1478269" y="1017533"/>
                  </a:lnTo>
                  <a:cubicBezTo>
                    <a:pt x="1469297" y="986146"/>
                    <a:pt x="1460634" y="954760"/>
                    <a:pt x="1451662" y="923374"/>
                  </a:cubicBezTo>
                  <a:lnTo>
                    <a:pt x="1468369" y="912075"/>
                  </a:lnTo>
                  <a:cubicBezTo>
                    <a:pt x="1472081" y="917097"/>
                    <a:pt x="1476104" y="921491"/>
                    <a:pt x="1479816" y="926513"/>
                  </a:cubicBezTo>
                  <a:lnTo>
                    <a:pt x="1499617" y="939695"/>
                  </a:lnTo>
                  <a:cubicBezTo>
                    <a:pt x="1505186" y="943461"/>
                    <a:pt x="1510755" y="947855"/>
                    <a:pt x="1516324" y="951622"/>
                  </a:cubicBezTo>
                  <a:cubicBezTo>
                    <a:pt x="1522512" y="954760"/>
                    <a:pt x="1528390" y="958527"/>
                    <a:pt x="1534578" y="961665"/>
                  </a:cubicBezTo>
                  <a:cubicBezTo>
                    <a:pt x="1532413" y="967315"/>
                    <a:pt x="1529938" y="972337"/>
                    <a:pt x="1527772" y="977986"/>
                  </a:cubicBezTo>
                  <a:lnTo>
                    <a:pt x="1577584" y="1011256"/>
                  </a:lnTo>
                  <a:lnTo>
                    <a:pt x="1610689" y="1011256"/>
                  </a:lnTo>
                  <a:lnTo>
                    <a:pt x="1653694" y="1009372"/>
                  </a:lnTo>
                  <a:lnTo>
                    <a:pt x="1703506" y="1006234"/>
                  </a:lnTo>
                  <a:lnTo>
                    <a:pt x="1754865" y="1006234"/>
                  </a:lnTo>
                  <a:lnTo>
                    <a:pt x="1806224" y="1006234"/>
                  </a:lnTo>
                  <a:lnTo>
                    <a:pt x="1854488" y="1006234"/>
                  </a:lnTo>
                  <a:lnTo>
                    <a:pt x="1897494" y="1011256"/>
                  </a:lnTo>
                  <a:lnTo>
                    <a:pt x="1930599" y="1014394"/>
                  </a:lnTo>
                  <a:cubicBezTo>
                    <a:pt x="1938333" y="1016905"/>
                    <a:pt x="1946068" y="1018788"/>
                    <a:pt x="1953803" y="1021299"/>
                  </a:cubicBezTo>
                  <a:lnTo>
                    <a:pt x="1978554" y="1036365"/>
                  </a:lnTo>
                  <a:cubicBezTo>
                    <a:pt x="1983505" y="1042642"/>
                    <a:pt x="1988454" y="1048291"/>
                    <a:pt x="1993405" y="1054569"/>
                  </a:cubicBezTo>
                  <a:cubicBezTo>
                    <a:pt x="1996189" y="1059590"/>
                    <a:pt x="1998974" y="1063985"/>
                    <a:pt x="2001758" y="1069007"/>
                  </a:cubicBezTo>
                  <a:cubicBezTo>
                    <a:pt x="2003924" y="1075284"/>
                    <a:pt x="2006399" y="1080933"/>
                    <a:pt x="2008565" y="1087211"/>
                  </a:cubicBezTo>
                  <a:lnTo>
                    <a:pt x="2016609" y="1107298"/>
                  </a:lnTo>
                  <a:lnTo>
                    <a:pt x="2029913" y="1130523"/>
                  </a:lnTo>
                  <a:cubicBezTo>
                    <a:pt x="2033316" y="1133662"/>
                    <a:pt x="2036410" y="1137428"/>
                    <a:pt x="2039814" y="1140567"/>
                  </a:cubicBezTo>
                  <a:cubicBezTo>
                    <a:pt x="2044145" y="1141822"/>
                    <a:pt x="2048786" y="1142450"/>
                    <a:pt x="2053117" y="1143706"/>
                  </a:cubicBezTo>
                  <a:lnTo>
                    <a:pt x="2068277" y="1145589"/>
                  </a:lnTo>
                  <a:cubicBezTo>
                    <a:pt x="2073847" y="1146844"/>
                    <a:pt x="2079106" y="1147472"/>
                    <a:pt x="2084675" y="1148728"/>
                  </a:cubicBezTo>
                  <a:cubicBezTo>
                    <a:pt x="2090244" y="1149983"/>
                    <a:pt x="2095813" y="1150611"/>
                    <a:pt x="2101382" y="1151866"/>
                  </a:cubicBezTo>
                  <a:lnTo>
                    <a:pt x="2117780" y="1185136"/>
                  </a:lnTo>
                  <a:cubicBezTo>
                    <a:pt x="2121183" y="1186391"/>
                    <a:pt x="2124277" y="1187019"/>
                    <a:pt x="2127681" y="1188274"/>
                  </a:cubicBezTo>
                  <a:lnTo>
                    <a:pt x="2149338" y="1188274"/>
                  </a:lnTo>
                  <a:lnTo>
                    <a:pt x="2177492" y="1192040"/>
                  </a:lnTo>
                  <a:lnTo>
                    <a:pt x="2207194" y="1192041"/>
                  </a:lnTo>
                  <a:cubicBezTo>
                    <a:pt x="2216476" y="1192668"/>
                    <a:pt x="2226067" y="1192668"/>
                    <a:pt x="2235349" y="1193296"/>
                  </a:cubicBezTo>
                  <a:lnTo>
                    <a:pt x="2258553" y="1195179"/>
                  </a:lnTo>
                  <a:cubicBezTo>
                    <a:pt x="2268144" y="1197690"/>
                    <a:pt x="2277426" y="1200829"/>
                    <a:pt x="2287017" y="1203340"/>
                  </a:cubicBezTo>
                  <a:lnTo>
                    <a:pt x="2321669" y="1213383"/>
                  </a:lnTo>
                  <a:lnTo>
                    <a:pt x="2356320" y="1221544"/>
                  </a:lnTo>
                  <a:lnTo>
                    <a:pt x="2389735" y="1229704"/>
                  </a:lnTo>
                  <a:cubicBezTo>
                    <a:pt x="2399016" y="1231587"/>
                    <a:pt x="2408608" y="1232843"/>
                    <a:pt x="2417889" y="1234726"/>
                  </a:cubicBezTo>
                  <a:lnTo>
                    <a:pt x="2450994" y="1236609"/>
                  </a:lnTo>
                  <a:lnTo>
                    <a:pt x="2487502" y="1236609"/>
                  </a:lnTo>
                  <a:lnTo>
                    <a:pt x="2525557" y="1234726"/>
                  </a:lnTo>
                  <a:lnTo>
                    <a:pt x="2560209" y="1234726"/>
                  </a:lnTo>
                  <a:lnTo>
                    <a:pt x="2591767" y="1239748"/>
                  </a:lnTo>
                  <a:cubicBezTo>
                    <a:pt x="2594551" y="1233470"/>
                    <a:pt x="2597336" y="1227821"/>
                    <a:pt x="2600120" y="1221543"/>
                  </a:cubicBezTo>
                  <a:cubicBezTo>
                    <a:pt x="2604452" y="1217150"/>
                    <a:pt x="2609093" y="1212755"/>
                    <a:pt x="2613424" y="1208362"/>
                  </a:cubicBezTo>
                  <a:cubicBezTo>
                    <a:pt x="2617755" y="1203340"/>
                    <a:pt x="2622397" y="1198318"/>
                    <a:pt x="2626728" y="1193296"/>
                  </a:cubicBezTo>
                  <a:cubicBezTo>
                    <a:pt x="2629512" y="1188902"/>
                    <a:pt x="2631988" y="1184508"/>
                    <a:pt x="2634772" y="1180114"/>
                  </a:cubicBezTo>
                  <a:cubicBezTo>
                    <a:pt x="2637556" y="1173837"/>
                    <a:pt x="2640341" y="1168187"/>
                    <a:pt x="2643125" y="1161910"/>
                  </a:cubicBezTo>
                  <a:cubicBezTo>
                    <a:pt x="2643744" y="1155633"/>
                    <a:pt x="2644054" y="1149983"/>
                    <a:pt x="2644672" y="1143706"/>
                  </a:cubicBezTo>
                  <a:cubicBezTo>
                    <a:pt x="2644054" y="1139312"/>
                    <a:pt x="2643744" y="1134917"/>
                    <a:pt x="2643126" y="1130523"/>
                  </a:cubicBezTo>
                  <a:lnTo>
                    <a:pt x="2643126" y="1115458"/>
                  </a:lnTo>
                  <a:cubicBezTo>
                    <a:pt x="2643744" y="1109181"/>
                    <a:pt x="2644054" y="1103531"/>
                    <a:pt x="2644673" y="1097254"/>
                  </a:cubicBezTo>
                  <a:cubicBezTo>
                    <a:pt x="2646838" y="1088466"/>
                    <a:pt x="2649313" y="1079678"/>
                    <a:pt x="2651479" y="1070889"/>
                  </a:cubicBezTo>
                  <a:cubicBezTo>
                    <a:pt x="2657667" y="1057707"/>
                    <a:pt x="2663546" y="1044525"/>
                    <a:pt x="2669734" y="1031343"/>
                  </a:cubicBezTo>
                  <a:cubicBezTo>
                    <a:pt x="2676849" y="1018161"/>
                    <a:pt x="2683965" y="1004351"/>
                    <a:pt x="2691081" y="991168"/>
                  </a:cubicBezTo>
                  <a:cubicBezTo>
                    <a:pt x="2696031" y="977986"/>
                    <a:pt x="2701291" y="964804"/>
                    <a:pt x="2706241" y="951621"/>
                  </a:cubicBezTo>
                  <a:lnTo>
                    <a:pt x="2712738" y="923374"/>
                  </a:lnTo>
                  <a:cubicBezTo>
                    <a:pt x="2714904" y="912075"/>
                    <a:pt x="2717380" y="900148"/>
                    <a:pt x="2719545" y="888849"/>
                  </a:cubicBezTo>
                  <a:cubicBezTo>
                    <a:pt x="2720473" y="876923"/>
                    <a:pt x="2721711" y="865623"/>
                    <a:pt x="2722639" y="853697"/>
                  </a:cubicBezTo>
                  <a:cubicBezTo>
                    <a:pt x="2724805" y="842398"/>
                    <a:pt x="2727280" y="831726"/>
                    <a:pt x="2729446" y="820427"/>
                  </a:cubicBezTo>
                  <a:cubicBezTo>
                    <a:pt x="2731611" y="810384"/>
                    <a:pt x="2733777" y="800968"/>
                    <a:pt x="2735943" y="790924"/>
                  </a:cubicBezTo>
                  <a:cubicBezTo>
                    <a:pt x="2738727" y="782764"/>
                    <a:pt x="2741512" y="773975"/>
                    <a:pt x="2744297" y="765815"/>
                  </a:cubicBezTo>
                  <a:cubicBezTo>
                    <a:pt x="2748628" y="759537"/>
                    <a:pt x="2753269" y="753888"/>
                    <a:pt x="2757600" y="747611"/>
                  </a:cubicBezTo>
                  <a:cubicBezTo>
                    <a:pt x="2762550" y="741334"/>
                    <a:pt x="2767501" y="734428"/>
                    <a:pt x="2772451" y="728152"/>
                  </a:cubicBezTo>
                  <a:lnTo>
                    <a:pt x="2782351" y="706181"/>
                  </a:lnTo>
                  <a:lnTo>
                    <a:pt x="2788849" y="677933"/>
                  </a:lnTo>
                  <a:lnTo>
                    <a:pt x="2788849" y="656591"/>
                  </a:lnTo>
                  <a:lnTo>
                    <a:pt x="2788849" y="638387"/>
                  </a:lnTo>
                  <a:cubicBezTo>
                    <a:pt x="2788230" y="631482"/>
                    <a:pt x="2787921" y="625204"/>
                    <a:pt x="2787302" y="618299"/>
                  </a:cubicBezTo>
                  <a:cubicBezTo>
                    <a:pt x="2786683" y="612022"/>
                    <a:pt x="2786374" y="605117"/>
                    <a:pt x="2785754" y="598840"/>
                  </a:cubicBezTo>
                  <a:cubicBezTo>
                    <a:pt x="2786683" y="591307"/>
                    <a:pt x="2787921" y="583147"/>
                    <a:pt x="2788849" y="575614"/>
                  </a:cubicBezTo>
                  <a:lnTo>
                    <a:pt x="2749247" y="540461"/>
                  </a:lnTo>
                  <a:lnTo>
                    <a:pt x="2709335" y="502798"/>
                  </a:lnTo>
                  <a:lnTo>
                    <a:pt x="2676230" y="461368"/>
                  </a:lnTo>
                  <a:cubicBezTo>
                    <a:pt x="2666949" y="445675"/>
                    <a:pt x="2657358" y="430609"/>
                    <a:pt x="2648076" y="414916"/>
                  </a:cubicBezTo>
                  <a:cubicBezTo>
                    <a:pt x="2640341" y="397340"/>
                    <a:pt x="2632606" y="379136"/>
                    <a:pt x="2624872" y="361559"/>
                  </a:cubicBezTo>
                  <a:cubicBezTo>
                    <a:pt x="2616209" y="332684"/>
                    <a:pt x="2607236" y="304437"/>
                    <a:pt x="2598573" y="275561"/>
                  </a:cubicBezTo>
                  <a:lnTo>
                    <a:pt x="2619921" y="260496"/>
                  </a:lnTo>
                  <a:cubicBezTo>
                    <a:pt x="2628275" y="258613"/>
                    <a:pt x="2636319" y="256102"/>
                    <a:pt x="2644673" y="254219"/>
                  </a:cubicBezTo>
                  <a:lnTo>
                    <a:pt x="2673137" y="241036"/>
                  </a:lnTo>
                  <a:close/>
                  <a:moveTo>
                    <a:pt x="1148920" y="0"/>
                  </a:moveTo>
                  <a:lnTo>
                    <a:pt x="1238794" y="28794"/>
                  </a:lnTo>
                  <a:lnTo>
                    <a:pt x="1257447" y="42343"/>
                  </a:lnTo>
                  <a:lnTo>
                    <a:pt x="1267621" y="62668"/>
                  </a:lnTo>
                  <a:lnTo>
                    <a:pt x="1276100" y="81299"/>
                  </a:lnTo>
                  <a:lnTo>
                    <a:pt x="1286274" y="103318"/>
                  </a:lnTo>
                  <a:lnTo>
                    <a:pt x="1294753" y="123643"/>
                  </a:lnTo>
                  <a:lnTo>
                    <a:pt x="1350712" y="155824"/>
                  </a:lnTo>
                  <a:lnTo>
                    <a:pt x="1371061" y="176149"/>
                  </a:lnTo>
                  <a:lnTo>
                    <a:pt x="1393105" y="204942"/>
                  </a:lnTo>
                  <a:lnTo>
                    <a:pt x="1413454" y="237123"/>
                  </a:lnTo>
                  <a:lnTo>
                    <a:pt x="1428715" y="270998"/>
                  </a:lnTo>
                  <a:lnTo>
                    <a:pt x="1442281" y="296404"/>
                  </a:lnTo>
                  <a:lnTo>
                    <a:pt x="1442281" y="379397"/>
                  </a:lnTo>
                  <a:lnTo>
                    <a:pt x="1447368" y="406497"/>
                  </a:lnTo>
                  <a:lnTo>
                    <a:pt x="1457543" y="425129"/>
                  </a:lnTo>
                  <a:lnTo>
                    <a:pt x="1466021" y="443760"/>
                  </a:lnTo>
                  <a:lnTo>
                    <a:pt x="1472804" y="460697"/>
                  </a:lnTo>
                  <a:lnTo>
                    <a:pt x="1479587" y="475941"/>
                  </a:lnTo>
                  <a:lnTo>
                    <a:pt x="1482979" y="494572"/>
                  </a:lnTo>
                  <a:lnTo>
                    <a:pt x="1482979" y="516590"/>
                  </a:lnTo>
                  <a:lnTo>
                    <a:pt x="1481283" y="543690"/>
                  </a:lnTo>
                  <a:lnTo>
                    <a:pt x="1474500" y="580952"/>
                  </a:lnTo>
                  <a:lnTo>
                    <a:pt x="1467717" y="618215"/>
                  </a:lnTo>
                  <a:lnTo>
                    <a:pt x="1467717" y="652089"/>
                  </a:lnTo>
                  <a:lnTo>
                    <a:pt x="1467717" y="677495"/>
                  </a:lnTo>
                  <a:lnTo>
                    <a:pt x="1469413" y="699514"/>
                  </a:lnTo>
                  <a:lnTo>
                    <a:pt x="1469413" y="721533"/>
                  </a:lnTo>
                  <a:lnTo>
                    <a:pt x="1466021" y="740164"/>
                  </a:lnTo>
                  <a:lnTo>
                    <a:pt x="1457543" y="758795"/>
                  </a:lnTo>
                  <a:lnTo>
                    <a:pt x="1437194" y="779120"/>
                  </a:lnTo>
                  <a:lnTo>
                    <a:pt x="1406671" y="802832"/>
                  </a:lnTo>
                  <a:lnTo>
                    <a:pt x="1406671" y="860419"/>
                  </a:lnTo>
                  <a:lnTo>
                    <a:pt x="1420237" y="863807"/>
                  </a:lnTo>
                  <a:lnTo>
                    <a:pt x="1423628" y="870582"/>
                  </a:lnTo>
                  <a:lnTo>
                    <a:pt x="1423628" y="882438"/>
                  </a:lnTo>
                  <a:lnTo>
                    <a:pt x="1423628" y="897682"/>
                  </a:lnTo>
                  <a:lnTo>
                    <a:pt x="1410062" y="912925"/>
                  </a:lnTo>
                  <a:lnTo>
                    <a:pt x="1401584" y="926475"/>
                  </a:lnTo>
                  <a:lnTo>
                    <a:pt x="1388018" y="938332"/>
                  </a:lnTo>
                  <a:lnTo>
                    <a:pt x="1372756" y="948494"/>
                  </a:lnTo>
                  <a:lnTo>
                    <a:pt x="1345625" y="934944"/>
                  </a:lnTo>
                  <a:lnTo>
                    <a:pt x="1308319" y="923088"/>
                  </a:lnTo>
                  <a:lnTo>
                    <a:pt x="1264230" y="912925"/>
                  </a:lnTo>
                  <a:lnTo>
                    <a:pt x="1216749" y="901069"/>
                  </a:lnTo>
                  <a:lnTo>
                    <a:pt x="1169269" y="890907"/>
                  </a:lnTo>
                  <a:lnTo>
                    <a:pt x="1123484" y="879050"/>
                  </a:lnTo>
                  <a:lnTo>
                    <a:pt x="1079395" y="867194"/>
                  </a:lnTo>
                  <a:lnTo>
                    <a:pt x="1043785" y="851951"/>
                  </a:lnTo>
                  <a:lnTo>
                    <a:pt x="1014957" y="836707"/>
                  </a:lnTo>
                  <a:lnTo>
                    <a:pt x="999696" y="814688"/>
                  </a:lnTo>
                  <a:lnTo>
                    <a:pt x="996304" y="802832"/>
                  </a:lnTo>
                  <a:lnTo>
                    <a:pt x="996304" y="787588"/>
                  </a:lnTo>
                  <a:lnTo>
                    <a:pt x="996304" y="774039"/>
                  </a:lnTo>
                  <a:lnTo>
                    <a:pt x="992913" y="763876"/>
                  </a:lnTo>
                  <a:lnTo>
                    <a:pt x="970868" y="730002"/>
                  </a:lnTo>
                  <a:lnTo>
                    <a:pt x="938650" y="696127"/>
                  </a:lnTo>
                  <a:lnTo>
                    <a:pt x="903039" y="660558"/>
                  </a:lnTo>
                  <a:lnTo>
                    <a:pt x="865733" y="628377"/>
                  </a:lnTo>
                  <a:lnTo>
                    <a:pt x="836906" y="596196"/>
                  </a:lnTo>
                  <a:lnTo>
                    <a:pt x="813166" y="562321"/>
                  </a:lnTo>
                  <a:lnTo>
                    <a:pt x="796208" y="519978"/>
                  </a:lnTo>
                  <a:lnTo>
                    <a:pt x="782642" y="472553"/>
                  </a:lnTo>
                  <a:lnTo>
                    <a:pt x="775860" y="420047"/>
                  </a:lnTo>
                  <a:lnTo>
                    <a:pt x="775860" y="365847"/>
                  </a:lnTo>
                  <a:lnTo>
                    <a:pt x="782642" y="316729"/>
                  </a:lnTo>
                  <a:lnTo>
                    <a:pt x="794513" y="267611"/>
                  </a:lnTo>
                  <a:lnTo>
                    <a:pt x="809774" y="228655"/>
                  </a:lnTo>
                  <a:lnTo>
                    <a:pt x="831819" y="196474"/>
                  </a:lnTo>
                  <a:lnTo>
                    <a:pt x="819949" y="177843"/>
                  </a:lnTo>
                  <a:lnTo>
                    <a:pt x="826731" y="177842"/>
                  </a:lnTo>
                  <a:lnTo>
                    <a:pt x="841993" y="171067"/>
                  </a:lnTo>
                  <a:lnTo>
                    <a:pt x="852167" y="157517"/>
                  </a:lnTo>
                  <a:lnTo>
                    <a:pt x="862342" y="142274"/>
                  </a:lnTo>
                  <a:lnTo>
                    <a:pt x="870821" y="130418"/>
                  </a:lnTo>
                  <a:lnTo>
                    <a:pt x="880995" y="118562"/>
                  </a:lnTo>
                  <a:lnTo>
                    <a:pt x="916605" y="99931"/>
                  </a:lnTo>
                  <a:lnTo>
                    <a:pt x="952215" y="86381"/>
                  </a:lnTo>
                  <a:lnTo>
                    <a:pt x="989521" y="67749"/>
                  </a:lnTo>
                  <a:lnTo>
                    <a:pt x="992913" y="67749"/>
                  </a:lnTo>
                  <a:lnTo>
                    <a:pt x="999696" y="40650"/>
                  </a:lnTo>
                  <a:lnTo>
                    <a:pt x="1014957" y="42343"/>
                  </a:lnTo>
                  <a:lnTo>
                    <a:pt x="1026827" y="44037"/>
                  </a:lnTo>
                  <a:lnTo>
                    <a:pt x="1037002" y="45731"/>
                  </a:lnTo>
                  <a:lnTo>
                    <a:pt x="1050568" y="50812"/>
                  </a:lnTo>
                  <a:lnTo>
                    <a:pt x="1052263" y="42343"/>
                  </a:lnTo>
                  <a:lnTo>
                    <a:pt x="1055655" y="35568"/>
                  </a:lnTo>
                  <a:lnTo>
                    <a:pt x="1057351" y="30487"/>
                  </a:lnTo>
                  <a:lnTo>
                    <a:pt x="1060742" y="28793"/>
                  </a:lnTo>
                  <a:lnTo>
                    <a:pt x="1065829" y="27100"/>
                  </a:lnTo>
                  <a:lnTo>
                    <a:pt x="1072612" y="25406"/>
                  </a:lnTo>
                  <a:lnTo>
                    <a:pt x="1082786" y="22018"/>
                  </a:lnTo>
                  <a:lnTo>
                    <a:pt x="1104831" y="15243"/>
                  </a:lnTo>
                  <a:lnTo>
                    <a:pt x="1126875" y="84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8" name="Group 29">
              <a:extLst>
                <a:ext uri="{FF2B5EF4-FFF2-40B4-BE49-F238E27FC236}">
                  <a16:creationId xmlns:a16="http://schemas.microsoft.com/office/drawing/2014/main" id="{9E61CFE3-8D7B-4C1A-B3C1-39EC5BB75B86}"/>
                </a:ext>
              </a:extLst>
            </p:cNvPr>
            <p:cNvGrpSpPr/>
            <p:nvPr/>
          </p:nvGrpSpPr>
          <p:grpSpPr>
            <a:xfrm rot="470941">
              <a:off x="7853063" y="4353537"/>
              <a:ext cx="2941487" cy="1287740"/>
              <a:chOff x="911314" y="1822937"/>
              <a:chExt cx="2306669" cy="1009826"/>
            </a:xfrm>
            <a:solidFill>
              <a:schemeClr val="accent2"/>
            </a:solidFill>
          </p:grpSpPr>
          <p:sp>
            <p:nvSpPr>
              <p:cNvPr id="130" name="Freeform 46">
                <a:extLst>
                  <a:ext uri="{FF2B5EF4-FFF2-40B4-BE49-F238E27FC236}">
                    <a16:creationId xmlns:a16="http://schemas.microsoft.com/office/drawing/2014/main" id="{00E5A67F-7A6C-4157-8ED2-38B6B71DD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55">
                <a:extLst>
                  <a:ext uri="{FF2B5EF4-FFF2-40B4-BE49-F238E27FC236}">
                    <a16:creationId xmlns:a16="http://schemas.microsoft.com/office/drawing/2014/main" id="{3FE1FA03-F14F-4BA0-A846-0D593434B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81" name="TextBox 80"/>
          <p:cNvSpPr txBox="1"/>
          <p:nvPr/>
        </p:nvSpPr>
        <p:spPr>
          <a:xfrm>
            <a:off x="7883409" y="1451998"/>
            <a:ext cx="21176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</a:t>
            </a:r>
            <a:r>
              <a:rPr lang="en-US" altLang="ko-KR" sz="1600" b="1" dirty="0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 </a:t>
            </a:r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sukabumiofficial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771585"/>
              </p:ext>
            </p:extLst>
          </p:nvPr>
        </p:nvGraphicFramePr>
        <p:xfrm>
          <a:off x="10357610" y="1559402"/>
          <a:ext cx="745487" cy="314325"/>
        </p:xfrm>
        <a:graphic>
          <a:graphicData uri="http://schemas.openxmlformats.org/drawingml/2006/table">
            <a:tbl>
              <a:tblPr/>
              <a:tblGrid>
                <a:gridCol w="745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4995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9" name="Table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483848"/>
              </p:ext>
            </p:extLst>
          </p:nvPr>
        </p:nvGraphicFramePr>
        <p:xfrm>
          <a:off x="10542168" y="2796702"/>
          <a:ext cx="569471" cy="314325"/>
        </p:xfrm>
        <a:graphic>
          <a:graphicData uri="http://schemas.openxmlformats.org/drawingml/2006/table">
            <a:tbl>
              <a:tblPr/>
              <a:tblGrid>
                <a:gridCol w="569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750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0" name="TextBox 99"/>
          <p:cNvSpPr txBox="1"/>
          <p:nvPr/>
        </p:nvSpPr>
        <p:spPr>
          <a:xfrm>
            <a:off x="7887528" y="2769087"/>
            <a:ext cx="249841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Megaswara_sukabumi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891646" y="3966841"/>
            <a:ext cx="2315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megaswara960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871050" y="5033281"/>
            <a:ext cx="273838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megaswaranetwork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103" name="Table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572123"/>
              </p:ext>
            </p:extLst>
          </p:nvPr>
        </p:nvGraphicFramePr>
        <p:xfrm>
          <a:off x="10551468" y="5041190"/>
          <a:ext cx="552278" cy="316865"/>
        </p:xfrm>
        <a:graphic>
          <a:graphicData uri="http://schemas.openxmlformats.org/drawingml/2006/table">
            <a:tbl>
              <a:tblPr/>
              <a:tblGrid>
                <a:gridCol w="552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9" name="Table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938838"/>
              </p:ext>
            </p:extLst>
          </p:nvPr>
        </p:nvGraphicFramePr>
        <p:xfrm>
          <a:off x="10490432" y="3956941"/>
          <a:ext cx="605409" cy="314325"/>
        </p:xfrm>
        <a:graphic>
          <a:graphicData uri="http://schemas.openxmlformats.org/drawingml/2006/table">
            <a:tbl>
              <a:tblPr/>
              <a:tblGrid>
                <a:gridCol w="605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1133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0" name="Rectangle 69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Jl.Serasa</a:t>
            </a:r>
            <a:r>
              <a:rPr lang="en-US" sz="900" dirty="0">
                <a:solidFill>
                  <a:srgbClr val="FEFEFE"/>
                </a:solidFill>
              </a:rPr>
              <a:t> No.11 </a:t>
            </a:r>
            <a:r>
              <a:rPr lang="en-US" sz="900" dirty="0" err="1">
                <a:solidFill>
                  <a:srgbClr val="FEFEFE"/>
                </a:solidFill>
              </a:rPr>
              <a:t>Lingkar</a:t>
            </a:r>
            <a:r>
              <a:rPr lang="en-US" sz="900" dirty="0">
                <a:solidFill>
                  <a:srgbClr val="FEFEFE"/>
                </a:solidFill>
              </a:rPr>
              <a:t> Selatan </a:t>
            </a:r>
            <a:r>
              <a:rPr lang="id-ID" sz="900" dirty="0">
                <a:solidFill>
                  <a:srgbClr val="FEFEFE"/>
                </a:solidFill>
              </a:rPr>
              <a:t>Sukabumi 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0266 237112 /0266 237112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endParaRPr lang="en-US" sz="900" dirty="0">
              <a:solidFill>
                <a:srgbClr val="FEFEFE"/>
              </a:solidFill>
            </a:endParaRPr>
          </a:p>
        </p:txBody>
      </p:sp>
      <p:grpSp>
        <p:nvGrpSpPr>
          <p:cNvPr id="90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91" name="TextBox 90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92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93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9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7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94" name="Picture 93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98" name="Picture 97" descr="RADIO NETWORK WHITE SUKABUMI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8621" y="241096"/>
            <a:ext cx="1553490" cy="555858"/>
          </a:xfrm>
          <a:prstGeom prst="rect">
            <a:avLst/>
          </a:prstGeom>
        </p:spPr>
      </p:pic>
      <p:sp>
        <p:nvSpPr>
          <p:cNvPr id="61" name="Freeform: Shape 4">
            <a:extLst>
              <a:ext uri="{FF2B5EF4-FFF2-40B4-BE49-F238E27FC236}">
                <a16:creationId xmlns:a16="http://schemas.microsoft.com/office/drawing/2014/main" id="{89EE6218-3942-49A7-8442-AD8A593680F8}"/>
              </a:ext>
            </a:extLst>
          </p:cNvPr>
          <p:cNvSpPr/>
          <p:nvPr/>
        </p:nvSpPr>
        <p:spPr>
          <a:xfrm>
            <a:off x="6619211" y="1268743"/>
            <a:ext cx="1100484" cy="915039"/>
          </a:xfrm>
          <a:custGeom>
            <a:avLst/>
            <a:gdLst>
              <a:gd name="connsiteX0" fmla="*/ 0 w 923925"/>
              <a:gd name="connsiteY0" fmla="*/ 462915 h 923925"/>
              <a:gd name="connsiteX1" fmla="*/ 0 w 923925"/>
              <a:gd name="connsiteY1" fmla="*/ 148590 h 923925"/>
              <a:gd name="connsiteX2" fmla="*/ 148590 w 923925"/>
              <a:gd name="connsiteY2" fmla="*/ 0 h 923925"/>
              <a:gd name="connsiteX3" fmla="*/ 778193 w 923925"/>
              <a:gd name="connsiteY3" fmla="*/ 0 h 923925"/>
              <a:gd name="connsiteX4" fmla="*/ 925830 w 923925"/>
              <a:gd name="connsiteY4" fmla="*/ 145733 h 923925"/>
              <a:gd name="connsiteX5" fmla="*/ 925830 w 923925"/>
              <a:gd name="connsiteY5" fmla="*/ 779145 h 923925"/>
              <a:gd name="connsiteX6" fmla="*/ 780097 w 923925"/>
              <a:gd name="connsiteY6" fmla="*/ 924878 h 923925"/>
              <a:gd name="connsiteX7" fmla="*/ 146685 w 923925"/>
              <a:gd name="connsiteY7" fmla="*/ 924878 h 923925"/>
              <a:gd name="connsiteX8" fmla="*/ 953 w 923925"/>
              <a:gd name="connsiteY8" fmla="*/ 777240 h 923925"/>
              <a:gd name="connsiteX9" fmla="*/ 0 w 923925"/>
              <a:gd name="connsiteY9" fmla="*/ 462915 h 923925"/>
              <a:gd name="connsiteX10" fmla="*/ 493395 w 923925"/>
              <a:gd name="connsiteY10" fmla="*/ 678180 h 923925"/>
              <a:gd name="connsiteX11" fmla="*/ 493395 w 923925"/>
              <a:gd name="connsiteY11" fmla="*/ 799147 h 923925"/>
              <a:gd name="connsiteX12" fmla="*/ 521970 w 923925"/>
              <a:gd name="connsiteY12" fmla="*/ 826770 h 923925"/>
              <a:gd name="connsiteX13" fmla="*/ 578168 w 923925"/>
              <a:gd name="connsiteY13" fmla="*/ 826770 h 923925"/>
              <a:gd name="connsiteX14" fmla="*/ 608647 w 923925"/>
              <a:gd name="connsiteY14" fmla="*/ 797243 h 923925"/>
              <a:gd name="connsiteX15" fmla="*/ 608647 w 923925"/>
              <a:gd name="connsiteY15" fmla="*/ 561022 h 923925"/>
              <a:gd name="connsiteX16" fmla="*/ 639128 w 923925"/>
              <a:gd name="connsiteY16" fmla="*/ 531495 h 923925"/>
              <a:gd name="connsiteX17" fmla="*/ 685800 w 923925"/>
              <a:gd name="connsiteY17" fmla="*/ 531495 h 923925"/>
              <a:gd name="connsiteX18" fmla="*/ 710565 w 923925"/>
              <a:gd name="connsiteY18" fmla="*/ 510540 h 923925"/>
              <a:gd name="connsiteX19" fmla="*/ 720090 w 923925"/>
              <a:gd name="connsiteY19" fmla="*/ 440055 h 923925"/>
              <a:gd name="connsiteX20" fmla="*/ 703897 w 923925"/>
              <a:gd name="connsiteY20" fmla="*/ 421958 h 923925"/>
              <a:gd name="connsiteX21" fmla="*/ 634365 w 923925"/>
              <a:gd name="connsiteY21" fmla="*/ 421958 h 923925"/>
              <a:gd name="connsiteX22" fmla="*/ 607695 w 923925"/>
              <a:gd name="connsiteY22" fmla="*/ 394335 h 923925"/>
              <a:gd name="connsiteX23" fmla="*/ 607695 w 923925"/>
              <a:gd name="connsiteY23" fmla="*/ 340995 h 923925"/>
              <a:gd name="connsiteX24" fmla="*/ 658178 w 923925"/>
              <a:gd name="connsiteY24" fmla="*/ 286703 h 923925"/>
              <a:gd name="connsiteX25" fmla="*/ 702945 w 923925"/>
              <a:gd name="connsiteY25" fmla="*/ 286703 h 923925"/>
              <a:gd name="connsiteX26" fmla="*/ 724853 w 923925"/>
              <a:gd name="connsiteY26" fmla="*/ 266700 h 923925"/>
              <a:gd name="connsiteX27" fmla="*/ 724853 w 923925"/>
              <a:gd name="connsiteY27" fmla="*/ 208597 h 923925"/>
              <a:gd name="connsiteX28" fmla="*/ 703897 w 923925"/>
              <a:gd name="connsiteY28" fmla="*/ 186690 h 923925"/>
              <a:gd name="connsiteX29" fmla="*/ 617220 w 923925"/>
              <a:gd name="connsiteY29" fmla="*/ 186690 h 923925"/>
              <a:gd name="connsiteX30" fmla="*/ 499110 w 923925"/>
              <a:gd name="connsiteY30" fmla="*/ 290513 h 923925"/>
              <a:gd name="connsiteX31" fmla="*/ 495300 w 923925"/>
              <a:gd name="connsiteY31" fmla="*/ 399097 h 923925"/>
              <a:gd name="connsiteX32" fmla="*/ 471488 w 923925"/>
              <a:gd name="connsiteY32" fmla="*/ 422910 h 923925"/>
              <a:gd name="connsiteX33" fmla="*/ 411480 w 923925"/>
              <a:gd name="connsiteY33" fmla="*/ 422910 h 923925"/>
              <a:gd name="connsiteX34" fmla="*/ 395288 w 923925"/>
              <a:gd name="connsiteY34" fmla="*/ 438150 h 923925"/>
              <a:gd name="connsiteX35" fmla="*/ 395288 w 923925"/>
              <a:gd name="connsiteY35" fmla="*/ 511492 h 923925"/>
              <a:gd name="connsiteX36" fmla="*/ 417195 w 923925"/>
              <a:gd name="connsiteY36" fmla="*/ 532447 h 923925"/>
              <a:gd name="connsiteX37" fmla="*/ 470535 w 923925"/>
              <a:gd name="connsiteY37" fmla="*/ 532447 h 923925"/>
              <a:gd name="connsiteX38" fmla="*/ 495300 w 923925"/>
              <a:gd name="connsiteY38" fmla="*/ 557213 h 923925"/>
              <a:gd name="connsiteX39" fmla="*/ 493395 w 923925"/>
              <a:gd name="connsiteY39" fmla="*/ 67818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23925" h="923925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 dirty="0"/>
          </a:p>
        </p:txBody>
      </p:sp>
      <p:sp>
        <p:nvSpPr>
          <p:cNvPr id="62" name="Freeform: Shape 5">
            <a:extLst>
              <a:ext uri="{FF2B5EF4-FFF2-40B4-BE49-F238E27FC236}">
                <a16:creationId xmlns:a16="http://schemas.microsoft.com/office/drawing/2014/main" id="{4FF07007-3F44-4B8B-9B89-7E27027059D9}"/>
              </a:ext>
            </a:extLst>
          </p:cNvPr>
          <p:cNvSpPr/>
          <p:nvPr/>
        </p:nvSpPr>
        <p:spPr>
          <a:xfrm>
            <a:off x="6617177" y="3626537"/>
            <a:ext cx="1111830" cy="924473"/>
          </a:xfrm>
          <a:custGeom>
            <a:avLst/>
            <a:gdLst>
              <a:gd name="connsiteX0" fmla="*/ 470535 w 933450"/>
              <a:gd name="connsiteY0" fmla="*/ 0 h 933450"/>
              <a:gd name="connsiteX1" fmla="*/ 782955 w 933450"/>
              <a:gd name="connsiteY1" fmla="*/ 0 h 933450"/>
              <a:gd name="connsiteX2" fmla="*/ 939165 w 933450"/>
              <a:gd name="connsiteY2" fmla="*/ 157163 h 933450"/>
              <a:gd name="connsiteX3" fmla="*/ 939165 w 933450"/>
              <a:gd name="connsiteY3" fmla="*/ 775335 h 933450"/>
              <a:gd name="connsiteX4" fmla="*/ 783907 w 933450"/>
              <a:gd name="connsiteY4" fmla="*/ 937260 h 933450"/>
              <a:gd name="connsiteX5" fmla="*/ 159068 w 933450"/>
              <a:gd name="connsiteY5" fmla="*/ 937260 h 933450"/>
              <a:gd name="connsiteX6" fmla="*/ 0 w 933450"/>
              <a:gd name="connsiteY6" fmla="*/ 773430 h 933450"/>
              <a:gd name="connsiteX7" fmla="*/ 0 w 933450"/>
              <a:gd name="connsiteY7" fmla="*/ 157163 h 933450"/>
              <a:gd name="connsiteX8" fmla="*/ 119063 w 933450"/>
              <a:gd name="connsiteY8" fmla="*/ 1905 h 933450"/>
              <a:gd name="connsiteX9" fmla="*/ 154305 w 933450"/>
              <a:gd name="connsiteY9" fmla="*/ 0 h 933450"/>
              <a:gd name="connsiteX10" fmla="*/ 470535 w 933450"/>
              <a:gd name="connsiteY10" fmla="*/ 0 h 933450"/>
              <a:gd name="connsiteX11" fmla="*/ 781050 w 933450"/>
              <a:gd name="connsiteY11" fmla="*/ 259080 h 933450"/>
              <a:gd name="connsiteX12" fmla="*/ 734377 w 933450"/>
              <a:gd name="connsiteY12" fmla="*/ 276225 h 933450"/>
              <a:gd name="connsiteX13" fmla="*/ 695325 w 933450"/>
              <a:gd name="connsiteY13" fmla="*/ 269558 h 933450"/>
              <a:gd name="connsiteX14" fmla="*/ 569595 w 933450"/>
              <a:gd name="connsiteY14" fmla="*/ 256223 h 933450"/>
              <a:gd name="connsiteX15" fmla="*/ 502920 w 933450"/>
              <a:gd name="connsiteY15" fmla="*/ 363855 h 933450"/>
              <a:gd name="connsiteX16" fmla="*/ 471488 w 933450"/>
              <a:gd name="connsiteY16" fmla="*/ 390525 h 933450"/>
              <a:gd name="connsiteX17" fmla="*/ 460057 w 933450"/>
              <a:gd name="connsiteY17" fmla="*/ 388620 h 933450"/>
              <a:gd name="connsiteX18" fmla="*/ 266700 w 933450"/>
              <a:gd name="connsiteY18" fmla="*/ 284798 h 933450"/>
              <a:gd name="connsiteX19" fmla="*/ 240982 w 933450"/>
              <a:gd name="connsiteY19" fmla="*/ 292418 h 933450"/>
              <a:gd name="connsiteX20" fmla="*/ 271463 w 933450"/>
              <a:gd name="connsiteY20" fmla="*/ 409575 h 933450"/>
              <a:gd name="connsiteX21" fmla="*/ 283845 w 933450"/>
              <a:gd name="connsiteY21" fmla="*/ 425768 h 933450"/>
              <a:gd name="connsiteX22" fmla="*/ 249555 w 933450"/>
              <a:gd name="connsiteY22" fmla="*/ 421958 h 933450"/>
              <a:gd name="connsiteX23" fmla="*/ 237172 w 933450"/>
              <a:gd name="connsiteY23" fmla="*/ 433388 h 933450"/>
              <a:gd name="connsiteX24" fmla="*/ 302895 w 933450"/>
              <a:gd name="connsiteY24" fmla="*/ 521018 h 933450"/>
              <a:gd name="connsiteX25" fmla="*/ 322897 w 933450"/>
              <a:gd name="connsiteY25" fmla="*/ 533400 h 933450"/>
              <a:gd name="connsiteX26" fmla="*/ 295275 w 933450"/>
              <a:gd name="connsiteY26" fmla="*/ 539115 h 933450"/>
              <a:gd name="connsiteX27" fmla="*/ 285750 w 933450"/>
              <a:gd name="connsiteY27" fmla="*/ 555308 h 933450"/>
              <a:gd name="connsiteX28" fmla="*/ 359093 w 933450"/>
              <a:gd name="connsiteY28" fmla="*/ 613410 h 933450"/>
              <a:gd name="connsiteX29" fmla="*/ 386715 w 933450"/>
              <a:gd name="connsiteY29" fmla="*/ 623888 h 933450"/>
              <a:gd name="connsiteX30" fmla="*/ 221932 w 933450"/>
              <a:gd name="connsiteY30" fmla="*/ 676275 h 933450"/>
              <a:gd name="connsiteX31" fmla="*/ 638175 w 933450"/>
              <a:gd name="connsiteY31" fmla="*/ 623888 h 933450"/>
              <a:gd name="connsiteX32" fmla="*/ 736282 w 933450"/>
              <a:gd name="connsiteY32" fmla="*/ 413385 h 933450"/>
              <a:gd name="connsiteX33" fmla="*/ 773430 w 933450"/>
              <a:gd name="connsiteY33" fmla="*/ 331470 h 933450"/>
              <a:gd name="connsiteX34" fmla="*/ 788670 w 933450"/>
              <a:gd name="connsiteY34" fmla="*/ 309563 h 933450"/>
              <a:gd name="connsiteX35" fmla="*/ 731520 w 933450"/>
              <a:gd name="connsiteY35" fmla="*/ 317183 h 933450"/>
              <a:gd name="connsiteX36" fmla="*/ 781050 w 933450"/>
              <a:gd name="connsiteY36" fmla="*/ 25908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33450" h="933450">
                <a:moveTo>
                  <a:pt x="470535" y="0"/>
                </a:moveTo>
                <a:cubicBezTo>
                  <a:pt x="574357" y="0"/>
                  <a:pt x="679132" y="0"/>
                  <a:pt x="782955" y="0"/>
                </a:cubicBezTo>
                <a:cubicBezTo>
                  <a:pt x="881063" y="0"/>
                  <a:pt x="939165" y="59055"/>
                  <a:pt x="939165" y="157163"/>
                </a:cubicBezTo>
                <a:cubicBezTo>
                  <a:pt x="939165" y="362903"/>
                  <a:pt x="939165" y="569595"/>
                  <a:pt x="939165" y="775335"/>
                </a:cubicBezTo>
                <a:cubicBezTo>
                  <a:pt x="939165" y="875348"/>
                  <a:pt x="883920" y="936308"/>
                  <a:pt x="783907" y="937260"/>
                </a:cubicBezTo>
                <a:cubicBezTo>
                  <a:pt x="575310" y="939165"/>
                  <a:pt x="367665" y="939165"/>
                  <a:pt x="159068" y="937260"/>
                </a:cubicBezTo>
                <a:cubicBezTo>
                  <a:pt x="56197" y="936308"/>
                  <a:pt x="952" y="875348"/>
                  <a:pt x="0" y="773430"/>
                </a:cubicBezTo>
                <a:cubicBezTo>
                  <a:pt x="0" y="567690"/>
                  <a:pt x="0" y="362903"/>
                  <a:pt x="0" y="157163"/>
                </a:cubicBezTo>
                <a:cubicBezTo>
                  <a:pt x="0" y="75248"/>
                  <a:pt x="45720" y="16193"/>
                  <a:pt x="119063" y="1905"/>
                </a:cubicBezTo>
                <a:cubicBezTo>
                  <a:pt x="130493" y="0"/>
                  <a:pt x="142875" y="0"/>
                  <a:pt x="154305" y="0"/>
                </a:cubicBezTo>
                <a:cubicBezTo>
                  <a:pt x="260985" y="0"/>
                  <a:pt x="365760" y="0"/>
                  <a:pt x="470535" y="0"/>
                </a:cubicBezTo>
                <a:close/>
                <a:moveTo>
                  <a:pt x="781050" y="259080"/>
                </a:moveTo>
                <a:cubicBezTo>
                  <a:pt x="762952" y="265748"/>
                  <a:pt x="748665" y="270510"/>
                  <a:pt x="734377" y="276225"/>
                </a:cubicBezTo>
                <a:cubicBezTo>
                  <a:pt x="720090" y="281940"/>
                  <a:pt x="708660" y="280035"/>
                  <a:pt x="695325" y="269558"/>
                </a:cubicBezTo>
                <a:cubicBezTo>
                  <a:pt x="656272" y="240030"/>
                  <a:pt x="614363" y="234315"/>
                  <a:pt x="569595" y="256223"/>
                </a:cubicBezTo>
                <a:cubicBezTo>
                  <a:pt x="524827" y="278130"/>
                  <a:pt x="503872" y="314325"/>
                  <a:pt x="502920" y="363855"/>
                </a:cubicBezTo>
                <a:cubicBezTo>
                  <a:pt x="501968" y="394335"/>
                  <a:pt x="502920" y="394335"/>
                  <a:pt x="471488" y="390525"/>
                </a:cubicBezTo>
                <a:cubicBezTo>
                  <a:pt x="467677" y="390525"/>
                  <a:pt x="463868" y="389573"/>
                  <a:pt x="460057" y="388620"/>
                </a:cubicBezTo>
                <a:cubicBezTo>
                  <a:pt x="384810" y="375285"/>
                  <a:pt x="320040" y="340995"/>
                  <a:pt x="266700" y="284798"/>
                </a:cubicBezTo>
                <a:cubicBezTo>
                  <a:pt x="250507" y="268605"/>
                  <a:pt x="246697" y="269558"/>
                  <a:pt x="240982" y="292418"/>
                </a:cubicBezTo>
                <a:cubicBezTo>
                  <a:pt x="230505" y="337185"/>
                  <a:pt x="239077" y="376238"/>
                  <a:pt x="271463" y="409575"/>
                </a:cubicBezTo>
                <a:cubicBezTo>
                  <a:pt x="276225" y="414338"/>
                  <a:pt x="282893" y="416243"/>
                  <a:pt x="283845" y="425768"/>
                </a:cubicBezTo>
                <a:cubicBezTo>
                  <a:pt x="271463" y="429578"/>
                  <a:pt x="260985" y="424815"/>
                  <a:pt x="249555" y="421958"/>
                </a:cubicBezTo>
                <a:cubicBezTo>
                  <a:pt x="237172" y="418148"/>
                  <a:pt x="235268" y="421958"/>
                  <a:pt x="237172" y="433388"/>
                </a:cubicBezTo>
                <a:cubicBezTo>
                  <a:pt x="243840" y="474345"/>
                  <a:pt x="267652" y="501968"/>
                  <a:pt x="302895" y="521018"/>
                </a:cubicBezTo>
                <a:cubicBezTo>
                  <a:pt x="309563" y="524828"/>
                  <a:pt x="319088" y="524828"/>
                  <a:pt x="322897" y="533400"/>
                </a:cubicBezTo>
                <a:cubicBezTo>
                  <a:pt x="315277" y="541973"/>
                  <a:pt x="304800" y="539115"/>
                  <a:pt x="295275" y="539115"/>
                </a:cubicBezTo>
                <a:cubicBezTo>
                  <a:pt x="281940" y="539115"/>
                  <a:pt x="279082" y="543878"/>
                  <a:pt x="285750" y="555308"/>
                </a:cubicBezTo>
                <a:cubicBezTo>
                  <a:pt x="301943" y="584835"/>
                  <a:pt x="326707" y="603885"/>
                  <a:pt x="359093" y="613410"/>
                </a:cubicBezTo>
                <a:cubicBezTo>
                  <a:pt x="367665" y="616268"/>
                  <a:pt x="378143" y="614363"/>
                  <a:pt x="386715" y="623888"/>
                </a:cubicBezTo>
                <a:cubicBezTo>
                  <a:pt x="339090" y="661988"/>
                  <a:pt x="283845" y="675323"/>
                  <a:pt x="221932" y="676275"/>
                </a:cubicBezTo>
                <a:cubicBezTo>
                  <a:pt x="356235" y="753428"/>
                  <a:pt x="535305" y="730568"/>
                  <a:pt x="638175" y="623888"/>
                </a:cubicBezTo>
                <a:cubicBezTo>
                  <a:pt x="694372" y="564833"/>
                  <a:pt x="728663" y="495300"/>
                  <a:pt x="736282" y="413385"/>
                </a:cubicBezTo>
                <a:cubicBezTo>
                  <a:pt x="739140" y="381000"/>
                  <a:pt x="741997" y="350520"/>
                  <a:pt x="773430" y="331470"/>
                </a:cubicBezTo>
                <a:cubicBezTo>
                  <a:pt x="780097" y="327660"/>
                  <a:pt x="786765" y="320040"/>
                  <a:pt x="788670" y="309563"/>
                </a:cubicBezTo>
                <a:cubicBezTo>
                  <a:pt x="770572" y="310515"/>
                  <a:pt x="755332" y="321945"/>
                  <a:pt x="731520" y="317183"/>
                </a:cubicBezTo>
                <a:cubicBezTo>
                  <a:pt x="754380" y="300038"/>
                  <a:pt x="770572" y="283845"/>
                  <a:pt x="781050" y="2590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63" name="Freeform: Shape 7">
            <a:extLst>
              <a:ext uri="{FF2B5EF4-FFF2-40B4-BE49-F238E27FC236}">
                <a16:creationId xmlns:a16="http://schemas.microsoft.com/office/drawing/2014/main" id="{5C6C6BE5-97FC-41C7-8AD4-1ABF852E9834}"/>
              </a:ext>
            </a:extLst>
          </p:cNvPr>
          <p:cNvSpPr/>
          <p:nvPr/>
        </p:nvSpPr>
        <p:spPr>
          <a:xfrm>
            <a:off x="6590998" y="2434486"/>
            <a:ext cx="1120621" cy="927302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64" name="Rounded Rectangle 2">
            <a:extLst>
              <a:ext uri="{FF2B5EF4-FFF2-40B4-BE49-F238E27FC236}">
                <a16:creationId xmlns:a16="http://schemas.microsoft.com/office/drawing/2014/main" id="{CC9AC874-4DB6-44FA-958B-1057281B313E}"/>
              </a:ext>
            </a:extLst>
          </p:cNvPr>
          <p:cNvSpPr/>
          <p:nvPr/>
        </p:nvSpPr>
        <p:spPr>
          <a:xfrm>
            <a:off x="6630557" y="4805501"/>
            <a:ext cx="1100484" cy="91503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11216" y="2243133"/>
            <a:ext cx="175440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rgbClr val="FEFEFE"/>
                </a:solidFill>
                <a:latin typeface="Adobe Heiti Std R" pitchFamily="34" charset="-128"/>
                <a:ea typeface="Adobe Heiti Std R" pitchFamily="34" charset="-128"/>
                <a:cs typeface="Adobe Arabic" pitchFamily="18" charset="-78"/>
              </a:rPr>
              <a:t>RATE CARD</a:t>
            </a:r>
            <a:endParaRPr lang="ko-KR" altLang="en-US" sz="2000" b="1" dirty="0">
              <a:solidFill>
                <a:srgbClr val="FEFEFE"/>
              </a:solidFill>
              <a:latin typeface="Adobe Heiti Std R" pitchFamily="34" charset="-128"/>
              <a:cs typeface="Adobe Arabic" pitchFamily="18" charset="-78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lvl="0" indent="-228605" algn="ctr" defTabSz="914423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900" b="1" dirty="0">
                <a:solidFill>
                  <a:srgbClr val="FEFEFE"/>
                </a:solidFill>
              </a:rPr>
              <a:t>Office :</a:t>
            </a:r>
          </a:p>
          <a:p>
            <a:pPr marL="228605" lvl="0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Jl.Serasa</a:t>
            </a:r>
            <a:r>
              <a:rPr lang="en-US" sz="900" dirty="0">
                <a:solidFill>
                  <a:srgbClr val="FEFEFE"/>
                </a:solidFill>
              </a:rPr>
              <a:t> No.11 </a:t>
            </a:r>
            <a:r>
              <a:rPr lang="en-US" sz="900" dirty="0" err="1">
                <a:solidFill>
                  <a:srgbClr val="FEFEFE"/>
                </a:solidFill>
              </a:rPr>
              <a:t>Lingkar</a:t>
            </a:r>
            <a:r>
              <a:rPr lang="en-US" sz="900" dirty="0">
                <a:solidFill>
                  <a:srgbClr val="FEFEFE"/>
                </a:solidFill>
              </a:rPr>
              <a:t> Selatan </a:t>
            </a:r>
            <a:r>
              <a:rPr lang="id-ID" sz="900" dirty="0">
                <a:solidFill>
                  <a:srgbClr val="FEFEFE"/>
                </a:solidFill>
              </a:rPr>
              <a:t>Sukabumi 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0266 237112 /0266 237112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endParaRPr lang="en-US" sz="900" dirty="0">
              <a:solidFill>
                <a:srgbClr val="FEFEFE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2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51" name="Picture 50" descr="RADIO NETWORK WHITE SUKABUMI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8621" y="241096"/>
            <a:ext cx="1553490" cy="555858"/>
          </a:xfrm>
          <a:prstGeom prst="rect">
            <a:avLst/>
          </a:prstGeom>
        </p:spPr>
      </p:pic>
      <p:sp>
        <p:nvSpPr>
          <p:cNvPr id="55" name="Right Arrow 54"/>
          <p:cNvSpPr/>
          <p:nvPr/>
        </p:nvSpPr>
        <p:spPr>
          <a:xfrm>
            <a:off x="3273707" y="2710001"/>
            <a:ext cx="3995351" cy="345940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038198" y="2960209"/>
            <a:ext cx="1210963" cy="4462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>
                <a:latin typeface="+mj-lt"/>
              </a:rPr>
              <a:t>LOOSE SPOT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069866" y="3567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ADLIBS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069866" y="3991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INSERT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069866" y="4459070"/>
            <a:ext cx="1210963" cy="593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800" dirty="0">
              <a:latin typeface="a Aha Wow" pitchFamily="2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069866" y="5220714"/>
            <a:ext cx="1210963" cy="4215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TIME SIGNAL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069866" y="5784993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MEDSOS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072753" y="4444124"/>
            <a:ext cx="1160895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SPONSOR</a:t>
            </a:r>
          </a:p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 PROGRAM / </a:t>
            </a:r>
            <a:endParaRPr lang="en-US" sz="1200" b="1" dirty="0">
              <a:solidFill>
                <a:srgbClr val="FEFEFE"/>
              </a:solidFill>
            </a:endParaRPr>
          </a:p>
          <a:p>
            <a:pPr algn="ctr"/>
            <a:r>
              <a:rPr lang="en-US" sz="1200" b="1" dirty="0">
                <a:solidFill>
                  <a:srgbClr val="FEFEFE"/>
                </a:solidFill>
              </a:rPr>
              <a:t>TALKSHOW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284944" y="2660820"/>
            <a:ext cx="1505505" cy="3455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804090" y="2664939"/>
            <a:ext cx="1736895" cy="34551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/>
          <p:cNvCxnSpPr/>
          <p:nvPr/>
        </p:nvCxnSpPr>
        <p:spPr>
          <a:xfrm>
            <a:off x="2276706" y="290795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2301418" y="2677296"/>
            <a:ext cx="1475375" cy="17231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PRIME TIME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3847860" y="2673176"/>
            <a:ext cx="1665829" cy="21006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REGULAR TIME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538771" y="297385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534651" y="3550570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493459" y="3954237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530529" y="4618491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518169" y="5285576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400.000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522285" y="5755938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098860" y="2977974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094740" y="3546449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998956" y="3950116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750.000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090618" y="4614370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1.750.000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78258" y="5281455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082374" y="575181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250.000</a:t>
            </a:r>
          </a:p>
        </p:txBody>
      </p:sp>
      <p:sp>
        <p:nvSpPr>
          <p:cNvPr id="85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7351659" y="3755404"/>
            <a:ext cx="2078609" cy="1353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7506670" y="4224418"/>
            <a:ext cx="1686564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06:00 s/d 10.00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16:00  s/d 20:00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7735774" y="3917751"/>
            <a:ext cx="1259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PRIME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9490747" y="3755404"/>
            <a:ext cx="1887170" cy="13369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9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9543230" y="4208241"/>
            <a:ext cx="1774209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10:00 s/d 16.00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20:00  s/d 24:00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9490747" y="3900579"/>
            <a:ext cx="1916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REGULAR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 descr="GEDUNG MEGASWARA NETWORK pol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5363"/>
            <a:ext cx="12192000" cy="46036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</a:t>
            </a:r>
            <a:r>
              <a:rPr lang="en-US" sz="900" dirty="0">
                <a:solidFill>
                  <a:srgbClr val="FEFEFE"/>
                </a:solidFill>
              </a:rPr>
              <a:t>. </a:t>
            </a:r>
            <a:r>
              <a:rPr lang="en-US" sz="900" dirty="0" err="1">
                <a:solidFill>
                  <a:srgbClr val="FEFEFE"/>
                </a:solidFill>
              </a:rPr>
              <a:t>Karya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bakti</a:t>
            </a:r>
            <a:r>
              <a:rPr lang="en-US" sz="900" dirty="0">
                <a:solidFill>
                  <a:srgbClr val="FEFEFE"/>
                </a:solidFill>
              </a:rPr>
              <a:t> no. 49 </a:t>
            </a:r>
            <a:r>
              <a:rPr lang="en-US" sz="900" dirty="0" err="1">
                <a:solidFill>
                  <a:srgbClr val="FEFEFE"/>
                </a:solidFill>
              </a:rPr>
              <a:t>kec</a:t>
            </a:r>
            <a:r>
              <a:rPr lang="en-US" sz="900" dirty="0">
                <a:solidFill>
                  <a:srgbClr val="FEFEFE"/>
                </a:solidFill>
              </a:rPr>
              <a:t>. </a:t>
            </a:r>
            <a:r>
              <a:rPr lang="en-US" sz="900" dirty="0" err="1">
                <a:solidFill>
                  <a:srgbClr val="FEFEFE"/>
                </a:solidFill>
              </a:rPr>
              <a:t>Jalaksana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kuningan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</a:t>
            </a:r>
            <a:r>
              <a:rPr lang="en-US" sz="900" dirty="0">
                <a:solidFill>
                  <a:srgbClr val="FEFEFE"/>
                </a:solidFill>
              </a:rPr>
              <a:t>0232 8910086 – 081383382298 / fax 0232 8910086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3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4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70" name="TextBox 69"/>
          <p:cNvSpPr txBox="1"/>
          <p:nvPr/>
        </p:nvSpPr>
        <p:spPr>
          <a:xfrm>
            <a:off x="4691281" y="6530667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  <p:pic>
        <p:nvPicPr>
          <p:cNvPr id="71" name="Picture 70" descr="LOGO KUNINGAN PUTIH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92" y="2849796"/>
            <a:ext cx="2131566" cy="647286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6152994" y="714400"/>
            <a:ext cx="5824728" cy="3300984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3168337" y="5091419"/>
            <a:ext cx="2223083" cy="7046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ounded Rectangle 57"/>
          <p:cNvSpPr/>
          <p:nvPr/>
        </p:nvSpPr>
        <p:spPr>
          <a:xfrm>
            <a:off x="6073473" y="4572912"/>
            <a:ext cx="5748040" cy="1588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8821681" y="5588061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615192" y="5316012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Arial Black" panose="020B0A04020102020204" pitchFamily="34" charset="0"/>
              </a:rPr>
              <a:t>COVERAGE 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52995" y="4595946"/>
            <a:ext cx="5515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err="1"/>
              <a:t>Kab</a:t>
            </a:r>
            <a:r>
              <a:rPr lang="en-US" sz="1500" b="1" dirty="0"/>
              <a:t> </a:t>
            </a:r>
            <a:r>
              <a:rPr lang="en-US" sz="1500" b="1" dirty="0" err="1"/>
              <a:t>Kuningan</a:t>
            </a:r>
            <a:r>
              <a:rPr lang="en-US" sz="1500" b="1" dirty="0"/>
              <a:t>, </a:t>
            </a:r>
            <a:r>
              <a:rPr lang="en-US" sz="1500" b="1" dirty="0" smtClean="0"/>
              <a:t>Kota </a:t>
            </a:r>
            <a:r>
              <a:rPr lang="en-US" sz="1500" b="1" dirty="0"/>
              <a:t>Cirebon,</a:t>
            </a:r>
          </a:p>
          <a:p>
            <a:pPr algn="ctr"/>
            <a:r>
              <a:rPr lang="en-US" sz="1500" b="1" dirty="0"/>
              <a:t> </a:t>
            </a:r>
            <a:r>
              <a:rPr lang="en-US" sz="1500" b="1" dirty="0" err="1"/>
              <a:t>Kab</a:t>
            </a:r>
            <a:r>
              <a:rPr lang="en-US" sz="1500" b="1" dirty="0"/>
              <a:t> Cirebon </a:t>
            </a:r>
            <a:r>
              <a:rPr lang="en-US" sz="1500" b="1" dirty="0" err="1"/>
              <a:t>selatan</a:t>
            </a:r>
            <a:r>
              <a:rPr lang="en-US" sz="1500" b="1" dirty="0"/>
              <a:t> </a:t>
            </a:r>
            <a:r>
              <a:rPr lang="en-US" sz="1500" b="1" dirty="0" err="1"/>
              <a:t>dan</a:t>
            </a:r>
            <a:r>
              <a:rPr lang="en-US" sz="1500" b="1" dirty="0"/>
              <a:t> </a:t>
            </a:r>
            <a:r>
              <a:rPr lang="en-US" sz="1500" b="1" dirty="0" err="1"/>
              <a:t>timur</a:t>
            </a:r>
            <a:r>
              <a:rPr lang="en-US" sz="1500" b="1" dirty="0"/>
              <a:t>  </a:t>
            </a:r>
            <a:r>
              <a:rPr lang="en-US" sz="1500" b="1" dirty="0" err="1" smtClean="0"/>
              <a:t>Kab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Majalengka</a:t>
            </a:r>
            <a:r>
              <a:rPr lang="en-US" sz="1500" b="1" dirty="0" smtClean="0"/>
              <a:t>  </a:t>
            </a:r>
          </a:p>
          <a:p>
            <a:pPr algn="ctr"/>
            <a:r>
              <a:rPr lang="en-US" sz="1500" b="1" dirty="0" err="1" smtClean="0"/>
              <a:t>Ciamis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Kab</a:t>
            </a:r>
            <a:r>
              <a:rPr lang="en-US" sz="1500" b="1" dirty="0" smtClean="0"/>
              <a:t> </a:t>
            </a:r>
            <a:r>
              <a:rPr lang="en-US" sz="1500" b="1" dirty="0"/>
              <a:t>Banjar </a:t>
            </a:r>
            <a:r>
              <a:rPr lang="en-US" sz="1500" b="1" dirty="0" err="1" smtClean="0"/>
              <a:t>dansebagian</a:t>
            </a:r>
            <a:r>
              <a:rPr lang="en-US" sz="1500" b="1" dirty="0" smtClean="0"/>
              <a:t> </a:t>
            </a:r>
            <a:r>
              <a:rPr lang="en-US" sz="1500" b="1" dirty="0" err="1"/>
              <a:t>jawa</a:t>
            </a:r>
            <a:r>
              <a:rPr lang="en-US" sz="1500" b="1" dirty="0"/>
              <a:t> </a:t>
            </a:r>
            <a:r>
              <a:rPr lang="en-US" sz="1500" b="1" dirty="0" err="1" smtClean="0"/>
              <a:t>tengah</a:t>
            </a:r>
            <a:r>
              <a:rPr lang="en-US" sz="1500" b="1" dirty="0" smtClean="0"/>
              <a:t> </a:t>
            </a:r>
            <a:r>
              <a:rPr lang="en-US" sz="1500" b="1" dirty="0" err="1"/>
              <a:t>losari</a:t>
            </a:r>
            <a:r>
              <a:rPr lang="en-US" sz="1500" b="1" dirty="0"/>
              <a:t>, </a:t>
            </a:r>
            <a:r>
              <a:rPr lang="en-US" sz="1500" b="1" dirty="0" err="1"/>
              <a:t>brebes</a:t>
            </a:r>
            <a:r>
              <a:rPr lang="en-US" sz="1500" b="1" dirty="0"/>
              <a:t>, </a:t>
            </a:r>
            <a:r>
              <a:rPr lang="en-US" sz="1500" b="1" dirty="0" err="1"/>
              <a:t>Tegal</a:t>
            </a:r>
            <a:r>
              <a:rPr lang="en-US" sz="1500" b="1" dirty="0"/>
              <a:t> </a:t>
            </a:r>
            <a:r>
              <a:rPr lang="en-US" sz="1500" b="1" dirty="0" err="1"/>
              <a:t>dan</a:t>
            </a:r>
            <a:r>
              <a:rPr lang="en-US" sz="1500" b="1" dirty="0"/>
              <a:t> </a:t>
            </a:r>
            <a:r>
              <a:rPr lang="en-US" sz="1500" b="1" dirty="0" err="1" smtClean="0"/>
              <a:t>Pemalang</a:t>
            </a:r>
            <a:endParaRPr lang="en-US" sz="15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6159568" y="798444"/>
            <a:ext cx="58181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/>
              <a:t>Nama </a:t>
            </a:r>
            <a:r>
              <a:rPr lang="en-US" sz="1600" b="1" dirty="0" smtClean="0"/>
              <a:t>Perusahaan	: </a:t>
            </a:r>
            <a:r>
              <a:rPr lang="en-US" sz="1600" b="1" dirty="0"/>
              <a:t>PT. RADIO CAHAYA STATION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Nama </a:t>
            </a:r>
            <a:r>
              <a:rPr lang="en-US" sz="1600" b="1" dirty="0" err="1" smtClean="0"/>
              <a:t>Udara</a:t>
            </a:r>
            <a:r>
              <a:rPr lang="en-US" sz="1600" b="1" dirty="0"/>
              <a:t>	</a:t>
            </a:r>
            <a:r>
              <a:rPr lang="en-US" sz="1600" b="1" dirty="0" smtClean="0"/>
              <a:t>: </a:t>
            </a:r>
            <a:r>
              <a:rPr lang="en-US" sz="1600" b="1" dirty="0"/>
              <a:t>MEGASWARA FM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/>
              <a:t>Alamat</a:t>
            </a:r>
            <a:r>
              <a:rPr lang="en-US" sz="1600" b="1" dirty="0"/>
              <a:t>	</a:t>
            </a:r>
            <a:r>
              <a:rPr lang="en-US" sz="1600" b="1" dirty="0" smtClean="0"/>
              <a:t>	: </a:t>
            </a:r>
            <a:r>
              <a:rPr lang="en-US" sz="1600" b="1" dirty="0"/>
              <a:t>JL. KARYA BAKTI NO. 49 </a:t>
            </a:r>
            <a:r>
              <a:rPr lang="en-US" sz="1600" b="1" dirty="0" smtClean="0"/>
              <a:t> 			  	  KEC. JALAKSANA </a:t>
            </a:r>
            <a:r>
              <a:rPr lang="en-US" sz="1600" b="1" dirty="0"/>
              <a:t>KUNINGAN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Email 	     </a:t>
            </a:r>
            <a:r>
              <a:rPr lang="en-US" sz="1600" b="1" dirty="0" smtClean="0"/>
              <a:t>	: </a:t>
            </a:r>
            <a:r>
              <a:rPr lang="en-US" sz="1600" b="1" dirty="0"/>
              <a:t>kuningan@megaswara.co.id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NPWP 	      </a:t>
            </a:r>
            <a:r>
              <a:rPr lang="en-US" sz="1600" b="1" dirty="0" smtClean="0"/>
              <a:t>	: </a:t>
            </a:r>
            <a:r>
              <a:rPr lang="en-US" sz="1600" b="1" dirty="0"/>
              <a:t>02.247.754.9-438.000 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/>
              <a:t>No.Rekening</a:t>
            </a:r>
            <a:r>
              <a:rPr lang="en-US" sz="1600" b="1" dirty="0" smtClean="0"/>
              <a:t>	: </a:t>
            </a:r>
            <a:r>
              <a:rPr lang="en-US" sz="1600" b="1" dirty="0"/>
              <a:t>BANK MANDIRI 134.00.333333.28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/>
              <a:t>Frekuensi</a:t>
            </a:r>
            <a:r>
              <a:rPr lang="en-US" sz="1600" b="1" dirty="0" smtClean="0"/>
              <a:t>	: </a:t>
            </a:r>
            <a:r>
              <a:rPr lang="en-US" sz="1600" b="1" dirty="0"/>
              <a:t>89,8 FM</a:t>
            </a:r>
          </a:p>
        </p:txBody>
      </p:sp>
    </p:spTree>
    <p:extLst>
      <p:ext uri="{BB962C8B-B14F-4D97-AF65-F5344CB8AC3E}">
        <p14:creationId xmlns:p14="http://schemas.microsoft.com/office/powerpoint/2010/main" val="252323171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400597" y="2666048"/>
          <a:ext cx="3475165" cy="342622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4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926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80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478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52959" y="2654974"/>
          <a:ext cx="3466227" cy="343729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3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00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9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384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03388" y="3106761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KOMPOSISI SIARAN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748054" y="3663139"/>
            <a:ext cx="2787046" cy="4481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928544" y="4154858"/>
            <a:ext cx="2438114" cy="47671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104862" y="4784223"/>
            <a:ext cx="2093799" cy="46821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59154" y="4198604"/>
            <a:ext cx="186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DANGDUT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90562" y="3666274"/>
            <a:ext cx="243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INDO 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32132" y="4850132"/>
            <a:ext cx="251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BARAT 5%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2496059" y="3781721"/>
            <a:ext cx="1375222" cy="15094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35">
            <a:extLst>
              <a:ext uri="{FF2B5EF4-FFF2-40B4-BE49-F238E27FC236}">
                <a16:creationId xmlns:a16="http://schemas.microsoft.com/office/drawing/2014/main" id="{856D99D1-3712-4CF7-B862-CADCDFAE0C04}"/>
              </a:ext>
            </a:extLst>
          </p:cNvPr>
          <p:cNvSpPr/>
          <p:nvPr/>
        </p:nvSpPr>
        <p:spPr>
          <a:xfrm>
            <a:off x="4047240" y="3781720"/>
            <a:ext cx="1450167" cy="150948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2519239" y="3868246"/>
            <a:ext cx="1462932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spc="-27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altLang="ko-KR" sz="1800" b="1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2BDF61BE-00F1-4480-BA77-A42DD43D68AC}"/>
              </a:ext>
            </a:extLst>
          </p:cNvPr>
          <p:cNvSpPr txBox="1">
            <a:spLocks/>
          </p:cNvSpPr>
          <p:nvPr/>
        </p:nvSpPr>
        <p:spPr>
          <a:xfrm>
            <a:off x="4023737" y="3722734"/>
            <a:ext cx="1708060" cy="9818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2403906" y="4700902"/>
            <a:ext cx="163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7F3DBF-F752-42D0-A6A4-38E4C30A9F5A}"/>
              </a:ext>
            </a:extLst>
          </p:cNvPr>
          <p:cNvSpPr txBox="1"/>
          <p:nvPr/>
        </p:nvSpPr>
        <p:spPr>
          <a:xfrm>
            <a:off x="4033654" y="4681151"/>
            <a:ext cx="1539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08574" y="3096065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FORMAT MUSIK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39101" y="5487688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ETNIS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43917" y="2147797"/>
            <a:ext cx="4407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FORMAT SIARAN &amp; MUSIK</a:t>
            </a:r>
            <a:endParaRPr lang="en-US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</a:t>
            </a:r>
            <a:r>
              <a:rPr lang="en-US" sz="900" dirty="0">
                <a:solidFill>
                  <a:srgbClr val="FEFEFE"/>
                </a:solidFill>
              </a:rPr>
              <a:t>. </a:t>
            </a:r>
            <a:r>
              <a:rPr lang="en-US" sz="900" dirty="0" err="1">
                <a:solidFill>
                  <a:srgbClr val="FEFEFE"/>
                </a:solidFill>
              </a:rPr>
              <a:t>Karya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bakti</a:t>
            </a:r>
            <a:r>
              <a:rPr lang="en-US" sz="900" dirty="0">
                <a:solidFill>
                  <a:srgbClr val="FEFEFE"/>
                </a:solidFill>
              </a:rPr>
              <a:t> no. 49 </a:t>
            </a:r>
            <a:r>
              <a:rPr lang="en-US" sz="900" dirty="0" err="1">
                <a:solidFill>
                  <a:srgbClr val="FEFEFE"/>
                </a:solidFill>
              </a:rPr>
              <a:t>kec</a:t>
            </a:r>
            <a:r>
              <a:rPr lang="en-US" sz="900" dirty="0">
                <a:solidFill>
                  <a:srgbClr val="FEFEFE"/>
                </a:solidFill>
              </a:rPr>
              <a:t>. </a:t>
            </a:r>
            <a:r>
              <a:rPr lang="en-US" sz="900" dirty="0" err="1">
                <a:solidFill>
                  <a:srgbClr val="FEFEFE"/>
                </a:solidFill>
              </a:rPr>
              <a:t>Jalaksana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kuningan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</a:t>
            </a:r>
            <a:r>
              <a:rPr lang="en-US" sz="900" dirty="0">
                <a:solidFill>
                  <a:srgbClr val="FEFEFE"/>
                </a:solidFill>
              </a:rPr>
              <a:t>0232 8910086 – 081383382298 / fax 0232 8910086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23" name="TextBox 22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24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25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27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8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9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6" name="Picture 25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30" name="TextBox 29"/>
          <p:cNvSpPr txBox="1"/>
          <p:nvPr/>
        </p:nvSpPr>
        <p:spPr>
          <a:xfrm>
            <a:off x="4691281" y="6530667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 descr="LOGO KUNINGAN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900" y="428556"/>
            <a:ext cx="1333850" cy="40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87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893" y="3023345"/>
            <a:ext cx="2623185" cy="2468880"/>
          </a:xfrm>
          <a:prstGeom prst="rect">
            <a:avLst/>
          </a:prstGeom>
        </p:spPr>
      </p:pic>
      <p:pic>
        <p:nvPicPr>
          <p:cNvPr id="3" name="Picture 2" descr="PENDIDIKA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231" y="3024622"/>
            <a:ext cx="2623184" cy="2468880"/>
          </a:xfrm>
          <a:prstGeom prst="rect">
            <a:avLst/>
          </a:prstGeom>
        </p:spPr>
      </p:pic>
      <p:pic>
        <p:nvPicPr>
          <p:cNvPr id="4" name="Picture 3" descr="PEKERJAAN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7236" y="3022852"/>
            <a:ext cx="2623186" cy="2468880"/>
          </a:xfrm>
          <a:prstGeom prst="rect">
            <a:avLst/>
          </a:prstGeom>
        </p:spPr>
      </p:pic>
      <p:pic>
        <p:nvPicPr>
          <p:cNvPr id="5" name="Picture 4" descr="JENIS KELAMIN - BOGOR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13" y="3024622"/>
            <a:ext cx="2623185" cy="2468880"/>
          </a:xfrm>
          <a:prstGeom prst="rect">
            <a:avLst/>
          </a:prstGeom>
        </p:spPr>
      </p:pic>
      <p:sp>
        <p:nvSpPr>
          <p:cNvPr id="6" name="Chevron 5"/>
          <p:cNvSpPr/>
          <p:nvPr/>
        </p:nvSpPr>
        <p:spPr>
          <a:xfrm>
            <a:off x="388622" y="3024622"/>
            <a:ext cx="438543" cy="246711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273" y="2061830"/>
            <a:ext cx="347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Profile </a:t>
            </a:r>
            <a:r>
              <a:rPr lang="en-US" sz="2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Pendengar</a:t>
            </a: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LOGO KUNINGAN PUTIH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900" y="428556"/>
            <a:ext cx="1333850" cy="40504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</a:t>
            </a:r>
            <a:r>
              <a:rPr lang="en-US" sz="900" dirty="0">
                <a:solidFill>
                  <a:srgbClr val="FEFEFE"/>
                </a:solidFill>
              </a:rPr>
              <a:t>. </a:t>
            </a:r>
            <a:r>
              <a:rPr lang="en-US" sz="900" dirty="0" err="1">
                <a:solidFill>
                  <a:srgbClr val="FEFEFE"/>
                </a:solidFill>
              </a:rPr>
              <a:t>Karya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bakti</a:t>
            </a:r>
            <a:r>
              <a:rPr lang="en-US" sz="900" dirty="0">
                <a:solidFill>
                  <a:srgbClr val="FEFEFE"/>
                </a:solidFill>
              </a:rPr>
              <a:t> no. 49 </a:t>
            </a:r>
            <a:r>
              <a:rPr lang="en-US" sz="900" dirty="0" err="1">
                <a:solidFill>
                  <a:srgbClr val="FEFEFE"/>
                </a:solidFill>
              </a:rPr>
              <a:t>kec</a:t>
            </a:r>
            <a:r>
              <a:rPr lang="en-US" sz="900" dirty="0">
                <a:solidFill>
                  <a:srgbClr val="FEFEFE"/>
                </a:solidFill>
              </a:rPr>
              <a:t>. </a:t>
            </a:r>
            <a:r>
              <a:rPr lang="en-US" sz="900" dirty="0" err="1">
                <a:solidFill>
                  <a:srgbClr val="FEFEFE"/>
                </a:solidFill>
              </a:rPr>
              <a:t>Jalaksana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kuningan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</a:t>
            </a:r>
            <a:r>
              <a:rPr lang="en-US" sz="900" dirty="0">
                <a:solidFill>
                  <a:srgbClr val="FEFEFE"/>
                </a:solidFill>
              </a:rPr>
              <a:t>0232 8910086 – 081383382298 / fax 0232 8910086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6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17" name="TextBox 16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8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9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21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2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0" name="Picture 19" descr="LOGO IG PUTIH.png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02541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1"/>
          <p:cNvGrpSpPr/>
          <p:nvPr/>
        </p:nvGrpSpPr>
        <p:grpSpPr>
          <a:xfrm>
            <a:off x="141387" y="1246689"/>
            <a:ext cx="5797258" cy="5067480"/>
            <a:chOff x="6153952" y="1228777"/>
            <a:chExt cx="5797258" cy="5067480"/>
          </a:xfrm>
        </p:grpSpPr>
        <p:grpSp>
          <p:nvGrpSpPr>
            <p:cNvPr id="3" name="Group 98">
              <a:extLst>
                <a:ext uri="{FF2B5EF4-FFF2-40B4-BE49-F238E27FC236}">
                  <a16:creationId xmlns:a16="http://schemas.microsoft.com/office/drawing/2014/main" id="{BC375281-19E2-4EAE-BA3C-17BB51117767}"/>
                </a:ext>
              </a:extLst>
            </p:cNvPr>
            <p:cNvGrpSpPr/>
            <p:nvPr/>
          </p:nvGrpSpPr>
          <p:grpSpPr>
            <a:xfrm>
              <a:off x="6153952" y="1228777"/>
              <a:ext cx="5797258" cy="3093185"/>
              <a:chOff x="3101743" y="1853133"/>
              <a:chExt cx="5797258" cy="3093185"/>
            </a:xfrm>
          </p:grpSpPr>
          <p:grpSp>
            <p:nvGrpSpPr>
              <p:cNvPr id="4" name="Group 18">
                <a:extLst>
                  <a:ext uri="{FF2B5EF4-FFF2-40B4-BE49-F238E27FC236}">
                    <a16:creationId xmlns:a16="http://schemas.microsoft.com/office/drawing/2014/main" id="{8AE6E9C5-77F0-4A8D-A1F6-213CE3C33CAC}"/>
                  </a:ext>
                </a:extLst>
              </p:cNvPr>
              <p:cNvGrpSpPr/>
              <p:nvPr/>
            </p:nvGrpSpPr>
            <p:grpSpPr>
              <a:xfrm rot="20177420">
                <a:off x="4412645" y="188559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3" name="Graphic 57">
                  <a:extLst>
                    <a:ext uri="{FF2B5EF4-FFF2-40B4-BE49-F238E27FC236}">
                      <a16:creationId xmlns:a16="http://schemas.microsoft.com/office/drawing/2014/main" id="{5FA007F6-98E3-45E5-99A6-55B09CFA359E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Graphic 71">
                  <a:extLst>
                    <a:ext uri="{FF2B5EF4-FFF2-40B4-BE49-F238E27FC236}">
                      <a16:creationId xmlns:a16="http://schemas.microsoft.com/office/drawing/2014/main" id="{EFBC3166-E370-487C-A218-FEDAB89D0D19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Graphic 85">
                  <a:extLst>
                    <a:ext uri="{FF2B5EF4-FFF2-40B4-BE49-F238E27FC236}">
                      <a16:creationId xmlns:a16="http://schemas.microsoft.com/office/drawing/2014/main" id="{66C55A84-13CA-455A-A281-188F5CD67A2F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58">
                <a:extLst>
                  <a:ext uri="{FF2B5EF4-FFF2-40B4-BE49-F238E27FC236}">
                    <a16:creationId xmlns:a16="http://schemas.microsoft.com/office/drawing/2014/main" id="{503B8782-5BA8-42D3-AE46-CBC75BAB8082}"/>
                  </a:ext>
                </a:extLst>
              </p:cNvPr>
              <p:cNvGrpSpPr/>
              <p:nvPr/>
            </p:nvGrpSpPr>
            <p:grpSpPr>
              <a:xfrm rot="17400000">
                <a:off x="3470603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0" name="Graphic 57">
                  <a:extLst>
                    <a:ext uri="{FF2B5EF4-FFF2-40B4-BE49-F238E27FC236}">
                      <a16:creationId xmlns:a16="http://schemas.microsoft.com/office/drawing/2014/main" id="{75625B20-AA03-421B-9920-5FAFE1A69487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Graphic 71">
                  <a:extLst>
                    <a:ext uri="{FF2B5EF4-FFF2-40B4-BE49-F238E27FC236}">
                      <a16:creationId xmlns:a16="http://schemas.microsoft.com/office/drawing/2014/main" id="{4081FF9A-174F-4DAF-BF45-F9084D78B6D4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Graphic 85">
                  <a:extLst>
                    <a:ext uri="{FF2B5EF4-FFF2-40B4-BE49-F238E27FC236}">
                      <a16:creationId xmlns:a16="http://schemas.microsoft.com/office/drawing/2014/main" id="{E5CEBCAF-C5BF-4666-AC30-BEBE18D50F96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66">
                <a:extLst>
                  <a:ext uri="{FF2B5EF4-FFF2-40B4-BE49-F238E27FC236}">
                    <a16:creationId xmlns:a16="http://schemas.microsoft.com/office/drawing/2014/main" id="{3E58902D-F667-4A42-830E-42F67CD71507}"/>
                  </a:ext>
                </a:extLst>
              </p:cNvPr>
              <p:cNvGrpSpPr/>
              <p:nvPr/>
            </p:nvGrpSpPr>
            <p:grpSpPr>
              <a:xfrm rot="1422580" flipH="1">
                <a:off x="5800879" y="1853133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7" name="Graphic 57">
                  <a:extLst>
                    <a:ext uri="{FF2B5EF4-FFF2-40B4-BE49-F238E27FC236}">
                      <a16:creationId xmlns:a16="http://schemas.microsoft.com/office/drawing/2014/main" id="{5F435D04-D58C-4D65-8576-45933EB1F450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Graphic 71">
                  <a:extLst>
                    <a:ext uri="{FF2B5EF4-FFF2-40B4-BE49-F238E27FC236}">
                      <a16:creationId xmlns:a16="http://schemas.microsoft.com/office/drawing/2014/main" id="{85EB5F2D-C04E-4A78-88B6-B9B742F996F8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Graphic 85">
                  <a:extLst>
                    <a:ext uri="{FF2B5EF4-FFF2-40B4-BE49-F238E27FC236}">
                      <a16:creationId xmlns:a16="http://schemas.microsoft.com/office/drawing/2014/main" id="{F7F7A0A9-ADBA-4829-8C53-A7568BD77A65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67">
                <a:extLst>
                  <a:ext uri="{FF2B5EF4-FFF2-40B4-BE49-F238E27FC236}">
                    <a16:creationId xmlns:a16="http://schemas.microsoft.com/office/drawing/2014/main" id="{4C037357-58D0-403D-922F-E5AE52172A73}"/>
                  </a:ext>
                </a:extLst>
              </p:cNvPr>
              <p:cNvGrpSpPr/>
              <p:nvPr/>
            </p:nvGrpSpPr>
            <p:grpSpPr>
              <a:xfrm rot="4200000" flipH="1">
                <a:off x="6744461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4" name="Graphic 57">
                  <a:extLst>
                    <a:ext uri="{FF2B5EF4-FFF2-40B4-BE49-F238E27FC236}">
                      <a16:creationId xmlns:a16="http://schemas.microsoft.com/office/drawing/2014/main" id="{80586D6E-CEC2-48B1-AD09-E96700AEC3F4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Graphic 71">
                  <a:extLst>
                    <a:ext uri="{FF2B5EF4-FFF2-40B4-BE49-F238E27FC236}">
                      <a16:creationId xmlns:a16="http://schemas.microsoft.com/office/drawing/2014/main" id="{12FA98D3-10C6-4CC3-A581-3849BA0FE863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Graphic 85">
                  <a:extLst>
                    <a:ext uri="{FF2B5EF4-FFF2-40B4-BE49-F238E27FC236}">
                      <a16:creationId xmlns:a16="http://schemas.microsoft.com/office/drawing/2014/main" id="{DB4E5334-2C67-47C8-A77F-9272146FD664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6" name="Freeform: Shape 92">
              <a:extLst>
                <a:ext uri="{FF2B5EF4-FFF2-40B4-BE49-F238E27FC236}">
                  <a16:creationId xmlns:a16="http://schemas.microsoft.com/office/drawing/2014/main" id="{4A2ED83A-70F6-48DE-B575-FFC83B7D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9265" y="3384422"/>
              <a:ext cx="207300" cy="207300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93">
              <a:extLst>
                <a:ext uri="{FF2B5EF4-FFF2-40B4-BE49-F238E27FC236}">
                  <a16:creationId xmlns:a16="http://schemas.microsoft.com/office/drawing/2014/main" id="{600F5F36-60D6-4DA8-A69B-7BEFEFF9C1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77895" y="2751507"/>
              <a:ext cx="351767" cy="351220"/>
            </a:xfrm>
            <a:custGeom>
              <a:avLst/>
              <a:gdLst>
                <a:gd name="connsiteX0" fmla="*/ 426005 w 929299"/>
                <a:gd name="connsiteY0" fmla="*/ 569594 h 927853"/>
                <a:gd name="connsiteX1" fmla="*/ 588882 w 929299"/>
                <a:gd name="connsiteY1" fmla="*/ 569594 h 927853"/>
                <a:gd name="connsiteX2" fmla="*/ 622220 w 929299"/>
                <a:gd name="connsiteY2" fmla="*/ 601979 h 927853"/>
                <a:gd name="connsiteX3" fmla="*/ 586977 w 929299"/>
                <a:gd name="connsiteY3" fmla="*/ 632459 h 927853"/>
                <a:gd name="connsiteX4" fmla="*/ 506967 w 929299"/>
                <a:gd name="connsiteY4" fmla="*/ 632459 h 927853"/>
                <a:gd name="connsiteX5" fmla="*/ 428862 w 929299"/>
                <a:gd name="connsiteY5" fmla="*/ 632459 h 927853"/>
                <a:gd name="connsiteX6" fmla="*/ 392667 w 929299"/>
                <a:gd name="connsiteY6" fmla="*/ 601027 h 927853"/>
                <a:gd name="connsiteX7" fmla="*/ 426005 w 929299"/>
                <a:gd name="connsiteY7" fmla="*/ 569594 h 927853"/>
                <a:gd name="connsiteX8" fmla="*/ 424100 w 929299"/>
                <a:gd name="connsiteY8" fmla="*/ 399097 h 927853"/>
                <a:gd name="connsiteX9" fmla="*/ 464104 w 929299"/>
                <a:gd name="connsiteY9" fmla="*/ 399097 h 927853"/>
                <a:gd name="connsiteX10" fmla="*/ 504110 w 929299"/>
                <a:gd name="connsiteY10" fmla="*/ 399097 h 927853"/>
                <a:gd name="connsiteX11" fmla="*/ 535542 w 929299"/>
                <a:gd name="connsiteY11" fmla="*/ 430530 h 927853"/>
                <a:gd name="connsiteX12" fmla="*/ 506015 w 929299"/>
                <a:gd name="connsiteY12" fmla="*/ 461010 h 927853"/>
                <a:gd name="connsiteX13" fmla="*/ 423147 w 929299"/>
                <a:gd name="connsiteY13" fmla="*/ 461010 h 927853"/>
                <a:gd name="connsiteX14" fmla="*/ 392667 w 929299"/>
                <a:gd name="connsiteY14" fmla="*/ 429577 h 927853"/>
                <a:gd name="connsiteX15" fmla="*/ 424100 w 929299"/>
                <a:gd name="connsiteY15" fmla="*/ 399097 h 927853"/>
                <a:gd name="connsiteX16" fmla="*/ 414575 w 929299"/>
                <a:gd name="connsiteY16" fmla="*/ 282893 h 927853"/>
                <a:gd name="connsiteX17" fmla="*/ 274557 w 929299"/>
                <a:gd name="connsiteY17" fmla="*/ 421005 h 927853"/>
                <a:gd name="connsiteX18" fmla="*/ 274557 w 929299"/>
                <a:gd name="connsiteY18" fmla="*/ 608648 h 927853"/>
                <a:gd name="connsiteX19" fmla="*/ 400287 w 929299"/>
                <a:gd name="connsiteY19" fmla="*/ 746760 h 927853"/>
                <a:gd name="connsiteX20" fmla="*/ 497442 w 929299"/>
                <a:gd name="connsiteY20" fmla="*/ 749618 h 927853"/>
                <a:gd name="connsiteX21" fmla="*/ 585072 w 929299"/>
                <a:gd name="connsiteY21" fmla="*/ 749618 h 927853"/>
                <a:gd name="connsiteX22" fmla="*/ 737472 w 929299"/>
                <a:gd name="connsiteY22" fmla="*/ 611505 h 927853"/>
                <a:gd name="connsiteX23" fmla="*/ 740330 w 929299"/>
                <a:gd name="connsiteY23" fmla="*/ 489585 h 927853"/>
                <a:gd name="connsiteX24" fmla="*/ 710802 w 929299"/>
                <a:gd name="connsiteY24" fmla="*/ 461962 h 927853"/>
                <a:gd name="connsiteX25" fmla="*/ 651747 w 929299"/>
                <a:gd name="connsiteY25" fmla="*/ 406718 h 927853"/>
                <a:gd name="connsiteX26" fmla="*/ 510777 w 929299"/>
                <a:gd name="connsiteY26" fmla="*/ 282893 h 927853"/>
                <a:gd name="connsiteX27" fmla="*/ 414575 w 929299"/>
                <a:gd name="connsiteY27" fmla="*/ 282893 h 927853"/>
                <a:gd name="connsiteX28" fmla="*/ 163115 w 929299"/>
                <a:gd name="connsiteY28" fmla="*/ 0 h 927853"/>
                <a:gd name="connsiteX29" fmla="*/ 767952 w 929299"/>
                <a:gd name="connsiteY29" fmla="*/ 0 h 927853"/>
                <a:gd name="connsiteX30" fmla="*/ 927972 w 929299"/>
                <a:gd name="connsiteY30" fmla="*/ 155257 h 927853"/>
                <a:gd name="connsiteX31" fmla="*/ 927020 w 929299"/>
                <a:gd name="connsiteY31" fmla="*/ 776287 h 927853"/>
                <a:gd name="connsiteX32" fmla="*/ 770810 w 929299"/>
                <a:gd name="connsiteY32" fmla="*/ 926782 h 927853"/>
                <a:gd name="connsiteX33" fmla="*/ 463152 w 929299"/>
                <a:gd name="connsiteY33" fmla="*/ 926782 h 927853"/>
                <a:gd name="connsiteX34" fmla="*/ 162162 w 929299"/>
                <a:gd name="connsiteY34" fmla="*/ 927735 h 927853"/>
                <a:gd name="connsiteX35" fmla="*/ 237 w 929299"/>
                <a:gd name="connsiteY35" fmla="*/ 771525 h 927853"/>
                <a:gd name="connsiteX36" fmla="*/ 1190 w 929299"/>
                <a:gd name="connsiteY36" fmla="*/ 155257 h 927853"/>
                <a:gd name="connsiteX37" fmla="*/ 163115 w 929299"/>
                <a:gd name="connsiteY37" fmla="*/ 0 h 92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29299" h="927853">
                  <a:moveTo>
                    <a:pt x="426005" y="569594"/>
                  </a:moveTo>
                  <a:cubicBezTo>
                    <a:pt x="480297" y="568642"/>
                    <a:pt x="534590" y="568642"/>
                    <a:pt x="588882" y="569594"/>
                  </a:cubicBezTo>
                  <a:cubicBezTo>
                    <a:pt x="608885" y="569594"/>
                    <a:pt x="622220" y="584834"/>
                    <a:pt x="622220" y="601979"/>
                  </a:cubicBezTo>
                  <a:cubicBezTo>
                    <a:pt x="621267" y="619124"/>
                    <a:pt x="606980" y="631507"/>
                    <a:pt x="586977" y="632459"/>
                  </a:cubicBezTo>
                  <a:cubicBezTo>
                    <a:pt x="560307" y="633412"/>
                    <a:pt x="533637" y="632459"/>
                    <a:pt x="506967" y="632459"/>
                  </a:cubicBezTo>
                  <a:cubicBezTo>
                    <a:pt x="481250" y="632459"/>
                    <a:pt x="454580" y="633412"/>
                    <a:pt x="428862" y="632459"/>
                  </a:cubicBezTo>
                  <a:cubicBezTo>
                    <a:pt x="406002" y="631507"/>
                    <a:pt x="392667" y="619124"/>
                    <a:pt x="392667" y="601027"/>
                  </a:cubicBezTo>
                  <a:cubicBezTo>
                    <a:pt x="392667" y="583882"/>
                    <a:pt x="405050" y="569594"/>
                    <a:pt x="426005" y="569594"/>
                  </a:cubicBezTo>
                  <a:close/>
                  <a:moveTo>
                    <a:pt x="424100" y="399097"/>
                  </a:moveTo>
                  <a:cubicBezTo>
                    <a:pt x="437435" y="398145"/>
                    <a:pt x="450770" y="399097"/>
                    <a:pt x="464104" y="399097"/>
                  </a:cubicBezTo>
                  <a:cubicBezTo>
                    <a:pt x="477440" y="399097"/>
                    <a:pt x="490775" y="398145"/>
                    <a:pt x="504110" y="399097"/>
                  </a:cubicBezTo>
                  <a:cubicBezTo>
                    <a:pt x="523160" y="401002"/>
                    <a:pt x="535542" y="411480"/>
                    <a:pt x="535542" y="430530"/>
                  </a:cubicBezTo>
                  <a:cubicBezTo>
                    <a:pt x="535542" y="448627"/>
                    <a:pt x="523160" y="460057"/>
                    <a:pt x="506015" y="461010"/>
                  </a:cubicBezTo>
                  <a:cubicBezTo>
                    <a:pt x="478392" y="462915"/>
                    <a:pt x="450770" y="462915"/>
                    <a:pt x="423147" y="461010"/>
                  </a:cubicBezTo>
                  <a:cubicBezTo>
                    <a:pt x="405050" y="459105"/>
                    <a:pt x="391715" y="448627"/>
                    <a:pt x="392667" y="429577"/>
                  </a:cubicBezTo>
                  <a:cubicBezTo>
                    <a:pt x="392667" y="409575"/>
                    <a:pt x="406002" y="400050"/>
                    <a:pt x="424100" y="399097"/>
                  </a:cubicBezTo>
                  <a:close/>
                  <a:moveTo>
                    <a:pt x="414575" y="282893"/>
                  </a:moveTo>
                  <a:cubicBezTo>
                    <a:pt x="338375" y="284798"/>
                    <a:pt x="276462" y="345757"/>
                    <a:pt x="274557" y="421005"/>
                  </a:cubicBezTo>
                  <a:cubicBezTo>
                    <a:pt x="272652" y="483870"/>
                    <a:pt x="272652" y="545782"/>
                    <a:pt x="274557" y="608648"/>
                  </a:cubicBezTo>
                  <a:cubicBezTo>
                    <a:pt x="276462" y="680085"/>
                    <a:pt x="330755" y="736282"/>
                    <a:pt x="400287" y="746760"/>
                  </a:cubicBezTo>
                  <a:cubicBezTo>
                    <a:pt x="434577" y="751523"/>
                    <a:pt x="469820" y="748665"/>
                    <a:pt x="497442" y="749618"/>
                  </a:cubicBezTo>
                  <a:cubicBezTo>
                    <a:pt x="531732" y="749618"/>
                    <a:pt x="558402" y="750570"/>
                    <a:pt x="585072" y="749618"/>
                  </a:cubicBezTo>
                  <a:cubicBezTo>
                    <a:pt x="670797" y="746760"/>
                    <a:pt x="726042" y="697230"/>
                    <a:pt x="737472" y="611505"/>
                  </a:cubicBezTo>
                  <a:cubicBezTo>
                    <a:pt x="742235" y="571500"/>
                    <a:pt x="739377" y="530543"/>
                    <a:pt x="740330" y="489585"/>
                  </a:cubicBezTo>
                  <a:cubicBezTo>
                    <a:pt x="741282" y="469582"/>
                    <a:pt x="729852" y="462915"/>
                    <a:pt x="710802" y="461962"/>
                  </a:cubicBezTo>
                  <a:cubicBezTo>
                    <a:pt x="660320" y="460057"/>
                    <a:pt x="658415" y="456248"/>
                    <a:pt x="651747" y="406718"/>
                  </a:cubicBezTo>
                  <a:cubicBezTo>
                    <a:pt x="642222" y="336232"/>
                    <a:pt x="582215" y="282893"/>
                    <a:pt x="510777" y="282893"/>
                  </a:cubicBezTo>
                  <a:cubicBezTo>
                    <a:pt x="478392" y="281940"/>
                    <a:pt x="446960" y="281940"/>
                    <a:pt x="414575" y="282893"/>
                  </a:cubicBezTo>
                  <a:close/>
                  <a:moveTo>
                    <a:pt x="163115" y="0"/>
                  </a:moveTo>
                  <a:cubicBezTo>
                    <a:pt x="365045" y="0"/>
                    <a:pt x="566022" y="0"/>
                    <a:pt x="767952" y="0"/>
                  </a:cubicBezTo>
                  <a:cubicBezTo>
                    <a:pt x="867012" y="952"/>
                    <a:pt x="927020" y="56198"/>
                    <a:pt x="927972" y="155257"/>
                  </a:cubicBezTo>
                  <a:cubicBezTo>
                    <a:pt x="929877" y="362903"/>
                    <a:pt x="929877" y="569595"/>
                    <a:pt x="927020" y="776287"/>
                  </a:cubicBezTo>
                  <a:cubicBezTo>
                    <a:pt x="926067" y="871537"/>
                    <a:pt x="866060" y="926782"/>
                    <a:pt x="770810" y="926782"/>
                  </a:cubicBezTo>
                  <a:cubicBezTo>
                    <a:pt x="668892" y="926782"/>
                    <a:pt x="566022" y="926782"/>
                    <a:pt x="463152" y="926782"/>
                  </a:cubicBezTo>
                  <a:cubicBezTo>
                    <a:pt x="363140" y="926782"/>
                    <a:pt x="262175" y="923925"/>
                    <a:pt x="162162" y="927735"/>
                  </a:cubicBezTo>
                  <a:cubicBezTo>
                    <a:pt x="84057" y="930593"/>
                    <a:pt x="237" y="882015"/>
                    <a:pt x="237" y="771525"/>
                  </a:cubicBezTo>
                  <a:cubicBezTo>
                    <a:pt x="237" y="565785"/>
                    <a:pt x="-715" y="360998"/>
                    <a:pt x="1190" y="155257"/>
                  </a:cubicBezTo>
                  <a:cubicBezTo>
                    <a:pt x="2142" y="55245"/>
                    <a:pt x="62150" y="0"/>
                    <a:pt x="163115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94">
              <a:extLst>
                <a:ext uri="{FF2B5EF4-FFF2-40B4-BE49-F238E27FC236}">
                  <a16:creationId xmlns:a16="http://schemas.microsoft.com/office/drawing/2014/main" id="{72BE16D2-EF8D-404C-AD48-448E47B2D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58957" y="3438349"/>
              <a:ext cx="352570" cy="351220"/>
            </a:xfrm>
            <a:custGeom>
              <a:avLst/>
              <a:gdLst>
                <a:gd name="connsiteX0" fmla="*/ 493305 w 930304"/>
                <a:gd name="connsiteY0" fmla="*/ 525380 h 926740"/>
                <a:gd name="connsiteX1" fmla="*/ 502115 w 930304"/>
                <a:gd name="connsiteY1" fmla="*/ 538358 h 926740"/>
                <a:gd name="connsiteX2" fmla="*/ 547835 w 930304"/>
                <a:gd name="connsiteY2" fmla="*/ 704093 h 926740"/>
                <a:gd name="connsiteX3" fmla="*/ 532596 w 930304"/>
                <a:gd name="connsiteY3" fmla="*/ 730763 h 926740"/>
                <a:gd name="connsiteX4" fmla="*/ 450681 w 930304"/>
                <a:gd name="connsiteY4" fmla="*/ 746003 h 926740"/>
                <a:gd name="connsiteX5" fmla="*/ 300185 w 930304"/>
                <a:gd name="connsiteY5" fmla="*/ 701235 h 926740"/>
                <a:gd name="connsiteX6" fmla="*/ 293518 w 930304"/>
                <a:gd name="connsiteY6" fmla="*/ 668850 h 926740"/>
                <a:gd name="connsiteX7" fmla="*/ 477350 w 930304"/>
                <a:gd name="connsiteY7" fmla="*/ 525975 h 926740"/>
                <a:gd name="connsiteX8" fmla="*/ 493305 w 930304"/>
                <a:gd name="connsiteY8" fmla="*/ 525380 h 926740"/>
                <a:gd name="connsiteX9" fmla="*/ 592603 w 930304"/>
                <a:gd name="connsiteY9" fmla="*/ 502163 h 926740"/>
                <a:gd name="connsiteX10" fmla="*/ 686901 w 930304"/>
                <a:gd name="connsiteY10" fmla="*/ 513593 h 926740"/>
                <a:gd name="connsiteX11" fmla="*/ 704046 w 930304"/>
                <a:gd name="connsiteY11" fmla="*/ 540263 h 926740"/>
                <a:gd name="connsiteX12" fmla="*/ 609748 w 930304"/>
                <a:gd name="connsiteY12" fmla="*/ 687901 h 926740"/>
                <a:gd name="connsiteX13" fmla="*/ 586888 w 930304"/>
                <a:gd name="connsiteY13" fmla="*/ 680281 h 926740"/>
                <a:gd name="connsiteX14" fmla="*/ 544978 w 930304"/>
                <a:gd name="connsiteY14" fmla="*/ 525976 h 926740"/>
                <a:gd name="connsiteX15" fmla="*/ 556408 w 930304"/>
                <a:gd name="connsiteY15" fmla="*/ 505973 h 926740"/>
                <a:gd name="connsiteX16" fmla="*/ 592603 w 930304"/>
                <a:gd name="connsiteY16" fmla="*/ 502163 h 926740"/>
                <a:gd name="connsiteX17" fmla="*/ 442108 w 930304"/>
                <a:gd name="connsiteY17" fmla="*/ 435488 h 926740"/>
                <a:gd name="connsiteX18" fmla="*/ 472587 w 930304"/>
                <a:gd name="connsiteY18" fmla="*/ 467873 h 926740"/>
                <a:gd name="connsiteX19" fmla="*/ 459252 w 930304"/>
                <a:gd name="connsiteY19" fmla="*/ 486923 h 926740"/>
                <a:gd name="connsiteX20" fmla="*/ 266847 w 930304"/>
                <a:gd name="connsiteY20" fmla="*/ 639323 h 926740"/>
                <a:gd name="connsiteX21" fmla="*/ 237320 w 930304"/>
                <a:gd name="connsiteY21" fmla="*/ 640276 h 926740"/>
                <a:gd name="connsiteX22" fmla="*/ 183027 w 930304"/>
                <a:gd name="connsiteY22" fmla="*/ 491686 h 926740"/>
                <a:gd name="connsiteX23" fmla="*/ 204935 w 930304"/>
                <a:gd name="connsiteY23" fmla="*/ 468826 h 926740"/>
                <a:gd name="connsiteX24" fmla="*/ 442108 w 930304"/>
                <a:gd name="connsiteY24" fmla="*/ 435488 h 926740"/>
                <a:gd name="connsiteX25" fmla="*/ 647133 w 930304"/>
                <a:gd name="connsiteY25" fmla="*/ 317259 h 926740"/>
                <a:gd name="connsiteX26" fmla="*/ 660230 w 930304"/>
                <a:gd name="connsiteY26" fmla="*/ 324046 h 926740"/>
                <a:gd name="connsiteX27" fmla="*/ 711665 w 930304"/>
                <a:gd name="connsiteY27" fmla="*/ 468826 h 926740"/>
                <a:gd name="connsiteX28" fmla="*/ 693567 w 930304"/>
                <a:gd name="connsiteY28" fmla="*/ 477398 h 926740"/>
                <a:gd name="connsiteX29" fmla="*/ 535452 w 930304"/>
                <a:gd name="connsiteY29" fmla="*/ 470731 h 926740"/>
                <a:gd name="connsiteX30" fmla="*/ 519260 w 930304"/>
                <a:gd name="connsiteY30" fmla="*/ 458348 h 926740"/>
                <a:gd name="connsiteX31" fmla="*/ 537357 w 930304"/>
                <a:gd name="connsiteY31" fmla="*/ 399293 h 926740"/>
                <a:gd name="connsiteX32" fmla="*/ 635465 w 930304"/>
                <a:gd name="connsiteY32" fmla="*/ 326903 h 926740"/>
                <a:gd name="connsiteX33" fmla="*/ 647133 w 930304"/>
                <a:gd name="connsiteY33" fmla="*/ 317259 h 926740"/>
                <a:gd name="connsiteX34" fmla="*/ 334475 w 930304"/>
                <a:gd name="connsiteY34" fmla="*/ 245226 h 926740"/>
                <a:gd name="connsiteX35" fmla="*/ 348762 w 930304"/>
                <a:gd name="connsiteY35" fmla="*/ 256418 h 926740"/>
                <a:gd name="connsiteX36" fmla="*/ 425915 w 930304"/>
                <a:gd name="connsiteY36" fmla="*/ 376433 h 926740"/>
                <a:gd name="connsiteX37" fmla="*/ 414484 w 930304"/>
                <a:gd name="connsiteY37" fmla="*/ 402150 h 926740"/>
                <a:gd name="connsiteX38" fmla="*/ 239224 w 930304"/>
                <a:gd name="connsiteY38" fmla="*/ 427868 h 926740"/>
                <a:gd name="connsiteX39" fmla="*/ 200172 w 930304"/>
                <a:gd name="connsiteY39" fmla="*/ 387863 h 926740"/>
                <a:gd name="connsiteX40" fmla="*/ 317330 w 930304"/>
                <a:gd name="connsiteY40" fmla="*/ 249750 h 926740"/>
                <a:gd name="connsiteX41" fmla="*/ 334475 w 930304"/>
                <a:gd name="connsiteY41" fmla="*/ 245226 h 926740"/>
                <a:gd name="connsiteX42" fmla="*/ 447822 w 930304"/>
                <a:gd name="connsiteY42" fmla="*/ 216413 h 926740"/>
                <a:gd name="connsiteX43" fmla="*/ 608795 w 930304"/>
                <a:gd name="connsiteY43" fmla="*/ 271658 h 926740"/>
                <a:gd name="connsiteX44" fmla="*/ 611652 w 930304"/>
                <a:gd name="connsiteY44" fmla="*/ 300233 h 926740"/>
                <a:gd name="connsiteX45" fmla="*/ 497352 w 930304"/>
                <a:gd name="connsiteY45" fmla="*/ 376433 h 926740"/>
                <a:gd name="connsiteX46" fmla="*/ 475445 w 930304"/>
                <a:gd name="connsiteY46" fmla="*/ 368813 h 926740"/>
                <a:gd name="connsiteX47" fmla="*/ 392577 w 930304"/>
                <a:gd name="connsiteY47" fmla="*/ 239273 h 926740"/>
                <a:gd name="connsiteX48" fmla="*/ 401150 w 930304"/>
                <a:gd name="connsiteY48" fmla="*/ 220223 h 926740"/>
                <a:gd name="connsiteX49" fmla="*/ 447822 w 930304"/>
                <a:gd name="connsiteY49" fmla="*/ 216413 h 926740"/>
                <a:gd name="connsiteX50" fmla="*/ 446870 w 930304"/>
                <a:gd name="connsiteY50" fmla="*/ 177361 h 926740"/>
                <a:gd name="connsiteX51" fmla="*/ 143975 w 930304"/>
                <a:gd name="connsiteY51" fmla="*/ 478351 h 926740"/>
                <a:gd name="connsiteX52" fmla="*/ 448775 w 930304"/>
                <a:gd name="connsiteY52" fmla="*/ 783151 h 926740"/>
                <a:gd name="connsiteX53" fmla="*/ 748813 w 930304"/>
                <a:gd name="connsiteY53" fmla="*/ 481208 h 926740"/>
                <a:gd name="connsiteX54" fmla="*/ 446870 w 930304"/>
                <a:gd name="connsiteY54" fmla="*/ 177361 h 926740"/>
                <a:gd name="connsiteX55" fmla="*/ 765005 w 930304"/>
                <a:gd name="connsiteY55" fmla="*/ 196 h 926740"/>
                <a:gd name="connsiteX56" fmla="*/ 928835 w 930304"/>
                <a:gd name="connsiteY56" fmla="*/ 163073 h 926740"/>
                <a:gd name="connsiteX57" fmla="*/ 928835 w 930304"/>
                <a:gd name="connsiteY57" fmla="*/ 551693 h 926740"/>
                <a:gd name="connsiteX58" fmla="*/ 925977 w 930304"/>
                <a:gd name="connsiteY58" fmla="*/ 789818 h 926740"/>
                <a:gd name="connsiteX59" fmla="*/ 778340 w 930304"/>
                <a:gd name="connsiteY59" fmla="*/ 926026 h 926740"/>
                <a:gd name="connsiteX60" fmla="*/ 151595 w 930304"/>
                <a:gd name="connsiteY60" fmla="*/ 926026 h 926740"/>
                <a:gd name="connsiteX61" fmla="*/ 1100 w 930304"/>
                <a:gd name="connsiteY61" fmla="*/ 770768 h 926740"/>
                <a:gd name="connsiteX62" fmla="*/ 1100 w 930304"/>
                <a:gd name="connsiteY62" fmla="*/ 157358 h 926740"/>
                <a:gd name="connsiteX63" fmla="*/ 111590 w 930304"/>
                <a:gd name="connsiteY63" fmla="*/ 4006 h 926740"/>
                <a:gd name="connsiteX64" fmla="*/ 153500 w 930304"/>
                <a:gd name="connsiteY64" fmla="*/ 1148 h 926740"/>
                <a:gd name="connsiteX65" fmla="*/ 465920 w 930304"/>
                <a:gd name="connsiteY65" fmla="*/ 1148 h 926740"/>
                <a:gd name="connsiteX66" fmla="*/ 765005 w 930304"/>
                <a:gd name="connsiteY66" fmla="*/ 196 h 926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30304" h="926740">
                  <a:moveTo>
                    <a:pt x="493305" y="525380"/>
                  </a:moveTo>
                  <a:cubicBezTo>
                    <a:pt x="497115" y="527642"/>
                    <a:pt x="499734" y="532167"/>
                    <a:pt x="502115" y="538358"/>
                  </a:cubicBezTo>
                  <a:cubicBezTo>
                    <a:pt x="521165" y="591698"/>
                    <a:pt x="537358" y="646943"/>
                    <a:pt x="547835" y="704093"/>
                  </a:cubicBezTo>
                  <a:cubicBezTo>
                    <a:pt x="550693" y="718380"/>
                    <a:pt x="545931" y="726000"/>
                    <a:pt x="532596" y="730763"/>
                  </a:cubicBezTo>
                  <a:cubicBezTo>
                    <a:pt x="504973" y="739335"/>
                    <a:pt x="476398" y="744098"/>
                    <a:pt x="450681" y="746003"/>
                  </a:cubicBezTo>
                  <a:cubicBezTo>
                    <a:pt x="394483" y="745050"/>
                    <a:pt x="344953" y="729810"/>
                    <a:pt x="300185" y="701235"/>
                  </a:cubicBezTo>
                  <a:cubicBezTo>
                    <a:pt x="285898" y="691710"/>
                    <a:pt x="283993" y="683138"/>
                    <a:pt x="293518" y="668850"/>
                  </a:cubicBezTo>
                  <a:cubicBezTo>
                    <a:pt x="339238" y="600270"/>
                    <a:pt x="402103" y="555503"/>
                    <a:pt x="477350" y="525975"/>
                  </a:cubicBezTo>
                  <a:cubicBezTo>
                    <a:pt x="484494" y="523118"/>
                    <a:pt x="489495" y="523118"/>
                    <a:pt x="493305" y="525380"/>
                  </a:cubicBezTo>
                  <a:close/>
                  <a:moveTo>
                    <a:pt x="592603" y="502163"/>
                  </a:moveTo>
                  <a:cubicBezTo>
                    <a:pt x="626893" y="504068"/>
                    <a:pt x="657373" y="506926"/>
                    <a:pt x="686901" y="513593"/>
                  </a:cubicBezTo>
                  <a:cubicBezTo>
                    <a:pt x="702140" y="517403"/>
                    <a:pt x="708808" y="523118"/>
                    <a:pt x="704046" y="540263"/>
                  </a:cubicBezTo>
                  <a:cubicBezTo>
                    <a:pt x="688805" y="600271"/>
                    <a:pt x="658326" y="649801"/>
                    <a:pt x="609748" y="687901"/>
                  </a:cubicBezTo>
                  <a:cubicBezTo>
                    <a:pt x="597365" y="697426"/>
                    <a:pt x="589746" y="697426"/>
                    <a:pt x="586888" y="680281"/>
                  </a:cubicBezTo>
                  <a:cubicBezTo>
                    <a:pt x="577363" y="627893"/>
                    <a:pt x="562123" y="576458"/>
                    <a:pt x="544978" y="525976"/>
                  </a:cubicBezTo>
                  <a:cubicBezTo>
                    <a:pt x="541168" y="513593"/>
                    <a:pt x="542121" y="506926"/>
                    <a:pt x="556408" y="505973"/>
                  </a:cubicBezTo>
                  <a:cubicBezTo>
                    <a:pt x="569743" y="505021"/>
                    <a:pt x="583078" y="503116"/>
                    <a:pt x="592603" y="502163"/>
                  </a:cubicBezTo>
                  <a:close/>
                  <a:moveTo>
                    <a:pt x="442108" y="435488"/>
                  </a:moveTo>
                  <a:cubicBezTo>
                    <a:pt x="467825" y="427868"/>
                    <a:pt x="464968" y="455491"/>
                    <a:pt x="472587" y="467873"/>
                  </a:cubicBezTo>
                  <a:cubicBezTo>
                    <a:pt x="481160" y="481208"/>
                    <a:pt x="467825" y="484066"/>
                    <a:pt x="459252" y="486923"/>
                  </a:cubicBezTo>
                  <a:cubicBezTo>
                    <a:pt x="378290" y="516451"/>
                    <a:pt x="315425" y="568838"/>
                    <a:pt x="266847" y="639323"/>
                  </a:cubicBezTo>
                  <a:cubicBezTo>
                    <a:pt x="255417" y="654563"/>
                    <a:pt x="248750" y="655516"/>
                    <a:pt x="237320" y="640276"/>
                  </a:cubicBezTo>
                  <a:cubicBezTo>
                    <a:pt x="206840" y="600271"/>
                    <a:pt x="183980" y="540263"/>
                    <a:pt x="183027" y="491686"/>
                  </a:cubicBezTo>
                  <a:cubicBezTo>
                    <a:pt x="181122" y="477398"/>
                    <a:pt x="186837" y="469778"/>
                    <a:pt x="204935" y="468826"/>
                  </a:cubicBezTo>
                  <a:cubicBezTo>
                    <a:pt x="284945" y="465968"/>
                    <a:pt x="364002" y="456443"/>
                    <a:pt x="442108" y="435488"/>
                  </a:cubicBezTo>
                  <a:close/>
                  <a:moveTo>
                    <a:pt x="647133" y="317259"/>
                  </a:moveTo>
                  <a:cubicBezTo>
                    <a:pt x="651181" y="315950"/>
                    <a:pt x="655468" y="317378"/>
                    <a:pt x="660230" y="324046"/>
                  </a:cubicBezTo>
                  <a:cubicBezTo>
                    <a:pt x="690710" y="365003"/>
                    <a:pt x="705950" y="411676"/>
                    <a:pt x="711665" y="468826"/>
                  </a:cubicBezTo>
                  <a:cubicBezTo>
                    <a:pt x="712617" y="476446"/>
                    <a:pt x="704997" y="479303"/>
                    <a:pt x="693567" y="477398"/>
                  </a:cubicBezTo>
                  <a:cubicBezTo>
                    <a:pt x="641180" y="468826"/>
                    <a:pt x="588792" y="465016"/>
                    <a:pt x="535452" y="470731"/>
                  </a:cubicBezTo>
                  <a:cubicBezTo>
                    <a:pt x="526880" y="471683"/>
                    <a:pt x="523070" y="465016"/>
                    <a:pt x="519260" y="458348"/>
                  </a:cubicBezTo>
                  <a:cubicBezTo>
                    <a:pt x="498305" y="419296"/>
                    <a:pt x="498305" y="419296"/>
                    <a:pt x="537357" y="399293"/>
                  </a:cubicBezTo>
                  <a:cubicBezTo>
                    <a:pt x="573552" y="380243"/>
                    <a:pt x="607842" y="357383"/>
                    <a:pt x="635465" y="326903"/>
                  </a:cubicBezTo>
                  <a:cubicBezTo>
                    <a:pt x="639275" y="322617"/>
                    <a:pt x="643085" y="318569"/>
                    <a:pt x="647133" y="317259"/>
                  </a:cubicBezTo>
                  <a:close/>
                  <a:moveTo>
                    <a:pt x="334475" y="245226"/>
                  </a:moveTo>
                  <a:cubicBezTo>
                    <a:pt x="339475" y="246178"/>
                    <a:pt x="343999" y="249750"/>
                    <a:pt x="348762" y="256418"/>
                  </a:cubicBezTo>
                  <a:cubicBezTo>
                    <a:pt x="375432" y="295470"/>
                    <a:pt x="401149" y="335475"/>
                    <a:pt x="425915" y="376433"/>
                  </a:cubicBezTo>
                  <a:cubicBezTo>
                    <a:pt x="435440" y="392625"/>
                    <a:pt x="430677" y="398340"/>
                    <a:pt x="414484" y="402150"/>
                  </a:cubicBezTo>
                  <a:cubicBezTo>
                    <a:pt x="353524" y="416438"/>
                    <a:pt x="291612" y="424058"/>
                    <a:pt x="239224" y="427868"/>
                  </a:cubicBezTo>
                  <a:cubicBezTo>
                    <a:pt x="184932" y="428820"/>
                    <a:pt x="184932" y="428820"/>
                    <a:pt x="200172" y="387863"/>
                  </a:cubicBezTo>
                  <a:cubicBezTo>
                    <a:pt x="222080" y="327855"/>
                    <a:pt x="262084" y="282135"/>
                    <a:pt x="317330" y="249750"/>
                  </a:cubicBezTo>
                  <a:cubicBezTo>
                    <a:pt x="323997" y="245940"/>
                    <a:pt x="329474" y="244273"/>
                    <a:pt x="334475" y="245226"/>
                  </a:cubicBezTo>
                  <a:close/>
                  <a:moveTo>
                    <a:pt x="447822" y="216413"/>
                  </a:moveTo>
                  <a:cubicBezTo>
                    <a:pt x="507830" y="216413"/>
                    <a:pt x="561170" y="235463"/>
                    <a:pt x="608795" y="271658"/>
                  </a:cubicBezTo>
                  <a:cubicBezTo>
                    <a:pt x="622130" y="281183"/>
                    <a:pt x="622130" y="288803"/>
                    <a:pt x="611652" y="300233"/>
                  </a:cubicBezTo>
                  <a:cubicBezTo>
                    <a:pt x="579267" y="334523"/>
                    <a:pt x="540215" y="358336"/>
                    <a:pt x="497352" y="376433"/>
                  </a:cubicBezTo>
                  <a:cubicBezTo>
                    <a:pt x="487827" y="380243"/>
                    <a:pt x="481160" y="378338"/>
                    <a:pt x="475445" y="368813"/>
                  </a:cubicBezTo>
                  <a:cubicBezTo>
                    <a:pt x="449727" y="324046"/>
                    <a:pt x="422105" y="280231"/>
                    <a:pt x="392577" y="239273"/>
                  </a:cubicBezTo>
                  <a:cubicBezTo>
                    <a:pt x="384005" y="227843"/>
                    <a:pt x="387815" y="223081"/>
                    <a:pt x="401150" y="220223"/>
                  </a:cubicBezTo>
                  <a:cubicBezTo>
                    <a:pt x="416390" y="217366"/>
                    <a:pt x="432582" y="216413"/>
                    <a:pt x="447822" y="216413"/>
                  </a:cubicBezTo>
                  <a:close/>
                  <a:moveTo>
                    <a:pt x="446870" y="177361"/>
                  </a:moveTo>
                  <a:cubicBezTo>
                    <a:pt x="279230" y="177361"/>
                    <a:pt x="144927" y="310711"/>
                    <a:pt x="143975" y="478351"/>
                  </a:cubicBezTo>
                  <a:cubicBezTo>
                    <a:pt x="143975" y="646943"/>
                    <a:pt x="280182" y="784103"/>
                    <a:pt x="448775" y="783151"/>
                  </a:cubicBezTo>
                  <a:cubicBezTo>
                    <a:pt x="613558" y="782198"/>
                    <a:pt x="749765" y="645991"/>
                    <a:pt x="748813" y="481208"/>
                  </a:cubicBezTo>
                  <a:cubicBezTo>
                    <a:pt x="749765" y="311663"/>
                    <a:pt x="615463" y="177361"/>
                    <a:pt x="446870" y="177361"/>
                  </a:cubicBezTo>
                  <a:close/>
                  <a:moveTo>
                    <a:pt x="765005" y="196"/>
                  </a:moveTo>
                  <a:cubicBezTo>
                    <a:pt x="849777" y="-3614"/>
                    <a:pt x="929788" y="47821"/>
                    <a:pt x="928835" y="163073"/>
                  </a:cubicBezTo>
                  <a:cubicBezTo>
                    <a:pt x="927883" y="292613"/>
                    <a:pt x="929788" y="422153"/>
                    <a:pt x="928835" y="551693"/>
                  </a:cubicBezTo>
                  <a:cubicBezTo>
                    <a:pt x="928835" y="631703"/>
                    <a:pt x="933597" y="710761"/>
                    <a:pt x="925977" y="789818"/>
                  </a:cubicBezTo>
                  <a:cubicBezTo>
                    <a:pt x="919310" y="873638"/>
                    <a:pt x="862160" y="926026"/>
                    <a:pt x="778340" y="926026"/>
                  </a:cubicBezTo>
                  <a:cubicBezTo>
                    <a:pt x="569742" y="926978"/>
                    <a:pt x="360192" y="926978"/>
                    <a:pt x="151595" y="926026"/>
                  </a:cubicBezTo>
                  <a:cubicBezTo>
                    <a:pt x="61107" y="926026"/>
                    <a:pt x="2052" y="866018"/>
                    <a:pt x="1100" y="770768"/>
                  </a:cubicBezTo>
                  <a:cubicBezTo>
                    <a:pt x="-805" y="566933"/>
                    <a:pt x="147" y="362146"/>
                    <a:pt x="1100" y="157358"/>
                  </a:cubicBezTo>
                  <a:cubicBezTo>
                    <a:pt x="1100" y="74491"/>
                    <a:pt x="42057" y="22103"/>
                    <a:pt x="111590" y="4006"/>
                  </a:cubicBezTo>
                  <a:cubicBezTo>
                    <a:pt x="124925" y="1148"/>
                    <a:pt x="139212" y="1148"/>
                    <a:pt x="153500" y="1148"/>
                  </a:cubicBezTo>
                  <a:cubicBezTo>
                    <a:pt x="257322" y="1148"/>
                    <a:pt x="362097" y="1148"/>
                    <a:pt x="465920" y="1148"/>
                  </a:cubicBezTo>
                  <a:cubicBezTo>
                    <a:pt x="565933" y="1148"/>
                    <a:pt x="665945" y="4006"/>
                    <a:pt x="765005" y="1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Rounded Rectangle 2">
              <a:extLst>
                <a:ext uri="{FF2B5EF4-FFF2-40B4-BE49-F238E27FC236}">
                  <a16:creationId xmlns:a16="http://schemas.microsoft.com/office/drawing/2014/main" id="{72E46098-011B-4A91-862E-DAFBB480EE50}"/>
                </a:ext>
              </a:extLst>
            </p:cNvPr>
            <p:cNvSpPr/>
            <p:nvPr/>
          </p:nvSpPr>
          <p:spPr>
            <a:xfrm>
              <a:off x="8406234" y="2810522"/>
              <a:ext cx="349911" cy="349911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0" name="Rounded Rectangle 8">
              <a:extLst>
                <a:ext uri="{FF2B5EF4-FFF2-40B4-BE49-F238E27FC236}">
                  <a16:creationId xmlns:a16="http://schemas.microsoft.com/office/drawing/2014/main" id="{25F735BE-24D5-4AA4-B326-13BFFC9C08BE}"/>
                </a:ext>
              </a:extLst>
            </p:cNvPr>
            <p:cNvSpPr/>
            <p:nvPr/>
          </p:nvSpPr>
          <p:spPr>
            <a:xfrm>
              <a:off x="9707646" y="1729577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1" name="Rounded Rectangle 2">
              <a:extLst>
                <a:ext uri="{FF2B5EF4-FFF2-40B4-BE49-F238E27FC236}">
                  <a16:creationId xmlns:a16="http://schemas.microsoft.com/office/drawing/2014/main" id="{432DA876-42AF-424E-A413-BF8119BBCDB6}"/>
                </a:ext>
              </a:extLst>
            </p:cNvPr>
            <p:cNvSpPr/>
            <p:nvPr/>
          </p:nvSpPr>
          <p:spPr>
            <a:xfrm>
              <a:off x="7862255" y="1729577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2" name="Rounded Rectangle 3">
              <a:extLst>
                <a:ext uri="{FF2B5EF4-FFF2-40B4-BE49-F238E27FC236}">
                  <a16:creationId xmlns:a16="http://schemas.microsoft.com/office/drawing/2014/main" id="{E6A384FC-1990-4234-8CB4-4E1632F84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7750" y="2985478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3" name="Rounded Rectangle 10">
              <a:extLst>
                <a:ext uri="{FF2B5EF4-FFF2-40B4-BE49-F238E27FC236}">
                  <a16:creationId xmlns:a16="http://schemas.microsoft.com/office/drawing/2014/main" id="{3E1E5515-BBE7-49DD-AF9B-0756A7BB4BBB}"/>
                </a:ext>
              </a:extLst>
            </p:cNvPr>
            <p:cNvSpPr>
              <a:spLocks/>
            </p:cNvSpPr>
            <p:nvPr/>
          </p:nvSpPr>
          <p:spPr>
            <a:xfrm>
              <a:off x="8688452" y="3409277"/>
              <a:ext cx="207263" cy="207300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ounded Rectangle 1">
              <a:extLst>
                <a:ext uri="{FF2B5EF4-FFF2-40B4-BE49-F238E27FC236}">
                  <a16:creationId xmlns:a16="http://schemas.microsoft.com/office/drawing/2014/main" id="{2763C34D-53BB-4009-A034-E5B14FAB9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01258" y="3433268"/>
              <a:ext cx="369706" cy="36970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5" name="Rounded Rectangle 2">
              <a:extLst>
                <a:ext uri="{FF2B5EF4-FFF2-40B4-BE49-F238E27FC236}">
                  <a16:creationId xmlns:a16="http://schemas.microsoft.com/office/drawing/2014/main" id="{8756BC4A-6D05-40CF-B2CD-2BE27DBB4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15178" y="3689681"/>
              <a:ext cx="218211" cy="218210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6" name="Rounded Rectangle 9">
              <a:extLst>
                <a:ext uri="{FF2B5EF4-FFF2-40B4-BE49-F238E27FC236}">
                  <a16:creationId xmlns:a16="http://schemas.microsoft.com/office/drawing/2014/main" id="{0839C8FB-69B8-445E-8244-7B4D679C08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58320" y="3697400"/>
              <a:ext cx="218235" cy="21821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687947" y="1482692"/>
                  </a:moveTo>
                  <a:cubicBezTo>
                    <a:pt x="1926534" y="1482692"/>
                    <a:pt x="2119947" y="1676105"/>
                    <a:pt x="2119947" y="1914692"/>
                  </a:cubicBezTo>
                  <a:cubicBezTo>
                    <a:pt x="2119947" y="2153279"/>
                    <a:pt x="1926534" y="2346692"/>
                    <a:pt x="1687947" y="2346692"/>
                  </a:cubicBezTo>
                  <a:cubicBezTo>
                    <a:pt x="1449360" y="2346692"/>
                    <a:pt x="1255947" y="2153279"/>
                    <a:pt x="1255947" y="1914692"/>
                  </a:cubicBezTo>
                  <a:cubicBezTo>
                    <a:pt x="1255947" y="1676105"/>
                    <a:pt x="1449360" y="1482692"/>
                    <a:pt x="1687947" y="1482692"/>
                  </a:cubicBezTo>
                  <a:close/>
                  <a:moveTo>
                    <a:pt x="2089252" y="1089590"/>
                  </a:moveTo>
                  <a:cubicBezTo>
                    <a:pt x="1416116" y="1089590"/>
                    <a:pt x="870432" y="1635274"/>
                    <a:pt x="870432" y="2308410"/>
                  </a:cubicBezTo>
                  <a:cubicBezTo>
                    <a:pt x="870432" y="2981546"/>
                    <a:pt x="1416116" y="3527230"/>
                    <a:pt x="2089252" y="3527230"/>
                  </a:cubicBezTo>
                  <a:cubicBezTo>
                    <a:pt x="2762388" y="3527230"/>
                    <a:pt x="3308072" y="2981546"/>
                    <a:pt x="3308072" y="2308410"/>
                  </a:cubicBezTo>
                  <a:cubicBezTo>
                    <a:pt x="3308072" y="1635274"/>
                    <a:pt x="2762388" y="1089590"/>
                    <a:pt x="2089252" y="1089590"/>
                  </a:cubicBezTo>
                  <a:close/>
                  <a:moveTo>
                    <a:pt x="3117438" y="1065385"/>
                  </a:moveTo>
                  <a:cubicBezTo>
                    <a:pt x="3018027" y="1065385"/>
                    <a:pt x="2937438" y="1145974"/>
                    <a:pt x="2937438" y="1245385"/>
                  </a:cubicBezTo>
                  <a:cubicBezTo>
                    <a:pt x="2937438" y="1344796"/>
                    <a:pt x="3018027" y="1425385"/>
                    <a:pt x="3117438" y="1425385"/>
                  </a:cubicBezTo>
                  <a:cubicBezTo>
                    <a:pt x="3216849" y="1425385"/>
                    <a:pt x="3297438" y="1344796"/>
                    <a:pt x="3297438" y="1245385"/>
                  </a:cubicBezTo>
                  <a:cubicBezTo>
                    <a:pt x="3297438" y="1145974"/>
                    <a:pt x="3216849" y="1065385"/>
                    <a:pt x="3117438" y="1065385"/>
                  </a:cubicBezTo>
                  <a:close/>
                  <a:moveTo>
                    <a:pt x="881213" y="737332"/>
                  </a:moveTo>
                  <a:cubicBezTo>
                    <a:pt x="662508" y="737332"/>
                    <a:pt x="485213" y="914627"/>
                    <a:pt x="485213" y="1133332"/>
                  </a:cubicBezTo>
                  <a:cubicBezTo>
                    <a:pt x="485213" y="1352037"/>
                    <a:pt x="662508" y="1529332"/>
                    <a:pt x="881213" y="1529332"/>
                  </a:cubicBezTo>
                  <a:cubicBezTo>
                    <a:pt x="1099918" y="1529332"/>
                    <a:pt x="1277213" y="1352037"/>
                    <a:pt x="1277213" y="1133332"/>
                  </a:cubicBezTo>
                  <a:cubicBezTo>
                    <a:pt x="1277213" y="914627"/>
                    <a:pt x="1099918" y="737332"/>
                    <a:pt x="881213" y="737332"/>
                  </a:cubicBezTo>
                  <a:close/>
                  <a:moveTo>
                    <a:pt x="2760704" y="694800"/>
                  </a:moveTo>
                  <a:cubicBezTo>
                    <a:pt x="2631469" y="694800"/>
                    <a:pt x="2526704" y="799565"/>
                    <a:pt x="2526704" y="928800"/>
                  </a:cubicBezTo>
                  <a:cubicBezTo>
                    <a:pt x="2526704" y="1058035"/>
                    <a:pt x="2631469" y="1162800"/>
                    <a:pt x="2760704" y="1162800"/>
                  </a:cubicBezTo>
                  <a:cubicBezTo>
                    <a:pt x="2889939" y="1162800"/>
                    <a:pt x="2994704" y="1058035"/>
                    <a:pt x="2994704" y="928800"/>
                  </a:cubicBezTo>
                  <a:cubicBezTo>
                    <a:pt x="2994704" y="799565"/>
                    <a:pt x="2889939" y="694800"/>
                    <a:pt x="2760704" y="694800"/>
                  </a:cubicBezTo>
                  <a:close/>
                  <a:moveTo>
                    <a:pt x="2224849" y="428066"/>
                  </a:moveTo>
                  <a:cubicBezTo>
                    <a:pt x="2075732" y="428066"/>
                    <a:pt x="1954849" y="548949"/>
                    <a:pt x="1954849" y="698066"/>
                  </a:cubicBezTo>
                  <a:cubicBezTo>
                    <a:pt x="1954849" y="847183"/>
                    <a:pt x="2075732" y="968066"/>
                    <a:pt x="2224849" y="968066"/>
                  </a:cubicBezTo>
                  <a:cubicBezTo>
                    <a:pt x="2373966" y="968066"/>
                    <a:pt x="2494849" y="847183"/>
                    <a:pt x="2494849" y="698066"/>
                  </a:cubicBezTo>
                  <a:cubicBezTo>
                    <a:pt x="2494849" y="548949"/>
                    <a:pt x="2373966" y="428066"/>
                    <a:pt x="2224849" y="428066"/>
                  </a:cubicBezTo>
                  <a:close/>
                  <a:moveTo>
                    <a:pt x="1567937" y="406752"/>
                  </a:moveTo>
                  <a:cubicBezTo>
                    <a:pt x="1388997" y="406752"/>
                    <a:pt x="1243937" y="551812"/>
                    <a:pt x="1243937" y="730752"/>
                  </a:cubicBezTo>
                  <a:cubicBezTo>
                    <a:pt x="1243937" y="909692"/>
                    <a:pt x="1388997" y="1054752"/>
                    <a:pt x="1567937" y="1054752"/>
                  </a:cubicBezTo>
                  <a:cubicBezTo>
                    <a:pt x="1746877" y="1054752"/>
                    <a:pt x="1891937" y="909692"/>
                    <a:pt x="1891937" y="730752"/>
                  </a:cubicBezTo>
                  <a:cubicBezTo>
                    <a:pt x="1891937" y="551812"/>
                    <a:pt x="1746877" y="406752"/>
                    <a:pt x="1567937" y="406752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7" name="Rounded Rectangle 5">
              <a:extLst>
                <a:ext uri="{FF2B5EF4-FFF2-40B4-BE49-F238E27FC236}">
                  <a16:creationId xmlns:a16="http://schemas.microsoft.com/office/drawing/2014/main" id="{6662E94C-C013-4780-B856-0541F9D52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1619" y="2985478"/>
              <a:ext cx="518693" cy="518636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330865" y="1988701"/>
                  </a:moveTo>
                  <a:lnTo>
                    <a:pt x="330865" y="3294924"/>
                  </a:lnTo>
                  <a:cubicBezTo>
                    <a:pt x="330865" y="3484431"/>
                    <a:pt x="484490" y="3638056"/>
                    <a:pt x="673997" y="3638056"/>
                  </a:cubicBezTo>
                  <a:lnTo>
                    <a:pt x="3286444" y="3638056"/>
                  </a:lnTo>
                  <a:cubicBezTo>
                    <a:pt x="3475951" y="3638056"/>
                    <a:pt x="3629576" y="3484431"/>
                    <a:pt x="3629576" y="3294924"/>
                  </a:cubicBezTo>
                  <a:lnTo>
                    <a:pt x="3629576" y="1988701"/>
                  </a:lnTo>
                  <a:lnTo>
                    <a:pt x="3007776" y="1988701"/>
                  </a:lnTo>
                  <a:cubicBezTo>
                    <a:pt x="3003504" y="2552442"/>
                    <a:pt x="2545062" y="3007995"/>
                    <a:pt x="1980221" y="3007995"/>
                  </a:cubicBezTo>
                  <a:cubicBezTo>
                    <a:pt x="1415380" y="3007995"/>
                    <a:pt x="956938" y="2552442"/>
                    <a:pt x="952666" y="1988701"/>
                  </a:cubicBezTo>
                  <a:close/>
                  <a:moveTo>
                    <a:pt x="1980221" y="1247520"/>
                  </a:moveTo>
                  <a:cubicBezTo>
                    <a:pt x="1575683" y="1247520"/>
                    <a:pt x="1247740" y="1575463"/>
                    <a:pt x="1247740" y="1980001"/>
                  </a:cubicBezTo>
                  <a:cubicBezTo>
                    <a:pt x="1247740" y="2384539"/>
                    <a:pt x="1575683" y="2712482"/>
                    <a:pt x="1980221" y="2712482"/>
                  </a:cubicBezTo>
                  <a:cubicBezTo>
                    <a:pt x="2384759" y="2712482"/>
                    <a:pt x="2712702" y="2384539"/>
                    <a:pt x="2712702" y="1980001"/>
                  </a:cubicBezTo>
                  <a:cubicBezTo>
                    <a:pt x="2712702" y="1575463"/>
                    <a:pt x="2384759" y="1247520"/>
                    <a:pt x="1980221" y="1247520"/>
                  </a:cubicBezTo>
                  <a:close/>
                  <a:moveTo>
                    <a:pt x="3164915" y="346755"/>
                  </a:moveTo>
                  <a:cubicBezTo>
                    <a:pt x="3096058" y="346755"/>
                    <a:pt x="3040238" y="402575"/>
                    <a:pt x="3040238" y="471432"/>
                  </a:cubicBezTo>
                  <a:lnTo>
                    <a:pt x="3040238" y="733595"/>
                  </a:lnTo>
                  <a:cubicBezTo>
                    <a:pt x="3040238" y="802452"/>
                    <a:pt x="3096058" y="858272"/>
                    <a:pt x="3164915" y="858272"/>
                  </a:cubicBezTo>
                  <a:lnTo>
                    <a:pt x="3427135" y="858272"/>
                  </a:lnTo>
                  <a:cubicBezTo>
                    <a:pt x="3495992" y="858272"/>
                    <a:pt x="3551812" y="802452"/>
                    <a:pt x="3551812" y="733595"/>
                  </a:cubicBezTo>
                  <a:lnTo>
                    <a:pt x="3551812" y="471432"/>
                  </a:lnTo>
                  <a:cubicBezTo>
                    <a:pt x="3551812" y="402575"/>
                    <a:pt x="3495992" y="346755"/>
                    <a:pt x="3427135" y="346755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8" name="Freeform: Shape 177">
              <a:extLst>
                <a:ext uri="{FF2B5EF4-FFF2-40B4-BE49-F238E27FC236}">
                  <a16:creationId xmlns:a16="http://schemas.microsoft.com/office/drawing/2014/main" id="{9D8B12F9-89D0-4EC4-91C2-06EE7D6C9D75}"/>
                </a:ext>
              </a:extLst>
            </p:cNvPr>
            <p:cNvSpPr>
              <a:spLocks/>
            </p:cNvSpPr>
            <p:nvPr/>
          </p:nvSpPr>
          <p:spPr bwMode="auto">
            <a:xfrm rot="470941">
              <a:off x="7773435" y="3738389"/>
              <a:ext cx="3093908" cy="2557868"/>
            </a:xfrm>
            <a:custGeom>
              <a:avLst/>
              <a:gdLst>
                <a:gd name="connsiteX0" fmla="*/ 1380104 w 3093908"/>
                <a:gd name="connsiteY0" fmla="*/ 960640 h 2557868"/>
                <a:gd name="connsiteX1" fmla="*/ 1404926 w 3093908"/>
                <a:gd name="connsiteY1" fmla="*/ 974839 h 2557868"/>
                <a:gd name="connsiteX2" fmla="*/ 1419110 w 3093908"/>
                <a:gd name="connsiteY2" fmla="*/ 987262 h 2557868"/>
                <a:gd name="connsiteX3" fmla="*/ 1426202 w 3093908"/>
                <a:gd name="connsiteY3" fmla="*/ 994361 h 2557868"/>
                <a:gd name="connsiteX4" fmla="*/ 1426202 w 3093908"/>
                <a:gd name="connsiteY4" fmla="*/ 997911 h 2557868"/>
                <a:gd name="connsiteX5" fmla="*/ 1419110 w 3093908"/>
                <a:gd name="connsiteY5" fmla="*/ 1026307 h 2557868"/>
                <a:gd name="connsiteX6" fmla="*/ 1417337 w 3093908"/>
                <a:gd name="connsiteY6" fmla="*/ 1045830 h 2557868"/>
                <a:gd name="connsiteX7" fmla="*/ 1413791 w 3093908"/>
                <a:gd name="connsiteY7" fmla="*/ 1058253 h 2557868"/>
                <a:gd name="connsiteX8" fmla="*/ 1413791 w 3093908"/>
                <a:gd name="connsiteY8" fmla="*/ 1065352 h 2557868"/>
                <a:gd name="connsiteX9" fmla="*/ 1413791 w 3093908"/>
                <a:gd name="connsiteY9" fmla="*/ 1067128 h 2557868"/>
                <a:gd name="connsiteX10" fmla="*/ 1420883 w 3093908"/>
                <a:gd name="connsiteY10" fmla="*/ 1090200 h 2557868"/>
                <a:gd name="connsiteX11" fmla="*/ 1427975 w 3093908"/>
                <a:gd name="connsiteY11" fmla="*/ 1120371 h 2557868"/>
                <a:gd name="connsiteX12" fmla="*/ 1442159 w 3093908"/>
                <a:gd name="connsiteY12" fmla="*/ 1143443 h 2557868"/>
                <a:gd name="connsiteX13" fmla="*/ 1452797 w 3093908"/>
                <a:gd name="connsiteY13" fmla="*/ 1161191 h 2557868"/>
                <a:gd name="connsiteX14" fmla="*/ 1461662 w 3093908"/>
                <a:gd name="connsiteY14" fmla="*/ 1175389 h 2557868"/>
                <a:gd name="connsiteX15" fmla="*/ 1466982 w 3093908"/>
                <a:gd name="connsiteY15" fmla="*/ 1177164 h 2557868"/>
                <a:gd name="connsiteX16" fmla="*/ 1491804 w 3093908"/>
                <a:gd name="connsiteY16" fmla="*/ 1205561 h 2557868"/>
                <a:gd name="connsiteX17" fmla="*/ 1507761 w 3093908"/>
                <a:gd name="connsiteY17" fmla="*/ 1223308 h 2557868"/>
                <a:gd name="connsiteX18" fmla="*/ 1518399 w 3093908"/>
                <a:gd name="connsiteY18" fmla="*/ 1237507 h 2557868"/>
                <a:gd name="connsiteX19" fmla="*/ 1520172 w 3093908"/>
                <a:gd name="connsiteY19" fmla="*/ 1241056 h 2557868"/>
                <a:gd name="connsiteX20" fmla="*/ 1543221 w 3093908"/>
                <a:gd name="connsiteY20" fmla="*/ 1290751 h 2557868"/>
                <a:gd name="connsiteX21" fmla="*/ 1566271 w 3093908"/>
                <a:gd name="connsiteY21" fmla="*/ 1342219 h 2557868"/>
                <a:gd name="connsiteX22" fmla="*/ 1589320 w 3093908"/>
                <a:gd name="connsiteY22" fmla="*/ 1395463 h 2557868"/>
                <a:gd name="connsiteX23" fmla="*/ 1608823 w 3093908"/>
                <a:gd name="connsiteY23" fmla="*/ 1448707 h 2557868"/>
                <a:gd name="connsiteX24" fmla="*/ 1628326 w 3093908"/>
                <a:gd name="connsiteY24" fmla="*/ 1501950 h 2557868"/>
                <a:gd name="connsiteX25" fmla="*/ 1646057 w 3093908"/>
                <a:gd name="connsiteY25" fmla="*/ 1551644 h 2557868"/>
                <a:gd name="connsiteX26" fmla="*/ 1662014 w 3093908"/>
                <a:gd name="connsiteY26" fmla="*/ 1597789 h 2557868"/>
                <a:gd name="connsiteX27" fmla="*/ 1676198 w 3093908"/>
                <a:gd name="connsiteY27" fmla="*/ 1638609 h 2557868"/>
                <a:gd name="connsiteX28" fmla="*/ 1685063 w 3093908"/>
                <a:gd name="connsiteY28" fmla="*/ 1674105 h 2557868"/>
                <a:gd name="connsiteX29" fmla="*/ 1693928 w 3093908"/>
                <a:gd name="connsiteY29" fmla="*/ 1698952 h 2557868"/>
                <a:gd name="connsiteX30" fmla="*/ 1699247 w 3093908"/>
                <a:gd name="connsiteY30" fmla="*/ 1714925 h 2557868"/>
                <a:gd name="connsiteX31" fmla="*/ 1701020 w 3093908"/>
                <a:gd name="connsiteY31" fmla="*/ 1722024 h 2557868"/>
                <a:gd name="connsiteX32" fmla="*/ 1715204 w 3093908"/>
                <a:gd name="connsiteY32" fmla="*/ 1762844 h 2557868"/>
                <a:gd name="connsiteX33" fmla="*/ 1725842 w 3093908"/>
                <a:gd name="connsiteY33" fmla="*/ 1814313 h 2557868"/>
                <a:gd name="connsiteX34" fmla="*/ 1740026 w 3093908"/>
                <a:gd name="connsiteY34" fmla="*/ 1871106 h 2557868"/>
                <a:gd name="connsiteX35" fmla="*/ 1752438 w 3093908"/>
                <a:gd name="connsiteY35" fmla="*/ 1933224 h 2557868"/>
                <a:gd name="connsiteX36" fmla="*/ 1763076 w 3093908"/>
                <a:gd name="connsiteY36" fmla="*/ 2000666 h 2557868"/>
                <a:gd name="connsiteX37" fmla="*/ 1775487 w 3093908"/>
                <a:gd name="connsiteY37" fmla="*/ 2066333 h 2557868"/>
                <a:gd name="connsiteX38" fmla="*/ 1784352 w 3093908"/>
                <a:gd name="connsiteY38" fmla="*/ 2135550 h 2557868"/>
                <a:gd name="connsiteX39" fmla="*/ 1793217 w 3093908"/>
                <a:gd name="connsiteY39" fmla="*/ 2199442 h 2557868"/>
                <a:gd name="connsiteX40" fmla="*/ 1802082 w 3093908"/>
                <a:gd name="connsiteY40" fmla="*/ 2265109 h 2557868"/>
                <a:gd name="connsiteX41" fmla="*/ 1810947 w 3093908"/>
                <a:gd name="connsiteY41" fmla="*/ 2321902 h 2557868"/>
                <a:gd name="connsiteX42" fmla="*/ 1816266 w 3093908"/>
                <a:gd name="connsiteY42" fmla="*/ 2371596 h 2557868"/>
                <a:gd name="connsiteX43" fmla="*/ 1822384 w 3093908"/>
                <a:gd name="connsiteY43" fmla="*/ 2409869 h 2557868"/>
                <a:gd name="connsiteX44" fmla="*/ 1568614 w 3093908"/>
                <a:gd name="connsiteY44" fmla="*/ 2444853 h 2557868"/>
                <a:gd name="connsiteX45" fmla="*/ 1560952 w 3093908"/>
                <a:gd name="connsiteY45" fmla="*/ 2376921 h 2557868"/>
                <a:gd name="connsiteX46" fmla="*/ 1550313 w 3093908"/>
                <a:gd name="connsiteY46" fmla="*/ 2218965 h 2557868"/>
                <a:gd name="connsiteX47" fmla="*/ 1544994 w 3093908"/>
                <a:gd name="connsiteY47" fmla="*/ 2146198 h 2557868"/>
                <a:gd name="connsiteX48" fmla="*/ 1537902 w 3093908"/>
                <a:gd name="connsiteY48" fmla="*/ 2078757 h 2557868"/>
                <a:gd name="connsiteX49" fmla="*/ 1534356 w 3093908"/>
                <a:gd name="connsiteY49" fmla="*/ 2018414 h 2557868"/>
                <a:gd name="connsiteX50" fmla="*/ 1527264 w 3093908"/>
                <a:gd name="connsiteY50" fmla="*/ 1963395 h 2557868"/>
                <a:gd name="connsiteX51" fmla="*/ 1521945 w 3093908"/>
                <a:gd name="connsiteY51" fmla="*/ 1919025 h 2557868"/>
                <a:gd name="connsiteX52" fmla="*/ 1518399 w 3093908"/>
                <a:gd name="connsiteY52" fmla="*/ 1885305 h 2557868"/>
                <a:gd name="connsiteX53" fmla="*/ 1514853 w 3093908"/>
                <a:gd name="connsiteY53" fmla="*/ 1864007 h 2557868"/>
                <a:gd name="connsiteX54" fmla="*/ 1514853 w 3093908"/>
                <a:gd name="connsiteY54" fmla="*/ 1855133 h 2557868"/>
                <a:gd name="connsiteX55" fmla="*/ 1507761 w 3093908"/>
                <a:gd name="connsiteY55" fmla="*/ 1817863 h 2557868"/>
                <a:gd name="connsiteX56" fmla="*/ 1500669 w 3093908"/>
                <a:gd name="connsiteY56" fmla="*/ 1778817 h 2557868"/>
                <a:gd name="connsiteX57" fmla="*/ 1491804 w 3093908"/>
                <a:gd name="connsiteY57" fmla="*/ 1739772 h 2557868"/>
                <a:gd name="connsiteX58" fmla="*/ 1482939 w 3093908"/>
                <a:gd name="connsiteY58" fmla="*/ 1706051 h 2557868"/>
                <a:gd name="connsiteX59" fmla="*/ 1474074 w 3093908"/>
                <a:gd name="connsiteY59" fmla="*/ 1674105 h 2557868"/>
                <a:gd name="connsiteX60" fmla="*/ 1466982 w 3093908"/>
                <a:gd name="connsiteY60" fmla="*/ 1651033 h 2557868"/>
                <a:gd name="connsiteX61" fmla="*/ 1461662 w 3093908"/>
                <a:gd name="connsiteY61" fmla="*/ 1635059 h 2557868"/>
                <a:gd name="connsiteX62" fmla="*/ 1461662 w 3093908"/>
                <a:gd name="connsiteY62" fmla="*/ 1627960 h 2557868"/>
                <a:gd name="connsiteX63" fmla="*/ 1410245 w 3093908"/>
                <a:gd name="connsiteY63" fmla="*/ 1471779 h 2557868"/>
                <a:gd name="connsiteX64" fmla="*/ 1360601 w 3093908"/>
                <a:gd name="connsiteY64" fmla="*/ 1331571 h 2557868"/>
                <a:gd name="connsiteX65" fmla="*/ 1349962 w 3093908"/>
                <a:gd name="connsiteY65" fmla="*/ 1297850 h 2557868"/>
                <a:gd name="connsiteX66" fmla="*/ 1342870 w 3093908"/>
                <a:gd name="connsiteY66" fmla="*/ 1260579 h 2557868"/>
                <a:gd name="connsiteX67" fmla="*/ 1341097 w 3093908"/>
                <a:gd name="connsiteY67" fmla="*/ 1223309 h 2557868"/>
                <a:gd name="connsiteX68" fmla="*/ 1339324 w 3093908"/>
                <a:gd name="connsiteY68" fmla="*/ 1189588 h 2557868"/>
                <a:gd name="connsiteX69" fmla="*/ 1341097 w 3093908"/>
                <a:gd name="connsiteY69" fmla="*/ 1157641 h 2557868"/>
                <a:gd name="connsiteX70" fmla="*/ 1342870 w 3093908"/>
                <a:gd name="connsiteY70" fmla="*/ 1131020 h 2557868"/>
                <a:gd name="connsiteX71" fmla="*/ 1342870 w 3093908"/>
                <a:gd name="connsiteY71" fmla="*/ 1115047 h 2557868"/>
                <a:gd name="connsiteX72" fmla="*/ 1344643 w 3093908"/>
                <a:gd name="connsiteY72" fmla="*/ 1107948 h 2557868"/>
                <a:gd name="connsiteX73" fmla="*/ 1325140 w 3093908"/>
                <a:gd name="connsiteY73" fmla="*/ 1090200 h 2557868"/>
                <a:gd name="connsiteX74" fmla="*/ 1303864 w 3093908"/>
                <a:gd name="connsiteY74" fmla="*/ 1072451 h 2557868"/>
                <a:gd name="connsiteX75" fmla="*/ 1286134 w 3093908"/>
                <a:gd name="connsiteY75" fmla="*/ 1052929 h 2557868"/>
                <a:gd name="connsiteX76" fmla="*/ 1271949 w 3093908"/>
                <a:gd name="connsiteY76" fmla="*/ 1040506 h 2557868"/>
                <a:gd name="connsiteX77" fmla="*/ 1261312 w 3093908"/>
                <a:gd name="connsiteY77" fmla="*/ 1029857 h 2557868"/>
                <a:gd name="connsiteX78" fmla="*/ 1257765 w 3093908"/>
                <a:gd name="connsiteY78" fmla="*/ 1026307 h 2557868"/>
                <a:gd name="connsiteX79" fmla="*/ 1273723 w 3093908"/>
                <a:gd name="connsiteY79" fmla="*/ 1003235 h 2557868"/>
                <a:gd name="connsiteX80" fmla="*/ 1287907 w 3093908"/>
                <a:gd name="connsiteY80" fmla="*/ 983712 h 2557868"/>
                <a:gd name="connsiteX81" fmla="*/ 1294999 w 3093908"/>
                <a:gd name="connsiteY81" fmla="*/ 978388 h 2557868"/>
                <a:gd name="connsiteX82" fmla="*/ 1300318 w 3093908"/>
                <a:gd name="connsiteY82" fmla="*/ 973064 h 2557868"/>
                <a:gd name="connsiteX83" fmla="*/ 1328686 w 3093908"/>
                <a:gd name="connsiteY83" fmla="*/ 974838 h 2557868"/>
                <a:gd name="connsiteX84" fmla="*/ 1351735 w 3093908"/>
                <a:gd name="connsiteY84" fmla="*/ 973063 h 2557868"/>
                <a:gd name="connsiteX85" fmla="*/ 1365920 w 3093908"/>
                <a:gd name="connsiteY85" fmla="*/ 971289 h 2557868"/>
                <a:gd name="connsiteX86" fmla="*/ 1374785 w 3093908"/>
                <a:gd name="connsiteY86" fmla="*/ 965965 h 2557868"/>
                <a:gd name="connsiteX87" fmla="*/ 1380104 w 3093908"/>
                <a:gd name="connsiteY87" fmla="*/ 964190 h 2557868"/>
                <a:gd name="connsiteX88" fmla="*/ 992526 w 3093908"/>
                <a:gd name="connsiteY88" fmla="*/ 897010 h 2557868"/>
                <a:gd name="connsiteX89" fmla="*/ 1002426 w 3093908"/>
                <a:gd name="connsiteY89" fmla="*/ 933418 h 2557868"/>
                <a:gd name="connsiteX90" fmla="*/ 1019133 w 3093908"/>
                <a:gd name="connsiteY90" fmla="*/ 967943 h 2557868"/>
                <a:gd name="connsiteX91" fmla="*/ 1040791 w 3093908"/>
                <a:gd name="connsiteY91" fmla="*/ 999329 h 2557868"/>
                <a:gd name="connsiteX92" fmla="*/ 1062139 w 3093908"/>
                <a:gd name="connsiteY92" fmla="*/ 1031343 h 2557868"/>
                <a:gd name="connsiteX93" fmla="*/ 1080393 w 3093908"/>
                <a:gd name="connsiteY93" fmla="*/ 1060846 h 2557868"/>
                <a:gd name="connsiteX94" fmla="*/ 1116901 w 3093908"/>
                <a:gd name="connsiteY94" fmla="*/ 1130523 h 2557868"/>
                <a:gd name="connsiteX95" fmla="*/ 1150006 w 3093908"/>
                <a:gd name="connsiteY95" fmla="*/ 1206478 h 2557868"/>
                <a:gd name="connsiteX96" fmla="*/ 1180017 w 3093908"/>
                <a:gd name="connsiteY96" fmla="*/ 1283061 h 2557868"/>
                <a:gd name="connsiteX97" fmla="*/ 1218072 w 3093908"/>
                <a:gd name="connsiteY97" fmla="*/ 1407351 h 2557868"/>
                <a:gd name="connsiteX98" fmla="*/ 1252723 w 3093908"/>
                <a:gd name="connsiteY98" fmla="*/ 1536662 h 2557868"/>
                <a:gd name="connsiteX99" fmla="*/ 1280878 w 3093908"/>
                <a:gd name="connsiteY99" fmla="*/ 1665346 h 2557868"/>
                <a:gd name="connsiteX100" fmla="*/ 1305939 w 3093908"/>
                <a:gd name="connsiteY100" fmla="*/ 1798424 h 2557868"/>
                <a:gd name="connsiteX101" fmla="*/ 1334093 w 3093908"/>
                <a:gd name="connsiteY101" fmla="*/ 1935896 h 2557868"/>
                <a:gd name="connsiteX102" fmla="*/ 1363795 w 3093908"/>
                <a:gd name="connsiteY102" fmla="*/ 2074623 h 2557868"/>
                <a:gd name="connsiteX103" fmla="*/ 1383596 w 3093908"/>
                <a:gd name="connsiteY103" fmla="*/ 2157482 h 2557868"/>
                <a:gd name="connsiteX104" fmla="*/ 1403706 w 3093908"/>
                <a:gd name="connsiteY104" fmla="*/ 2242225 h 2557868"/>
                <a:gd name="connsiteX105" fmla="*/ 1418557 w 3093908"/>
                <a:gd name="connsiteY105" fmla="*/ 2328224 h 2557868"/>
                <a:gd name="connsiteX106" fmla="*/ 1431861 w 3093908"/>
                <a:gd name="connsiteY106" fmla="*/ 2416106 h 2557868"/>
                <a:gd name="connsiteX107" fmla="*/ 1436794 w 3093908"/>
                <a:gd name="connsiteY107" fmla="*/ 2463025 h 2557868"/>
                <a:gd name="connsiteX108" fmla="*/ 748798 w 3093908"/>
                <a:gd name="connsiteY108" fmla="*/ 2557868 h 2557868"/>
                <a:gd name="connsiteX109" fmla="*/ 745632 w 3093908"/>
                <a:gd name="connsiteY109" fmla="*/ 2527213 h 2557868"/>
                <a:gd name="connsiteX110" fmla="*/ 749035 w 3093908"/>
                <a:gd name="connsiteY110" fmla="*/ 2460674 h 2557868"/>
                <a:gd name="connsiteX111" fmla="*/ 752438 w 3093908"/>
                <a:gd name="connsiteY111" fmla="*/ 2387858 h 2557868"/>
                <a:gd name="connsiteX112" fmla="*/ 757389 w 3093908"/>
                <a:gd name="connsiteY112" fmla="*/ 2313159 h 2557868"/>
                <a:gd name="connsiteX113" fmla="*/ 758936 w 3093908"/>
                <a:gd name="connsiteY113" fmla="*/ 2235321 h 2557868"/>
                <a:gd name="connsiteX114" fmla="*/ 757389 w 3093908"/>
                <a:gd name="connsiteY114" fmla="*/ 2162505 h 2557868"/>
                <a:gd name="connsiteX115" fmla="*/ 749035 w 3093908"/>
                <a:gd name="connsiteY115" fmla="*/ 2096593 h 2557868"/>
                <a:gd name="connsiteX116" fmla="*/ 730781 w 3093908"/>
                <a:gd name="connsiteY116" fmla="*/ 1899487 h 2557868"/>
                <a:gd name="connsiteX117" fmla="*/ 727378 w 3093908"/>
                <a:gd name="connsiteY117" fmla="*/ 1930873 h 2557868"/>
                <a:gd name="connsiteX118" fmla="*/ 715930 w 3093908"/>
                <a:gd name="connsiteY118" fmla="*/ 1954099 h 2557868"/>
                <a:gd name="connsiteX119" fmla="*/ 706030 w 3093908"/>
                <a:gd name="connsiteY119" fmla="*/ 1973559 h 2557868"/>
                <a:gd name="connsiteX120" fmla="*/ 697676 w 3093908"/>
                <a:gd name="connsiteY120" fmla="*/ 1990507 h 2557868"/>
                <a:gd name="connsiteX121" fmla="*/ 692726 w 3093908"/>
                <a:gd name="connsiteY121" fmla="*/ 2008711 h 2557868"/>
                <a:gd name="connsiteX122" fmla="*/ 691798 w 3093908"/>
                <a:gd name="connsiteY122" fmla="*/ 2025032 h 2557868"/>
                <a:gd name="connsiteX123" fmla="*/ 685920 w 3093908"/>
                <a:gd name="connsiteY123" fmla="*/ 2036959 h 2557868"/>
                <a:gd name="connsiteX124" fmla="*/ 676019 w 3093908"/>
                <a:gd name="connsiteY124" fmla="*/ 2058302 h 2557868"/>
                <a:gd name="connsiteX125" fmla="*/ 664571 w 3093908"/>
                <a:gd name="connsiteY125" fmla="*/ 2083411 h 2557868"/>
                <a:gd name="connsiteX126" fmla="*/ 657765 w 3093908"/>
                <a:gd name="connsiteY126" fmla="*/ 2111031 h 2557868"/>
                <a:gd name="connsiteX127" fmla="*/ 651268 w 3093908"/>
                <a:gd name="connsiteY127" fmla="*/ 2141161 h 2557868"/>
                <a:gd name="connsiteX128" fmla="*/ 647864 w 3093908"/>
                <a:gd name="connsiteY128" fmla="*/ 2164388 h 2557868"/>
                <a:gd name="connsiteX129" fmla="*/ 646317 w 3093908"/>
                <a:gd name="connsiteY129" fmla="*/ 2182592 h 2557868"/>
                <a:gd name="connsiteX130" fmla="*/ 642914 w 3093908"/>
                <a:gd name="connsiteY130" fmla="*/ 2188869 h 2557868"/>
                <a:gd name="connsiteX131" fmla="*/ 609809 w 3093908"/>
                <a:gd name="connsiteY131" fmla="*/ 2220883 h 2557868"/>
                <a:gd name="connsiteX132" fmla="*/ 578251 w 3093908"/>
                <a:gd name="connsiteY132" fmla="*/ 2247247 h 2557868"/>
                <a:gd name="connsiteX133" fmla="*/ 548550 w 3093908"/>
                <a:gd name="connsiteY133" fmla="*/ 2271729 h 2557868"/>
                <a:gd name="connsiteX134" fmla="*/ 518539 w 3093908"/>
                <a:gd name="connsiteY134" fmla="*/ 2293699 h 2557868"/>
                <a:gd name="connsiteX135" fmla="*/ 482340 w 3093908"/>
                <a:gd name="connsiteY135" fmla="*/ 2313158 h 2557868"/>
                <a:gd name="connsiteX136" fmla="*/ 437479 w 3093908"/>
                <a:gd name="connsiteY136" fmla="*/ 2330107 h 2557868"/>
                <a:gd name="connsiteX137" fmla="*/ 400971 w 3093908"/>
                <a:gd name="connsiteY137" fmla="*/ 2336384 h 2557868"/>
                <a:gd name="connsiteX138" fmla="*/ 369413 w 3093908"/>
                <a:gd name="connsiteY138" fmla="*/ 2331362 h 2557868"/>
                <a:gd name="connsiteX139" fmla="*/ 338164 w 3093908"/>
                <a:gd name="connsiteY139" fmla="*/ 2321947 h 2557868"/>
                <a:gd name="connsiteX140" fmla="*/ 311557 w 3093908"/>
                <a:gd name="connsiteY140" fmla="*/ 2301859 h 2557868"/>
                <a:gd name="connsiteX141" fmla="*/ 284949 w 3093908"/>
                <a:gd name="connsiteY141" fmla="*/ 2280517 h 2557868"/>
                <a:gd name="connsiteX142" fmla="*/ 261745 w 3093908"/>
                <a:gd name="connsiteY142" fmla="*/ 2255408 h 2557868"/>
                <a:gd name="connsiteX143" fmla="*/ 240397 w 3093908"/>
                <a:gd name="connsiteY143" fmla="*/ 2227160 h 2557868"/>
                <a:gd name="connsiteX144" fmla="*/ 222143 w 3093908"/>
                <a:gd name="connsiteY144" fmla="*/ 2200796 h 2557868"/>
                <a:gd name="connsiteX145" fmla="*/ 205435 w 3093908"/>
                <a:gd name="connsiteY145" fmla="*/ 2177570 h 2557868"/>
                <a:gd name="connsiteX146" fmla="*/ 192132 w 3093908"/>
                <a:gd name="connsiteY146" fmla="*/ 2157482 h 2557868"/>
                <a:gd name="connsiteX147" fmla="*/ 180684 w 3093908"/>
                <a:gd name="connsiteY147" fmla="*/ 2146183 h 2557868"/>
                <a:gd name="connsiteX148" fmla="*/ 147579 w 3093908"/>
                <a:gd name="connsiteY148" fmla="*/ 2106009 h 2557868"/>
                <a:gd name="connsiteX149" fmla="*/ 119425 w 3093908"/>
                <a:gd name="connsiteY149" fmla="*/ 2060185 h 2557868"/>
                <a:gd name="connsiteX150" fmla="*/ 96220 w 3093908"/>
                <a:gd name="connsiteY150" fmla="*/ 2003690 h 2557868"/>
                <a:gd name="connsiteX151" fmla="*/ 79513 w 3093908"/>
                <a:gd name="connsiteY151" fmla="*/ 1944056 h 2557868"/>
                <a:gd name="connsiteX152" fmla="*/ 66210 w 3093908"/>
                <a:gd name="connsiteY152" fmla="*/ 1877517 h 2557868"/>
                <a:gd name="connsiteX153" fmla="*/ 61259 w 3093908"/>
                <a:gd name="connsiteY153" fmla="*/ 1807839 h 2557868"/>
                <a:gd name="connsiteX154" fmla="*/ 61259 w 3093908"/>
                <a:gd name="connsiteY154" fmla="*/ 1740045 h 2557868"/>
                <a:gd name="connsiteX155" fmla="*/ 69613 w 3093908"/>
                <a:gd name="connsiteY155" fmla="*/ 1672250 h 2557868"/>
                <a:gd name="connsiteX156" fmla="*/ 74563 w 3093908"/>
                <a:gd name="connsiteY156" fmla="*/ 1640864 h 2557868"/>
                <a:gd name="connsiteX157" fmla="*/ 73016 w 3093908"/>
                <a:gd name="connsiteY157" fmla="*/ 1610733 h 2557868"/>
                <a:gd name="connsiteX158" fmla="*/ 73016 w 3093908"/>
                <a:gd name="connsiteY158" fmla="*/ 1581230 h 2557868"/>
                <a:gd name="connsiteX159" fmla="*/ 73016 w 3093908"/>
                <a:gd name="connsiteY159" fmla="*/ 1552983 h 2557868"/>
                <a:gd name="connsiteX160" fmla="*/ 76110 w 3093908"/>
                <a:gd name="connsiteY160" fmla="*/ 1529757 h 2557868"/>
                <a:gd name="connsiteX161" fmla="*/ 59713 w 3093908"/>
                <a:gd name="connsiteY161" fmla="*/ 1478283 h 2557868"/>
                <a:gd name="connsiteX162" fmla="*/ 39911 w 3093908"/>
                <a:gd name="connsiteY162" fmla="*/ 1421788 h 2557868"/>
                <a:gd name="connsiteX163" fmla="*/ 23204 w 3093908"/>
                <a:gd name="connsiteY163" fmla="*/ 1364038 h 2557868"/>
                <a:gd name="connsiteX164" fmla="*/ 8354 w 3093908"/>
                <a:gd name="connsiteY164" fmla="*/ 1307542 h 2557868"/>
                <a:gd name="connsiteX165" fmla="*/ 0 w 3093908"/>
                <a:gd name="connsiteY165" fmla="*/ 1251675 h 2557868"/>
                <a:gd name="connsiteX166" fmla="*/ 33105 w 3093908"/>
                <a:gd name="connsiteY166" fmla="*/ 1218405 h 2557868"/>
                <a:gd name="connsiteX167" fmla="*/ 79513 w 3093908"/>
                <a:gd name="connsiteY167" fmla="*/ 1192040 h 2557868"/>
                <a:gd name="connsiteX168" fmla="*/ 127469 w 3093908"/>
                <a:gd name="connsiteY168" fmla="*/ 1170070 h 2557868"/>
                <a:gd name="connsiteX169" fmla="*/ 184088 w 3093908"/>
                <a:gd name="connsiteY169" fmla="*/ 1155632 h 2557868"/>
                <a:gd name="connsiteX170" fmla="*/ 240397 w 3093908"/>
                <a:gd name="connsiteY170" fmla="*/ 1148727 h 2557868"/>
                <a:gd name="connsiteX171" fmla="*/ 255247 w 3093908"/>
                <a:gd name="connsiteY171" fmla="*/ 1158771 h 2557868"/>
                <a:gd name="connsiteX172" fmla="*/ 271645 w 3093908"/>
                <a:gd name="connsiteY172" fmla="*/ 1165048 h 2557868"/>
                <a:gd name="connsiteX173" fmla="*/ 289899 w 3093908"/>
                <a:gd name="connsiteY173" fmla="*/ 1170070 h 2557868"/>
                <a:gd name="connsiteX174" fmla="*/ 306606 w 3093908"/>
                <a:gd name="connsiteY174" fmla="*/ 1178231 h 2557868"/>
                <a:gd name="connsiteX175" fmla="*/ 321457 w 3093908"/>
                <a:gd name="connsiteY175" fmla="*/ 1192040 h 2557868"/>
                <a:gd name="connsiteX176" fmla="*/ 338164 w 3093908"/>
                <a:gd name="connsiteY176" fmla="*/ 1216522 h 2557868"/>
                <a:gd name="connsiteX177" fmla="*/ 349612 w 3093908"/>
                <a:gd name="connsiteY177" fmla="*/ 1244770 h 2557868"/>
                <a:gd name="connsiteX178" fmla="*/ 336308 w 3093908"/>
                <a:gd name="connsiteY178" fmla="*/ 1266112 h 2557868"/>
                <a:gd name="connsiteX179" fmla="*/ 331358 w 3093908"/>
                <a:gd name="connsiteY179" fmla="*/ 1288083 h 2557868"/>
                <a:gd name="connsiteX180" fmla="*/ 336308 w 3093908"/>
                <a:gd name="connsiteY180" fmla="*/ 1309425 h 2557868"/>
                <a:gd name="connsiteX181" fmla="*/ 341258 w 3093908"/>
                <a:gd name="connsiteY181" fmla="*/ 1330768 h 2557868"/>
                <a:gd name="connsiteX182" fmla="*/ 344661 w 3093908"/>
                <a:gd name="connsiteY182" fmla="*/ 1353994 h 2557868"/>
                <a:gd name="connsiteX183" fmla="*/ 343114 w 3093908"/>
                <a:gd name="connsiteY183" fmla="*/ 1377220 h 2557868"/>
                <a:gd name="connsiteX184" fmla="*/ 331358 w 3093908"/>
                <a:gd name="connsiteY184" fmla="*/ 1403584 h 2557868"/>
                <a:gd name="connsiteX185" fmla="*/ 278452 w 3093908"/>
                <a:gd name="connsiteY185" fmla="*/ 1425555 h 2557868"/>
                <a:gd name="connsiteX186" fmla="*/ 278452 w 3093908"/>
                <a:gd name="connsiteY186" fmla="*/ 1448781 h 2557868"/>
                <a:gd name="connsiteX187" fmla="*/ 279999 w 3093908"/>
                <a:gd name="connsiteY187" fmla="*/ 1472006 h 2557868"/>
                <a:gd name="connsiteX188" fmla="*/ 283402 w 3093908"/>
                <a:gd name="connsiteY188" fmla="*/ 1498371 h 2557868"/>
                <a:gd name="connsiteX189" fmla="*/ 283402 w 3093908"/>
                <a:gd name="connsiteY189" fmla="*/ 1522852 h 2557868"/>
                <a:gd name="connsiteX190" fmla="*/ 279999 w 3093908"/>
                <a:gd name="connsiteY190" fmla="*/ 1547961 h 2557868"/>
                <a:gd name="connsiteX191" fmla="*/ 275048 w 3093908"/>
                <a:gd name="connsiteY191" fmla="*/ 1568048 h 2557868"/>
                <a:gd name="connsiteX192" fmla="*/ 261745 w 3093908"/>
                <a:gd name="connsiteY192" fmla="*/ 1584369 h 2557868"/>
                <a:gd name="connsiteX193" fmla="*/ 275048 w 3093908"/>
                <a:gd name="connsiteY193" fmla="*/ 1609478 h 2557868"/>
                <a:gd name="connsiteX194" fmla="*/ 289899 w 3093908"/>
                <a:gd name="connsiteY194" fmla="*/ 1632704 h 2557868"/>
                <a:gd name="connsiteX195" fmla="*/ 306606 w 3093908"/>
                <a:gd name="connsiteY195" fmla="*/ 1654047 h 2557868"/>
                <a:gd name="connsiteX196" fmla="*/ 323004 w 3093908"/>
                <a:gd name="connsiteY196" fmla="*/ 1669112 h 2557868"/>
                <a:gd name="connsiteX197" fmla="*/ 338164 w 3093908"/>
                <a:gd name="connsiteY197" fmla="*/ 1675389 h 2557868"/>
                <a:gd name="connsiteX198" fmla="*/ 349612 w 3093908"/>
                <a:gd name="connsiteY198" fmla="*/ 1659068 h 2557868"/>
                <a:gd name="connsiteX199" fmla="*/ 357965 w 3093908"/>
                <a:gd name="connsiteY199" fmla="*/ 1630821 h 2557868"/>
                <a:gd name="connsiteX200" fmla="*/ 369413 w 3093908"/>
                <a:gd name="connsiteY200" fmla="*/ 1596296 h 2557868"/>
                <a:gd name="connsiteX201" fmla="*/ 379622 w 3093908"/>
                <a:gd name="connsiteY201" fmla="*/ 1556122 h 2557868"/>
                <a:gd name="connsiteX202" fmla="*/ 386120 w 3093908"/>
                <a:gd name="connsiteY202" fmla="*/ 1513436 h 2557868"/>
                <a:gd name="connsiteX203" fmla="*/ 394473 w 3093908"/>
                <a:gd name="connsiteY203" fmla="*/ 1472006 h 2557868"/>
                <a:gd name="connsiteX204" fmla="*/ 399423 w 3093908"/>
                <a:gd name="connsiteY204" fmla="*/ 1433715 h 2557868"/>
                <a:gd name="connsiteX205" fmla="*/ 400970 w 3093908"/>
                <a:gd name="connsiteY205" fmla="*/ 1403584 h 2557868"/>
                <a:gd name="connsiteX206" fmla="*/ 399424 w 3093908"/>
                <a:gd name="connsiteY206" fmla="*/ 1382241 h 2557868"/>
                <a:gd name="connsiteX207" fmla="*/ 407777 w 3093908"/>
                <a:gd name="connsiteY207" fmla="*/ 1380358 h 2557868"/>
                <a:gd name="connsiteX208" fmla="*/ 410871 w 3093908"/>
                <a:gd name="connsiteY208" fmla="*/ 1377220 h 2557868"/>
                <a:gd name="connsiteX209" fmla="*/ 415821 w 3093908"/>
                <a:gd name="connsiteY209" fmla="*/ 1374081 h 2557868"/>
                <a:gd name="connsiteX210" fmla="*/ 417678 w 3093908"/>
                <a:gd name="connsiteY210" fmla="*/ 1370942 h 2557868"/>
                <a:gd name="connsiteX211" fmla="*/ 420771 w 3093908"/>
                <a:gd name="connsiteY211" fmla="*/ 1367176 h 2557868"/>
                <a:gd name="connsiteX212" fmla="*/ 422628 w 3093908"/>
                <a:gd name="connsiteY212" fmla="*/ 1362154 h 2557868"/>
                <a:gd name="connsiteX213" fmla="*/ 426031 w 3093908"/>
                <a:gd name="connsiteY213" fmla="*/ 1353994 h 2557868"/>
                <a:gd name="connsiteX214" fmla="*/ 422628 w 3093908"/>
                <a:gd name="connsiteY214" fmla="*/ 1332651 h 2557868"/>
                <a:gd name="connsiteX215" fmla="*/ 426031 w 3093908"/>
                <a:gd name="connsiteY215" fmla="*/ 1302520 h 2557868"/>
                <a:gd name="connsiteX216" fmla="*/ 432528 w 3093908"/>
                <a:gd name="connsiteY216" fmla="*/ 1271134 h 2557868"/>
                <a:gd name="connsiteX217" fmla="*/ 442429 w 3093908"/>
                <a:gd name="connsiteY217" fmla="*/ 1239748 h 2557868"/>
                <a:gd name="connsiteX218" fmla="*/ 452329 w 3093908"/>
                <a:gd name="connsiteY218" fmla="*/ 1215266 h 2557868"/>
                <a:gd name="connsiteX219" fmla="*/ 465633 w 3093908"/>
                <a:gd name="connsiteY219" fmla="*/ 1195179 h 2557868"/>
                <a:gd name="connsiteX220" fmla="*/ 487290 w 3093908"/>
                <a:gd name="connsiteY220" fmla="*/ 1178231 h 2557868"/>
                <a:gd name="connsiteX221" fmla="*/ 515445 w 3093908"/>
                <a:gd name="connsiteY221" fmla="*/ 1166932 h 2557868"/>
                <a:gd name="connsiteX222" fmla="*/ 545147 w 3093908"/>
                <a:gd name="connsiteY222" fmla="*/ 1161910 h 2557868"/>
                <a:gd name="connsiteX223" fmla="*/ 576704 w 3093908"/>
                <a:gd name="connsiteY223" fmla="*/ 1155632 h 2557868"/>
                <a:gd name="connsiteX224" fmla="*/ 609809 w 3093908"/>
                <a:gd name="connsiteY224" fmla="*/ 1148727 h 2557868"/>
                <a:gd name="connsiteX225" fmla="*/ 639511 w 3093908"/>
                <a:gd name="connsiteY225" fmla="*/ 1135545 h 2557868"/>
                <a:gd name="connsiteX226" fmla="*/ 701080 w 3093908"/>
                <a:gd name="connsiteY226" fmla="*/ 1105414 h 2557868"/>
                <a:gd name="connsiteX227" fmla="*/ 767289 w 3093908"/>
                <a:gd name="connsiteY227" fmla="*/ 1072773 h 2557868"/>
                <a:gd name="connsiteX228" fmla="*/ 835355 w 3093908"/>
                <a:gd name="connsiteY228" fmla="*/ 1039503 h 2557868"/>
                <a:gd name="connsiteX229" fmla="*/ 894758 w 3093908"/>
                <a:gd name="connsiteY229" fmla="*/ 1004351 h 2557868"/>
                <a:gd name="connsiteX230" fmla="*/ 883311 w 3093908"/>
                <a:gd name="connsiteY230" fmla="*/ 994935 h 2557868"/>
                <a:gd name="connsiteX231" fmla="*/ 908062 w 3093908"/>
                <a:gd name="connsiteY231" fmla="*/ 984891 h 2557868"/>
                <a:gd name="connsiteX232" fmla="*/ 926316 w 3093908"/>
                <a:gd name="connsiteY232" fmla="*/ 969826 h 2557868"/>
                <a:gd name="connsiteX233" fmla="*/ 944570 w 3093908"/>
                <a:gd name="connsiteY233" fmla="*/ 951622 h 2557868"/>
                <a:gd name="connsiteX234" fmla="*/ 959421 w 3093908"/>
                <a:gd name="connsiteY234" fmla="*/ 931534 h 2557868"/>
                <a:gd name="connsiteX235" fmla="*/ 976128 w 3093908"/>
                <a:gd name="connsiteY235" fmla="*/ 912075 h 2557868"/>
                <a:gd name="connsiteX236" fmla="*/ 2691081 w 3093908"/>
                <a:gd name="connsiteY236" fmla="*/ 204628 h 2557868"/>
                <a:gd name="connsiteX237" fmla="*/ 2716142 w 3093908"/>
                <a:gd name="connsiteY237" fmla="*/ 202745 h 2557868"/>
                <a:gd name="connsiteX238" fmla="*/ 2745843 w 3093908"/>
                <a:gd name="connsiteY238" fmla="*/ 202745 h 2557868"/>
                <a:gd name="connsiteX239" fmla="*/ 2782351 w 3093908"/>
                <a:gd name="connsiteY239" fmla="*/ 204628 h 2557868"/>
                <a:gd name="connsiteX240" fmla="*/ 2818860 w 3093908"/>
                <a:gd name="connsiteY240" fmla="*/ 209650 h 2557868"/>
                <a:gd name="connsiteX241" fmla="*/ 2858462 w 3093908"/>
                <a:gd name="connsiteY241" fmla="*/ 217810 h 2557868"/>
                <a:gd name="connsiteX242" fmla="*/ 2891876 w 3093908"/>
                <a:gd name="connsiteY242" fmla="*/ 225971 h 2557868"/>
                <a:gd name="connsiteX243" fmla="*/ 2923124 w 3093908"/>
                <a:gd name="connsiteY243" fmla="*/ 239153 h 2557868"/>
                <a:gd name="connsiteX244" fmla="*/ 2943235 w 3093908"/>
                <a:gd name="connsiteY244" fmla="*/ 252336 h 2557868"/>
                <a:gd name="connsiteX245" fmla="*/ 2956229 w 3093908"/>
                <a:gd name="connsiteY245" fmla="*/ 269284 h 2557868"/>
                <a:gd name="connsiteX246" fmla="*/ 2961489 w 3093908"/>
                <a:gd name="connsiteY246" fmla="*/ 278700 h 2557868"/>
                <a:gd name="connsiteX247" fmla="*/ 2963036 w 3093908"/>
                <a:gd name="connsiteY247" fmla="*/ 300670 h 2557868"/>
                <a:gd name="connsiteX248" fmla="*/ 2967986 w 3093908"/>
                <a:gd name="connsiteY248" fmla="*/ 328918 h 2557868"/>
                <a:gd name="connsiteX249" fmla="*/ 2971389 w 3093908"/>
                <a:gd name="connsiteY249" fmla="*/ 358421 h 2557868"/>
                <a:gd name="connsiteX250" fmla="*/ 2976340 w 3093908"/>
                <a:gd name="connsiteY250" fmla="*/ 393573 h 2557868"/>
                <a:gd name="connsiteX251" fmla="*/ 2977886 w 3093908"/>
                <a:gd name="connsiteY251" fmla="*/ 423077 h 2557868"/>
                <a:gd name="connsiteX252" fmla="*/ 2981290 w 3093908"/>
                <a:gd name="connsiteY252" fmla="*/ 451324 h 2557868"/>
                <a:gd name="connsiteX253" fmla="*/ 2981290 w 3093908"/>
                <a:gd name="connsiteY253" fmla="*/ 471412 h 2557868"/>
                <a:gd name="connsiteX254" fmla="*/ 2969533 w 3093908"/>
                <a:gd name="connsiteY254" fmla="*/ 515980 h 2557868"/>
                <a:gd name="connsiteX255" fmla="*/ 2974483 w 3093908"/>
                <a:gd name="connsiteY255" fmla="*/ 537323 h 2557868"/>
                <a:gd name="connsiteX256" fmla="*/ 2981290 w 3093908"/>
                <a:gd name="connsiteY256" fmla="*/ 567453 h 2557868"/>
                <a:gd name="connsiteX257" fmla="*/ 2989643 w 3093908"/>
                <a:gd name="connsiteY257" fmla="*/ 596956 h 2557868"/>
                <a:gd name="connsiteX258" fmla="*/ 2996140 w 3093908"/>
                <a:gd name="connsiteY258" fmla="*/ 623321 h 2557868"/>
                <a:gd name="connsiteX259" fmla="*/ 2999544 w 3093908"/>
                <a:gd name="connsiteY259" fmla="*/ 653452 h 2557868"/>
                <a:gd name="connsiteX260" fmla="*/ 2999544 w 3093908"/>
                <a:gd name="connsiteY260" fmla="*/ 684838 h 2557868"/>
                <a:gd name="connsiteX261" fmla="*/ 2997687 w 3093908"/>
                <a:gd name="connsiteY261" fmla="*/ 714969 h 2557868"/>
                <a:gd name="connsiteX262" fmla="*/ 2996140 w 3093908"/>
                <a:gd name="connsiteY262" fmla="*/ 742589 h 2557868"/>
                <a:gd name="connsiteX263" fmla="*/ 2996141 w 3093908"/>
                <a:gd name="connsiteY263" fmla="*/ 769581 h 2557868"/>
                <a:gd name="connsiteX264" fmla="*/ 3001091 w 3093908"/>
                <a:gd name="connsiteY264" fmla="*/ 787785 h 2557868"/>
                <a:gd name="connsiteX265" fmla="*/ 3012848 w 3093908"/>
                <a:gd name="connsiteY265" fmla="*/ 802223 h 2557868"/>
                <a:gd name="connsiteX266" fmla="*/ 3027698 w 3093908"/>
                <a:gd name="connsiteY266" fmla="*/ 817288 h 2557868"/>
                <a:gd name="connsiteX267" fmla="*/ 3044096 w 3093908"/>
                <a:gd name="connsiteY267" fmla="*/ 830470 h 2557868"/>
                <a:gd name="connsiteX268" fmla="*/ 3059256 w 3093908"/>
                <a:gd name="connsiteY268" fmla="*/ 842397 h 2557868"/>
                <a:gd name="connsiteX269" fmla="*/ 3074107 w 3093908"/>
                <a:gd name="connsiteY269" fmla="*/ 853697 h 2557868"/>
                <a:gd name="connsiteX270" fmla="*/ 3087411 w 3093908"/>
                <a:gd name="connsiteY270" fmla="*/ 871900 h 2557868"/>
                <a:gd name="connsiteX271" fmla="*/ 3093908 w 3093908"/>
                <a:gd name="connsiteY271" fmla="*/ 897009 h 2557868"/>
                <a:gd name="connsiteX272" fmla="*/ 3062350 w 3093908"/>
                <a:gd name="connsiteY272" fmla="*/ 954760 h 2557868"/>
                <a:gd name="connsiteX273" fmla="*/ 3037599 w 3093908"/>
                <a:gd name="connsiteY273" fmla="*/ 1019416 h 2557868"/>
                <a:gd name="connsiteX274" fmla="*/ 3017798 w 3093908"/>
                <a:gd name="connsiteY274" fmla="*/ 1085955 h 2557868"/>
                <a:gd name="connsiteX275" fmla="*/ 2997687 w 3093908"/>
                <a:gd name="connsiteY275" fmla="*/ 1155632 h 2557868"/>
                <a:gd name="connsiteX276" fmla="*/ 2976340 w 3093908"/>
                <a:gd name="connsiteY276" fmla="*/ 1223427 h 2557868"/>
                <a:gd name="connsiteX277" fmla="*/ 2953135 w 3093908"/>
                <a:gd name="connsiteY277" fmla="*/ 1289338 h 2557868"/>
                <a:gd name="connsiteX278" fmla="*/ 2941378 w 3093908"/>
                <a:gd name="connsiteY278" fmla="*/ 1324491 h 2557868"/>
                <a:gd name="connsiteX279" fmla="*/ 2931478 w 3093908"/>
                <a:gd name="connsiteY279" fmla="*/ 1362154 h 2557868"/>
                <a:gd name="connsiteX280" fmla="*/ 2924981 w 3093908"/>
                <a:gd name="connsiteY280" fmla="*/ 1400446 h 2557868"/>
                <a:gd name="connsiteX281" fmla="*/ 2913224 w 3093908"/>
                <a:gd name="connsiteY281" fmla="*/ 1441875 h 2557868"/>
                <a:gd name="connsiteX282" fmla="*/ 2901776 w 3093908"/>
                <a:gd name="connsiteY282" fmla="*/ 1480167 h 2557868"/>
                <a:gd name="connsiteX283" fmla="*/ 2881666 w 3093908"/>
                <a:gd name="connsiteY283" fmla="*/ 1513436 h 2557868"/>
                <a:gd name="connsiteX284" fmla="*/ 2858461 w 3093908"/>
                <a:gd name="connsiteY284" fmla="*/ 1534779 h 2557868"/>
                <a:gd name="connsiteX285" fmla="*/ 2828760 w 3093908"/>
                <a:gd name="connsiteY285" fmla="*/ 1549844 h 2557868"/>
                <a:gd name="connsiteX286" fmla="*/ 2795655 w 3093908"/>
                <a:gd name="connsiteY286" fmla="*/ 1559888 h 2557868"/>
                <a:gd name="connsiteX287" fmla="*/ 2759147 w 3093908"/>
                <a:gd name="connsiteY287" fmla="*/ 1568048 h 2557868"/>
                <a:gd name="connsiteX288" fmla="*/ 2721092 w 3093908"/>
                <a:gd name="connsiteY288" fmla="*/ 1574325 h 2557868"/>
                <a:gd name="connsiteX289" fmla="*/ 2684584 w 3093908"/>
                <a:gd name="connsiteY289" fmla="*/ 1584369 h 2557868"/>
                <a:gd name="connsiteX290" fmla="*/ 2619921 w 3093908"/>
                <a:gd name="connsiteY290" fmla="*/ 1596296 h 2557868"/>
                <a:gd name="connsiteX291" fmla="*/ 2546905 w 3093908"/>
                <a:gd name="connsiteY291" fmla="*/ 1609478 h 2557868"/>
                <a:gd name="connsiteX292" fmla="*/ 2467392 w 3093908"/>
                <a:gd name="connsiteY292" fmla="*/ 1615756 h 2557868"/>
                <a:gd name="connsiteX293" fmla="*/ 2382928 w 3093908"/>
                <a:gd name="connsiteY293" fmla="*/ 1622660 h 2557868"/>
                <a:gd name="connsiteX294" fmla="*/ 2298464 w 3093908"/>
                <a:gd name="connsiteY294" fmla="*/ 1623916 h 2557868"/>
                <a:gd name="connsiteX295" fmla="*/ 2210597 w 3093908"/>
                <a:gd name="connsiteY295" fmla="*/ 1625799 h 2557868"/>
                <a:gd name="connsiteX296" fmla="*/ 2122730 w 3093908"/>
                <a:gd name="connsiteY296" fmla="*/ 1625799 h 2557868"/>
                <a:gd name="connsiteX297" fmla="*/ 2124586 w 3093908"/>
                <a:gd name="connsiteY297" fmla="*/ 1740045 h 2557868"/>
                <a:gd name="connsiteX298" fmla="*/ 2132631 w 3093908"/>
                <a:gd name="connsiteY298" fmla="*/ 1858058 h 2557868"/>
                <a:gd name="connsiteX299" fmla="*/ 2145935 w 3093908"/>
                <a:gd name="connsiteY299" fmla="*/ 1973559 h 2557868"/>
                <a:gd name="connsiteX300" fmla="*/ 2162642 w 3093908"/>
                <a:gd name="connsiteY300" fmla="*/ 2083411 h 2557868"/>
                <a:gd name="connsiteX301" fmla="*/ 2183990 w 3093908"/>
                <a:gd name="connsiteY301" fmla="*/ 2185730 h 2557868"/>
                <a:gd name="connsiteX302" fmla="*/ 2205647 w 3093908"/>
                <a:gd name="connsiteY302" fmla="*/ 2276750 h 2557868"/>
                <a:gd name="connsiteX303" fmla="*/ 2220498 w 3093908"/>
                <a:gd name="connsiteY303" fmla="*/ 2351450 h 2557868"/>
                <a:gd name="connsiteX304" fmla="*/ 2221212 w 3093908"/>
                <a:gd name="connsiteY304" fmla="*/ 2354889 h 2557868"/>
                <a:gd name="connsiteX305" fmla="*/ 2010605 w 3093908"/>
                <a:gd name="connsiteY305" fmla="*/ 2383922 h 2557868"/>
                <a:gd name="connsiteX306" fmla="*/ 2010112 w 3093908"/>
                <a:gd name="connsiteY306" fmla="*/ 2381580 h 2557868"/>
                <a:gd name="connsiteX307" fmla="*/ 1991858 w 3093908"/>
                <a:gd name="connsiteY307" fmla="*/ 2323202 h 2557868"/>
                <a:gd name="connsiteX308" fmla="*/ 1967107 w 3093908"/>
                <a:gd name="connsiteY308" fmla="*/ 2266707 h 2557868"/>
                <a:gd name="connsiteX309" fmla="*/ 1942046 w 3093908"/>
                <a:gd name="connsiteY309" fmla="*/ 2213978 h 2557868"/>
                <a:gd name="connsiteX310" fmla="*/ 1915748 w 3093908"/>
                <a:gd name="connsiteY310" fmla="*/ 2161249 h 2557868"/>
                <a:gd name="connsiteX311" fmla="*/ 1894091 w 3093908"/>
                <a:gd name="connsiteY311" fmla="*/ 2112914 h 2557868"/>
                <a:gd name="connsiteX312" fmla="*/ 1827881 w 3093908"/>
                <a:gd name="connsiteY312" fmla="*/ 1950333 h 2557868"/>
                <a:gd name="connsiteX313" fmla="*/ 1766622 w 3093908"/>
                <a:gd name="connsiteY313" fmla="*/ 1791519 h 2557868"/>
                <a:gd name="connsiteX314" fmla="*/ 1708456 w 3093908"/>
                <a:gd name="connsiteY314" fmla="*/ 1625799 h 2557868"/>
                <a:gd name="connsiteX315" fmla="*/ 1609142 w 3093908"/>
                <a:gd name="connsiteY315" fmla="*/ 1273017 h 2557868"/>
                <a:gd name="connsiteX316" fmla="*/ 1579131 w 3093908"/>
                <a:gd name="connsiteY316" fmla="*/ 1208361 h 2557868"/>
                <a:gd name="connsiteX317" fmla="*/ 1544479 w 3093908"/>
                <a:gd name="connsiteY317" fmla="*/ 1141823 h 2557868"/>
                <a:gd name="connsiteX318" fmla="*/ 1509518 w 3093908"/>
                <a:gd name="connsiteY318" fmla="*/ 1077794 h 2557868"/>
                <a:gd name="connsiteX319" fmla="*/ 1478269 w 3093908"/>
                <a:gd name="connsiteY319" fmla="*/ 1017533 h 2557868"/>
                <a:gd name="connsiteX320" fmla="*/ 1451662 w 3093908"/>
                <a:gd name="connsiteY320" fmla="*/ 923374 h 2557868"/>
                <a:gd name="connsiteX321" fmla="*/ 1468369 w 3093908"/>
                <a:gd name="connsiteY321" fmla="*/ 912075 h 2557868"/>
                <a:gd name="connsiteX322" fmla="*/ 1479816 w 3093908"/>
                <a:gd name="connsiteY322" fmla="*/ 926513 h 2557868"/>
                <a:gd name="connsiteX323" fmla="*/ 1499617 w 3093908"/>
                <a:gd name="connsiteY323" fmla="*/ 939695 h 2557868"/>
                <a:gd name="connsiteX324" fmla="*/ 1516324 w 3093908"/>
                <a:gd name="connsiteY324" fmla="*/ 951622 h 2557868"/>
                <a:gd name="connsiteX325" fmla="*/ 1534578 w 3093908"/>
                <a:gd name="connsiteY325" fmla="*/ 961665 h 2557868"/>
                <a:gd name="connsiteX326" fmla="*/ 1527772 w 3093908"/>
                <a:gd name="connsiteY326" fmla="*/ 977986 h 2557868"/>
                <a:gd name="connsiteX327" fmla="*/ 1577584 w 3093908"/>
                <a:gd name="connsiteY327" fmla="*/ 1011256 h 2557868"/>
                <a:gd name="connsiteX328" fmla="*/ 1610689 w 3093908"/>
                <a:gd name="connsiteY328" fmla="*/ 1011256 h 2557868"/>
                <a:gd name="connsiteX329" fmla="*/ 1653694 w 3093908"/>
                <a:gd name="connsiteY329" fmla="*/ 1009372 h 2557868"/>
                <a:gd name="connsiteX330" fmla="*/ 1703506 w 3093908"/>
                <a:gd name="connsiteY330" fmla="*/ 1006234 h 2557868"/>
                <a:gd name="connsiteX331" fmla="*/ 1754865 w 3093908"/>
                <a:gd name="connsiteY331" fmla="*/ 1006234 h 2557868"/>
                <a:gd name="connsiteX332" fmla="*/ 1806224 w 3093908"/>
                <a:gd name="connsiteY332" fmla="*/ 1006234 h 2557868"/>
                <a:gd name="connsiteX333" fmla="*/ 1854488 w 3093908"/>
                <a:gd name="connsiteY333" fmla="*/ 1006234 h 2557868"/>
                <a:gd name="connsiteX334" fmla="*/ 1897494 w 3093908"/>
                <a:gd name="connsiteY334" fmla="*/ 1011256 h 2557868"/>
                <a:gd name="connsiteX335" fmla="*/ 1930599 w 3093908"/>
                <a:gd name="connsiteY335" fmla="*/ 1014394 h 2557868"/>
                <a:gd name="connsiteX336" fmla="*/ 1953803 w 3093908"/>
                <a:gd name="connsiteY336" fmla="*/ 1021299 h 2557868"/>
                <a:gd name="connsiteX337" fmla="*/ 1978554 w 3093908"/>
                <a:gd name="connsiteY337" fmla="*/ 1036365 h 2557868"/>
                <a:gd name="connsiteX338" fmla="*/ 1993405 w 3093908"/>
                <a:gd name="connsiteY338" fmla="*/ 1054569 h 2557868"/>
                <a:gd name="connsiteX339" fmla="*/ 2001758 w 3093908"/>
                <a:gd name="connsiteY339" fmla="*/ 1069007 h 2557868"/>
                <a:gd name="connsiteX340" fmla="*/ 2008565 w 3093908"/>
                <a:gd name="connsiteY340" fmla="*/ 1087211 h 2557868"/>
                <a:gd name="connsiteX341" fmla="*/ 2016609 w 3093908"/>
                <a:gd name="connsiteY341" fmla="*/ 1107298 h 2557868"/>
                <a:gd name="connsiteX342" fmla="*/ 2029913 w 3093908"/>
                <a:gd name="connsiteY342" fmla="*/ 1130523 h 2557868"/>
                <a:gd name="connsiteX343" fmla="*/ 2039814 w 3093908"/>
                <a:gd name="connsiteY343" fmla="*/ 1140567 h 2557868"/>
                <a:gd name="connsiteX344" fmla="*/ 2053117 w 3093908"/>
                <a:gd name="connsiteY344" fmla="*/ 1143706 h 2557868"/>
                <a:gd name="connsiteX345" fmla="*/ 2068277 w 3093908"/>
                <a:gd name="connsiteY345" fmla="*/ 1145589 h 2557868"/>
                <a:gd name="connsiteX346" fmla="*/ 2084675 w 3093908"/>
                <a:gd name="connsiteY346" fmla="*/ 1148728 h 2557868"/>
                <a:gd name="connsiteX347" fmla="*/ 2101382 w 3093908"/>
                <a:gd name="connsiteY347" fmla="*/ 1151866 h 2557868"/>
                <a:gd name="connsiteX348" fmla="*/ 2117780 w 3093908"/>
                <a:gd name="connsiteY348" fmla="*/ 1185136 h 2557868"/>
                <a:gd name="connsiteX349" fmla="*/ 2127681 w 3093908"/>
                <a:gd name="connsiteY349" fmla="*/ 1188274 h 2557868"/>
                <a:gd name="connsiteX350" fmla="*/ 2149338 w 3093908"/>
                <a:gd name="connsiteY350" fmla="*/ 1188274 h 2557868"/>
                <a:gd name="connsiteX351" fmla="*/ 2177492 w 3093908"/>
                <a:gd name="connsiteY351" fmla="*/ 1192040 h 2557868"/>
                <a:gd name="connsiteX352" fmla="*/ 2207194 w 3093908"/>
                <a:gd name="connsiteY352" fmla="*/ 1192041 h 2557868"/>
                <a:gd name="connsiteX353" fmla="*/ 2235349 w 3093908"/>
                <a:gd name="connsiteY353" fmla="*/ 1193296 h 2557868"/>
                <a:gd name="connsiteX354" fmla="*/ 2258553 w 3093908"/>
                <a:gd name="connsiteY354" fmla="*/ 1195179 h 2557868"/>
                <a:gd name="connsiteX355" fmla="*/ 2287017 w 3093908"/>
                <a:gd name="connsiteY355" fmla="*/ 1203340 h 2557868"/>
                <a:gd name="connsiteX356" fmla="*/ 2321669 w 3093908"/>
                <a:gd name="connsiteY356" fmla="*/ 1213383 h 2557868"/>
                <a:gd name="connsiteX357" fmla="*/ 2356320 w 3093908"/>
                <a:gd name="connsiteY357" fmla="*/ 1221544 h 2557868"/>
                <a:gd name="connsiteX358" fmla="*/ 2389735 w 3093908"/>
                <a:gd name="connsiteY358" fmla="*/ 1229704 h 2557868"/>
                <a:gd name="connsiteX359" fmla="*/ 2417889 w 3093908"/>
                <a:gd name="connsiteY359" fmla="*/ 1234726 h 2557868"/>
                <a:gd name="connsiteX360" fmla="*/ 2450994 w 3093908"/>
                <a:gd name="connsiteY360" fmla="*/ 1236609 h 2557868"/>
                <a:gd name="connsiteX361" fmla="*/ 2487502 w 3093908"/>
                <a:gd name="connsiteY361" fmla="*/ 1236609 h 2557868"/>
                <a:gd name="connsiteX362" fmla="*/ 2525557 w 3093908"/>
                <a:gd name="connsiteY362" fmla="*/ 1234726 h 2557868"/>
                <a:gd name="connsiteX363" fmla="*/ 2560209 w 3093908"/>
                <a:gd name="connsiteY363" fmla="*/ 1234726 h 2557868"/>
                <a:gd name="connsiteX364" fmla="*/ 2591767 w 3093908"/>
                <a:gd name="connsiteY364" fmla="*/ 1239748 h 2557868"/>
                <a:gd name="connsiteX365" fmla="*/ 2600120 w 3093908"/>
                <a:gd name="connsiteY365" fmla="*/ 1221543 h 2557868"/>
                <a:gd name="connsiteX366" fmla="*/ 2613424 w 3093908"/>
                <a:gd name="connsiteY366" fmla="*/ 1208362 h 2557868"/>
                <a:gd name="connsiteX367" fmla="*/ 2626728 w 3093908"/>
                <a:gd name="connsiteY367" fmla="*/ 1193296 h 2557868"/>
                <a:gd name="connsiteX368" fmla="*/ 2634772 w 3093908"/>
                <a:gd name="connsiteY368" fmla="*/ 1180114 h 2557868"/>
                <a:gd name="connsiteX369" fmla="*/ 2643125 w 3093908"/>
                <a:gd name="connsiteY369" fmla="*/ 1161910 h 2557868"/>
                <a:gd name="connsiteX370" fmla="*/ 2644672 w 3093908"/>
                <a:gd name="connsiteY370" fmla="*/ 1143706 h 2557868"/>
                <a:gd name="connsiteX371" fmla="*/ 2643126 w 3093908"/>
                <a:gd name="connsiteY371" fmla="*/ 1130523 h 2557868"/>
                <a:gd name="connsiteX372" fmla="*/ 2643126 w 3093908"/>
                <a:gd name="connsiteY372" fmla="*/ 1115458 h 2557868"/>
                <a:gd name="connsiteX373" fmla="*/ 2644673 w 3093908"/>
                <a:gd name="connsiteY373" fmla="*/ 1097254 h 2557868"/>
                <a:gd name="connsiteX374" fmla="*/ 2651479 w 3093908"/>
                <a:gd name="connsiteY374" fmla="*/ 1070889 h 2557868"/>
                <a:gd name="connsiteX375" fmla="*/ 2669734 w 3093908"/>
                <a:gd name="connsiteY375" fmla="*/ 1031343 h 2557868"/>
                <a:gd name="connsiteX376" fmla="*/ 2691081 w 3093908"/>
                <a:gd name="connsiteY376" fmla="*/ 991168 h 2557868"/>
                <a:gd name="connsiteX377" fmla="*/ 2706241 w 3093908"/>
                <a:gd name="connsiteY377" fmla="*/ 951621 h 2557868"/>
                <a:gd name="connsiteX378" fmla="*/ 2712738 w 3093908"/>
                <a:gd name="connsiteY378" fmla="*/ 923374 h 2557868"/>
                <a:gd name="connsiteX379" fmla="*/ 2719545 w 3093908"/>
                <a:gd name="connsiteY379" fmla="*/ 888849 h 2557868"/>
                <a:gd name="connsiteX380" fmla="*/ 2722639 w 3093908"/>
                <a:gd name="connsiteY380" fmla="*/ 853697 h 2557868"/>
                <a:gd name="connsiteX381" fmla="*/ 2729446 w 3093908"/>
                <a:gd name="connsiteY381" fmla="*/ 820427 h 2557868"/>
                <a:gd name="connsiteX382" fmla="*/ 2735943 w 3093908"/>
                <a:gd name="connsiteY382" fmla="*/ 790924 h 2557868"/>
                <a:gd name="connsiteX383" fmla="*/ 2744297 w 3093908"/>
                <a:gd name="connsiteY383" fmla="*/ 765815 h 2557868"/>
                <a:gd name="connsiteX384" fmla="*/ 2757600 w 3093908"/>
                <a:gd name="connsiteY384" fmla="*/ 747611 h 2557868"/>
                <a:gd name="connsiteX385" fmla="*/ 2772451 w 3093908"/>
                <a:gd name="connsiteY385" fmla="*/ 728152 h 2557868"/>
                <a:gd name="connsiteX386" fmla="*/ 2782351 w 3093908"/>
                <a:gd name="connsiteY386" fmla="*/ 706181 h 2557868"/>
                <a:gd name="connsiteX387" fmla="*/ 2788849 w 3093908"/>
                <a:gd name="connsiteY387" fmla="*/ 677933 h 2557868"/>
                <a:gd name="connsiteX388" fmla="*/ 2788849 w 3093908"/>
                <a:gd name="connsiteY388" fmla="*/ 656591 h 2557868"/>
                <a:gd name="connsiteX389" fmla="*/ 2788849 w 3093908"/>
                <a:gd name="connsiteY389" fmla="*/ 638387 h 2557868"/>
                <a:gd name="connsiteX390" fmla="*/ 2787302 w 3093908"/>
                <a:gd name="connsiteY390" fmla="*/ 618299 h 2557868"/>
                <a:gd name="connsiteX391" fmla="*/ 2785754 w 3093908"/>
                <a:gd name="connsiteY391" fmla="*/ 598840 h 2557868"/>
                <a:gd name="connsiteX392" fmla="*/ 2788849 w 3093908"/>
                <a:gd name="connsiteY392" fmla="*/ 575614 h 2557868"/>
                <a:gd name="connsiteX393" fmla="*/ 2749247 w 3093908"/>
                <a:gd name="connsiteY393" fmla="*/ 540461 h 2557868"/>
                <a:gd name="connsiteX394" fmla="*/ 2709335 w 3093908"/>
                <a:gd name="connsiteY394" fmla="*/ 502798 h 2557868"/>
                <a:gd name="connsiteX395" fmla="*/ 2676230 w 3093908"/>
                <a:gd name="connsiteY395" fmla="*/ 461368 h 2557868"/>
                <a:gd name="connsiteX396" fmla="*/ 2648076 w 3093908"/>
                <a:gd name="connsiteY396" fmla="*/ 414916 h 2557868"/>
                <a:gd name="connsiteX397" fmla="*/ 2624872 w 3093908"/>
                <a:gd name="connsiteY397" fmla="*/ 361559 h 2557868"/>
                <a:gd name="connsiteX398" fmla="*/ 2598573 w 3093908"/>
                <a:gd name="connsiteY398" fmla="*/ 275561 h 2557868"/>
                <a:gd name="connsiteX399" fmla="*/ 2619921 w 3093908"/>
                <a:gd name="connsiteY399" fmla="*/ 260496 h 2557868"/>
                <a:gd name="connsiteX400" fmla="*/ 2644673 w 3093908"/>
                <a:gd name="connsiteY400" fmla="*/ 254219 h 2557868"/>
                <a:gd name="connsiteX401" fmla="*/ 2673137 w 3093908"/>
                <a:gd name="connsiteY401" fmla="*/ 241036 h 2557868"/>
                <a:gd name="connsiteX402" fmla="*/ 1148920 w 3093908"/>
                <a:gd name="connsiteY402" fmla="*/ 0 h 2557868"/>
                <a:gd name="connsiteX403" fmla="*/ 1238794 w 3093908"/>
                <a:gd name="connsiteY403" fmla="*/ 28794 h 2557868"/>
                <a:gd name="connsiteX404" fmla="*/ 1257447 w 3093908"/>
                <a:gd name="connsiteY404" fmla="*/ 42343 h 2557868"/>
                <a:gd name="connsiteX405" fmla="*/ 1267621 w 3093908"/>
                <a:gd name="connsiteY405" fmla="*/ 62668 h 2557868"/>
                <a:gd name="connsiteX406" fmla="*/ 1276100 w 3093908"/>
                <a:gd name="connsiteY406" fmla="*/ 81299 h 2557868"/>
                <a:gd name="connsiteX407" fmla="*/ 1286274 w 3093908"/>
                <a:gd name="connsiteY407" fmla="*/ 103318 h 2557868"/>
                <a:gd name="connsiteX408" fmla="*/ 1294753 w 3093908"/>
                <a:gd name="connsiteY408" fmla="*/ 123643 h 2557868"/>
                <a:gd name="connsiteX409" fmla="*/ 1350712 w 3093908"/>
                <a:gd name="connsiteY409" fmla="*/ 155824 h 2557868"/>
                <a:gd name="connsiteX410" fmla="*/ 1371061 w 3093908"/>
                <a:gd name="connsiteY410" fmla="*/ 176149 h 2557868"/>
                <a:gd name="connsiteX411" fmla="*/ 1393105 w 3093908"/>
                <a:gd name="connsiteY411" fmla="*/ 204942 h 2557868"/>
                <a:gd name="connsiteX412" fmla="*/ 1413454 w 3093908"/>
                <a:gd name="connsiteY412" fmla="*/ 237123 h 2557868"/>
                <a:gd name="connsiteX413" fmla="*/ 1428715 w 3093908"/>
                <a:gd name="connsiteY413" fmla="*/ 270998 h 2557868"/>
                <a:gd name="connsiteX414" fmla="*/ 1442281 w 3093908"/>
                <a:gd name="connsiteY414" fmla="*/ 296404 h 2557868"/>
                <a:gd name="connsiteX415" fmla="*/ 1442281 w 3093908"/>
                <a:gd name="connsiteY415" fmla="*/ 379397 h 2557868"/>
                <a:gd name="connsiteX416" fmla="*/ 1447368 w 3093908"/>
                <a:gd name="connsiteY416" fmla="*/ 406497 h 2557868"/>
                <a:gd name="connsiteX417" fmla="*/ 1457543 w 3093908"/>
                <a:gd name="connsiteY417" fmla="*/ 425129 h 2557868"/>
                <a:gd name="connsiteX418" fmla="*/ 1466021 w 3093908"/>
                <a:gd name="connsiteY418" fmla="*/ 443760 h 2557868"/>
                <a:gd name="connsiteX419" fmla="*/ 1472804 w 3093908"/>
                <a:gd name="connsiteY419" fmla="*/ 460697 h 2557868"/>
                <a:gd name="connsiteX420" fmla="*/ 1479587 w 3093908"/>
                <a:gd name="connsiteY420" fmla="*/ 475941 h 2557868"/>
                <a:gd name="connsiteX421" fmla="*/ 1482979 w 3093908"/>
                <a:gd name="connsiteY421" fmla="*/ 494572 h 2557868"/>
                <a:gd name="connsiteX422" fmla="*/ 1482979 w 3093908"/>
                <a:gd name="connsiteY422" fmla="*/ 516590 h 2557868"/>
                <a:gd name="connsiteX423" fmla="*/ 1481283 w 3093908"/>
                <a:gd name="connsiteY423" fmla="*/ 543690 h 2557868"/>
                <a:gd name="connsiteX424" fmla="*/ 1474500 w 3093908"/>
                <a:gd name="connsiteY424" fmla="*/ 580952 h 2557868"/>
                <a:gd name="connsiteX425" fmla="*/ 1467717 w 3093908"/>
                <a:gd name="connsiteY425" fmla="*/ 618215 h 2557868"/>
                <a:gd name="connsiteX426" fmla="*/ 1467717 w 3093908"/>
                <a:gd name="connsiteY426" fmla="*/ 652089 h 2557868"/>
                <a:gd name="connsiteX427" fmla="*/ 1467717 w 3093908"/>
                <a:gd name="connsiteY427" fmla="*/ 677495 h 2557868"/>
                <a:gd name="connsiteX428" fmla="*/ 1469413 w 3093908"/>
                <a:gd name="connsiteY428" fmla="*/ 699514 h 2557868"/>
                <a:gd name="connsiteX429" fmla="*/ 1469413 w 3093908"/>
                <a:gd name="connsiteY429" fmla="*/ 721533 h 2557868"/>
                <a:gd name="connsiteX430" fmla="*/ 1466021 w 3093908"/>
                <a:gd name="connsiteY430" fmla="*/ 740164 h 2557868"/>
                <a:gd name="connsiteX431" fmla="*/ 1457543 w 3093908"/>
                <a:gd name="connsiteY431" fmla="*/ 758795 h 2557868"/>
                <a:gd name="connsiteX432" fmla="*/ 1437194 w 3093908"/>
                <a:gd name="connsiteY432" fmla="*/ 779120 h 2557868"/>
                <a:gd name="connsiteX433" fmla="*/ 1406671 w 3093908"/>
                <a:gd name="connsiteY433" fmla="*/ 802832 h 2557868"/>
                <a:gd name="connsiteX434" fmla="*/ 1406671 w 3093908"/>
                <a:gd name="connsiteY434" fmla="*/ 860419 h 2557868"/>
                <a:gd name="connsiteX435" fmla="*/ 1420237 w 3093908"/>
                <a:gd name="connsiteY435" fmla="*/ 863807 h 2557868"/>
                <a:gd name="connsiteX436" fmla="*/ 1423628 w 3093908"/>
                <a:gd name="connsiteY436" fmla="*/ 870582 h 2557868"/>
                <a:gd name="connsiteX437" fmla="*/ 1423628 w 3093908"/>
                <a:gd name="connsiteY437" fmla="*/ 882438 h 2557868"/>
                <a:gd name="connsiteX438" fmla="*/ 1423628 w 3093908"/>
                <a:gd name="connsiteY438" fmla="*/ 897682 h 2557868"/>
                <a:gd name="connsiteX439" fmla="*/ 1410062 w 3093908"/>
                <a:gd name="connsiteY439" fmla="*/ 912925 h 2557868"/>
                <a:gd name="connsiteX440" fmla="*/ 1401584 w 3093908"/>
                <a:gd name="connsiteY440" fmla="*/ 926475 h 2557868"/>
                <a:gd name="connsiteX441" fmla="*/ 1388018 w 3093908"/>
                <a:gd name="connsiteY441" fmla="*/ 938332 h 2557868"/>
                <a:gd name="connsiteX442" fmla="*/ 1372756 w 3093908"/>
                <a:gd name="connsiteY442" fmla="*/ 948494 h 2557868"/>
                <a:gd name="connsiteX443" fmla="*/ 1345625 w 3093908"/>
                <a:gd name="connsiteY443" fmla="*/ 934944 h 2557868"/>
                <a:gd name="connsiteX444" fmla="*/ 1308319 w 3093908"/>
                <a:gd name="connsiteY444" fmla="*/ 923088 h 2557868"/>
                <a:gd name="connsiteX445" fmla="*/ 1264230 w 3093908"/>
                <a:gd name="connsiteY445" fmla="*/ 912925 h 2557868"/>
                <a:gd name="connsiteX446" fmla="*/ 1216749 w 3093908"/>
                <a:gd name="connsiteY446" fmla="*/ 901069 h 2557868"/>
                <a:gd name="connsiteX447" fmla="*/ 1169269 w 3093908"/>
                <a:gd name="connsiteY447" fmla="*/ 890907 h 2557868"/>
                <a:gd name="connsiteX448" fmla="*/ 1123484 w 3093908"/>
                <a:gd name="connsiteY448" fmla="*/ 879050 h 2557868"/>
                <a:gd name="connsiteX449" fmla="*/ 1079395 w 3093908"/>
                <a:gd name="connsiteY449" fmla="*/ 867194 h 2557868"/>
                <a:gd name="connsiteX450" fmla="*/ 1043785 w 3093908"/>
                <a:gd name="connsiteY450" fmla="*/ 851951 h 2557868"/>
                <a:gd name="connsiteX451" fmla="*/ 1014957 w 3093908"/>
                <a:gd name="connsiteY451" fmla="*/ 836707 h 2557868"/>
                <a:gd name="connsiteX452" fmla="*/ 999696 w 3093908"/>
                <a:gd name="connsiteY452" fmla="*/ 814688 h 2557868"/>
                <a:gd name="connsiteX453" fmla="*/ 996304 w 3093908"/>
                <a:gd name="connsiteY453" fmla="*/ 802832 h 2557868"/>
                <a:gd name="connsiteX454" fmla="*/ 996304 w 3093908"/>
                <a:gd name="connsiteY454" fmla="*/ 787588 h 2557868"/>
                <a:gd name="connsiteX455" fmla="*/ 996304 w 3093908"/>
                <a:gd name="connsiteY455" fmla="*/ 774039 h 2557868"/>
                <a:gd name="connsiteX456" fmla="*/ 992913 w 3093908"/>
                <a:gd name="connsiteY456" fmla="*/ 763876 h 2557868"/>
                <a:gd name="connsiteX457" fmla="*/ 970868 w 3093908"/>
                <a:gd name="connsiteY457" fmla="*/ 730002 h 2557868"/>
                <a:gd name="connsiteX458" fmla="*/ 938650 w 3093908"/>
                <a:gd name="connsiteY458" fmla="*/ 696127 h 2557868"/>
                <a:gd name="connsiteX459" fmla="*/ 903039 w 3093908"/>
                <a:gd name="connsiteY459" fmla="*/ 660558 h 2557868"/>
                <a:gd name="connsiteX460" fmla="*/ 865733 w 3093908"/>
                <a:gd name="connsiteY460" fmla="*/ 628377 h 2557868"/>
                <a:gd name="connsiteX461" fmla="*/ 836906 w 3093908"/>
                <a:gd name="connsiteY461" fmla="*/ 596196 h 2557868"/>
                <a:gd name="connsiteX462" fmla="*/ 813166 w 3093908"/>
                <a:gd name="connsiteY462" fmla="*/ 562321 h 2557868"/>
                <a:gd name="connsiteX463" fmla="*/ 796208 w 3093908"/>
                <a:gd name="connsiteY463" fmla="*/ 519978 h 2557868"/>
                <a:gd name="connsiteX464" fmla="*/ 782642 w 3093908"/>
                <a:gd name="connsiteY464" fmla="*/ 472553 h 2557868"/>
                <a:gd name="connsiteX465" fmla="*/ 775860 w 3093908"/>
                <a:gd name="connsiteY465" fmla="*/ 420047 h 2557868"/>
                <a:gd name="connsiteX466" fmla="*/ 775860 w 3093908"/>
                <a:gd name="connsiteY466" fmla="*/ 365847 h 2557868"/>
                <a:gd name="connsiteX467" fmla="*/ 782642 w 3093908"/>
                <a:gd name="connsiteY467" fmla="*/ 316729 h 2557868"/>
                <a:gd name="connsiteX468" fmla="*/ 794513 w 3093908"/>
                <a:gd name="connsiteY468" fmla="*/ 267611 h 2557868"/>
                <a:gd name="connsiteX469" fmla="*/ 809774 w 3093908"/>
                <a:gd name="connsiteY469" fmla="*/ 228655 h 2557868"/>
                <a:gd name="connsiteX470" fmla="*/ 831819 w 3093908"/>
                <a:gd name="connsiteY470" fmla="*/ 196474 h 2557868"/>
                <a:gd name="connsiteX471" fmla="*/ 819949 w 3093908"/>
                <a:gd name="connsiteY471" fmla="*/ 177843 h 2557868"/>
                <a:gd name="connsiteX472" fmla="*/ 826731 w 3093908"/>
                <a:gd name="connsiteY472" fmla="*/ 177842 h 2557868"/>
                <a:gd name="connsiteX473" fmla="*/ 841993 w 3093908"/>
                <a:gd name="connsiteY473" fmla="*/ 171067 h 2557868"/>
                <a:gd name="connsiteX474" fmla="*/ 852167 w 3093908"/>
                <a:gd name="connsiteY474" fmla="*/ 157517 h 2557868"/>
                <a:gd name="connsiteX475" fmla="*/ 862342 w 3093908"/>
                <a:gd name="connsiteY475" fmla="*/ 142274 h 2557868"/>
                <a:gd name="connsiteX476" fmla="*/ 870821 w 3093908"/>
                <a:gd name="connsiteY476" fmla="*/ 130418 h 2557868"/>
                <a:gd name="connsiteX477" fmla="*/ 880995 w 3093908"/>
                <a:gd name="connsiteY477" fmla="*/ 118562 h 2557868"/>
                <a:gd name="connsiteX478" fmla="*/ 916605 w 3093908"/>
                <a:gd name="connsiteY478" fmla="*/ 99931 h 2557868"/>
                <a:gd name="connsiteX479" fmla="*/ 952215 w 3093908"/>
                <a:gd name="connsiteY479" fmla="*/ 86381 h 2557868"/>
                <a:gd name="connsiteX480" fmla="*/ 989521 w 3093908"/>
                <a:gd name="connsiteY480" fmla="*/ 67749 h 2557868"/>
                <a:gd name="connsiteX481" fmla="*/ 992913 w 3093908"/>
                <a:gd name="connsiteY481" fmla="*/ 67749 h 2557868"/>
                <a:gd name="connsiteX482" fmla="*/ 999696 w 3093908"/>
                <a:gd name="connsiteY482" fmla="*/ 40650 h 2557868"/>
                <a:gd name="connsiteX483" fmla="*/ 1014957 w 3093908"/>
                <a:gd name="connsiteY483" fmla="*/ 42343 h 2557868"/>
                <a:gd name="connsiteX484" fmla="*/ 1026827 w 3093908"/>
                <a:gd name="connsiteY484" fmla="*/ 44037 h 2557868"/>
                <a:gd name="connsiteX485" fmla="*/ 1037002 w 3093908"/>
                <a:gd name="connsiteY485" fmla="*/ 45731 h 2557868"/>
                <a:gd name="connsiteX486" fmla="*/ 1050568 w 3093908"/>
                <a:gd name="connsiteY486" fmla="*/ 50812 h 2557868"/>
                <a:gd name="connsiteX487" fmla="*/ 1052263 w 3093908"/>
                <a:gd name="connsiteY487" fmla="*/ 42343 h 2557868"/>
                <a:gd name="connsiteX488" fmla="*/ 1055655 w 3093908"/>
                <a:gd name="connsiteY488" fmla="*/ 35568 h 2557868"/>
                <a:gd name="connsiteX489" fmla="*/ 1057351 w 3093908"/>
                <a:gd name="connsiteY489" fmla="*/ 30487 h 2557868"/>
                <a:gd name="connsiteX490" fmla="*/ 1060742 w 3093908"/>
                <a:gd name="connsiteY490" fmla="*/ 28793 h 2557868"/>
                <a:gd name="connsiteX491" fmla="*/ 1065829 w 3093908"/>
                <a:gd name="connsiteY491" fmla="*/ 27100 h 2557868"/>
                <a:gd name="connsiteX492" fmla="*/ 1072612 w 3093908"/>
                <a:gd name="connsiteY492" fmla="*/ 25406 h 2557868"/>
                <a:gd name="connsiteX493" fmla="*/ 1082786 w 3093908"/>
                <a:gd name="connsiteY493" fmla="*/ 22018 h 2557868"/>
                <a:gd name="connsiteX494" fmla="*/ 1104831 w 3093908"/>
                <a:gd name="connsiteY494" fmla="*/ 15243 h 2557868"/>
                <a:gd name="connsiteX495" fmla="*/ 1126875 w 3093908"/>
                <a:gd name="connsiteY495" fmla="*/ 8469 h 255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</a:cxnLst>
              <a:rect l="l" t="t" r="r" b="b"/>
              <a:pathLst>
                <a:path w="3093908" h="2557868">
                  <a:moveTo>
                    <a:pt x="1380104" y="960640"/>
                  </a:moveTo>
                  <a:lnTo>
                    <a:pt x="1404926" y="974839"/>
                  </a:lnTo>
                  <a:lnTo>
                    <a:pt x="1419110" y="987262"/>
                  </a:lnTo>
                  <a:lnTo>
                    <a:pt x="1426202" y="994361"/>
                  </a:lnTo>
                  <a:lnTo>
                    <a:pt x="1426202" y="997911"/>
                  </a:lnTo>
                  <a:lnTo>
                    <a:pt x="1419110" y="1026307"/>
                  </a:lnTo>
                  <a:lnTo>
                    <a:pt x="1417337" y="1045830"/>
                  </a:lnTo>
                  <a:lnTo>
                    <a:pt x="1413791" y="1058253"/>
                  </a:lnTo>
                  <a:lnTo>
                    <a:pt x="1413791" y="1065352"/>
                  </a:lnTo>
                  <a:lnTo>
                    <a:pt x="1413791" y="1067128"/>
                  </a:lnTo>
                  <a:lnTo>
                    <a:pt x="1420883" y="1090200"/>
                  </a:lnTo>
                  <a:lnTo>
                    <a:pt x="1427975" y="1120371"/>
                  </a:lnTo>
                  <a:lnTo>
                    <a:pt x="1442159" y="1143443"/>
                  </a:lnTo>
                  <a:lnTo>
                    <a:pt x="1452797" y="1161191"/>
                  </a:lnTo>
                  <a:lnTo>
                    <a:pt x="1461662" y="1175389"/>
                  </a:lnTo>
                  <a:lnTo>
                    <a:pt x="1466982" y="1177164"/>
                  </a:lnTo>
                  <a:lnTo>
                    <a:pt x="1491804" y="1205561"/>
                  </a:lnTo>
                  <a:lnTo>
                    <a:pt x="1507761" y="1223308"/>
                  </a:lnTo>
                  <a:lnTo>
                    <a:pt x="1518399" y="1237507"/>
                  </a:lnTo>
                  <a:lnTo>
                    <a:pt x="1520172" y="1241056"/>
                  </a:lnTo>
                  <a:lnTo>
                    <a:pt x="1543221" y="1290751"/>
                  </a:lnTo>
                  <a:lnTo>
                    <a:pt x="1566271" y="1342219"/>
                  </a:lnTo>
                  <a:lnTo>
                    <a:pt x="1589320" y="1395463"/>
                  </a:lnTo>
                  <a:lnTo>
                    <a:pt x="1608823" y="1448707"/>
                  </a:lnTo>
                  <a:lnTo>
                    <a:pt x="1628326" y="1501950"/>
                  </a:lnTo>
                  <a:lnTo>
                    <a:pt x="1646057" y="1551644"/>
                  </a:lnTo>
                  <a:lnTo>
                    <a:pt x="1662014" y="1597789"/>
                  </a:lnTo>
                  <a:lnTo>
                    <a:pt x="1676198" y="1638609"/>
                  </a:lnTo>
                  <a:lnTo>
                    <a:pt x="1685063" y="1674105"/>
                  </a:lnTo>
                  <a:lnTo>
                    <a:pt x="1693928" y="1698952"/>
                  </a:lnTo>
                  <a:lnTo>
                    <a:pt x="1699247" y="1714925"/>
                  </a:lnTo>
                  <a:lnTo>
                    <a:pt x="1701020" y="1722024"/>
                  </a:lnTo>
                  <a:lnTo>
                    <a:pt x="1715204" y="1762844"/>
                  </a:lnTo>
                  <a:lnTo>
                    <a:pt x="1725842" y="1814313"/>
                  </a:lnTo>
                  <a:lnTo>
                    <a:pt x="1740026" y="1871106"/>
                  </a:lnTo>
                  <a:lnTo>
                    <a:pt x="1752438" y="1933224"/>
                  </a:lnTo>
                  <a:lnTo>
                    <a:pt x="1763076" y="2000666"/>
                  </a:lnTo>
                  <a:lnTo>
                    <a:pt x="1775487" y="2066333"/>
                  </a:lnTo>
                  <a:lnTo>
                    <a:pt x="1784352" y="2135550"/>
                  </a:lnTo>
                  <a:lnTo>
                    <a:pt x="1793217" y="2199442"/>
                  </a:lnTo>
                  <a:lnTo>
                    <a:pt x="1802082" y="2265109"/>
                  </a:lnTo>
                  <a:lnTo>
                    <a:pt x="1810947" y="2321902"/>
                  </a:lnTo>
                  <a:lnTo>
                    <a:pt x="1816266" y="2371596"/>
                  </a:lnTo>
                  <a:lnTo>
                    <a:pt x="1822384" y="2409869"/>
                  </a:lnTo>
                  <a:lnTo>
                    <a:pt x="1568614" y="2444853"/>
                  </a:lnTo>
                  <a:lnTo>
                    <a:pt x="1560952" y="2376921"/>
                  </a:lnTo>
                  <a:lnTo>
                    <a:pt x="1550313" y="2218965"/>
                  </a:lnTo>
                  <a:lnTo>
                    <a:pt x="1544994" y="2146198"/>
                  </a:lnTo>
                  <a:lnTo>
                    <a:pt x="1537902" y="2078757"/>
                  </a:lnTo>
                  <a:lnTo>
                    <a:pt x="1534356" y="2018414"/>
                  </a:lnTo>
                  <a:lnTo>
                    <a:pt x="1527264" y="1963395"/>
                  </a:lnTo>
                  <a:lnTo>
                    <a:pt x="1521945" y="1919025"/>
                  </a:lnTo>
                  <a:lnTo>
                    <a:pt x="1518399" y="1885305"/>
                  </a:lnTo>
                  <a:lnTo>
                    <a:pt x="1514853" y="1864007"/>
                  </a:lnTo>
                  <a:lnTo>
                    <a:pt x="1514853" y="1855133"/>
                  </a:lnTo>
                  <a:lnTo>
                    <a:pt x="1507761" y="1817863"/>
                  </a:lnTo>
                  <a:lnTo>
                    <a:pt x="1500669" y="1778817"/>
                  </a:lnTo>
                  <a:lnTo>
                    <a:pt x="1491804" y="1739772"/>
                  </a:lnTo>
                  <a:lnTo>
                    <a:pt x="1482939" y="1706051"/>
                  </a:lnTo>
                  <a:lnTo>
                    <a:pt x="1474074" y="1674105"/>
                  </a:lnTo>
                  <a:lnTo>
                    <a:pt x="1466982" y="1651033"/>
                  </a:lnTo>
                  <a:lnTo>
                    <a:pt x="1461662" y="1635059"/>
                  </a:lnTo>
                  <a:lnTo>
                    <a:pt x="1461662" y="1627960"/>
                  </a:lnTo>
                  <a:lnTo>
                    <a:pt x="1410245" y="1471779"/>
                  </a:lnTo>
                  <a:lnTo>
                    <a:pt x="1360601" y="1331571"/>
                  </a:lnTo>
                  <a:lnTo>
                    <a:pt x="1349962" y="1297850"/>
                  </a:lnTo>
                  <a:lnTo>
                    <a:pt x="1342870" y="1260579"/>
                  </a:lnTo>
                  <a:lnTo>
                    <a:pt x="1341097" y="1223309"/>
                  </a:lnTo>
                  <a:lnTo>
                    <a:pt x="1339324" y="1189588"/>
                  </a:lnTo>
                  <a:lnTo>
                    <a:pt x="1341097" y="1157641"/>
                  </a:lnTo>
                  <a:lnTo>
                    <a:pt x="1342870" y="1131020"/>
                  </a:lnTo>
                  <a:lnTo>
                    <a:pt x="1342870" y="1115047"/>
                  </a:lnTo>
                  <a:lnTo>
                    <a:pt x="1344643" y="1107948"/>
                  </a:lnTo>
                  <a:lnTo>
                    <a:pt x="1325140" y="1090200"/>
                  </a:lnTo>
                  <a:lnTo>
                    <a:pt x="1303864" y="1072451"/>
                  </a:lnTo>
                  <a:lnTo>
                    <a:pt x="1286134" y="1052929"/>
                  </a:lnTo>
                  <a:lnTo>
                    <a:pt x="1271949" y="1040506"/>
                  </a:lnTo>
                  <a:lnTo>
                    <a:pt x="1261312" y="1029857"/>
                  </a:lnTo>
                  <a:lnTo>
                    <a:pt x="1257765" y="1026307"/>
                  </a:lnTo>
                  <a:lnTo>
                    <a:pt x="1273723" y="1003235"/>
                  </a:lnTo>
                  <a:lnTo>
                    <a:pt x="1287907" y="983712"/>
                  </a:lnTo>
                  <a:lnTo>
                    <a:pt x="1294999" y="978388"/>
                  </a:lnTo>
                  <a:lnTo>
                    <a:pt x="1300318" y="973064"/>
                  </a:lnTo>
                  <a:lnTo>
                    <a:pt x="1328686" y="974838"/>
                  </a:lnTo>
                  <a:lnTo>
                    <a:pt x="1351735" y="973063"/>
                  </a:lnTo>
                  <a:lnTo>
                    <a:pt x="1365920" y="971289"/>
                  </a:lnTo>
                  <a:lnTo>
                    <a:pt x="1374785" y="965965"/>
                  </a:lnTo>
                  <a:lnTo>
                    <a:pt x="1380104" y="964190"/>
                  </a:lnTo>
                  <a:close/>
                  <a:moveTo>
                    <a:pt x="992526" y="897010"/>
                  </a:moveTo>
                  <a:cubicBezTo>
                    <a:pt x="995929" y="908936"/>
                    <a:pt x="999023" y="921491"/>
                    <a:pt x="1002426" y="933418"/>
                  </a:cubicBezTo>
                  <a:cubicBezTo>
                    <a:pt x="1007995" y="944716"/>
                    <a:pt x="1013564" y="956643"/>
                    <a:pt x="1019133" y="967943"/>
                  </a:cubicBezTo>
                  <a:cubicBezTo>
                    <a:pt x="1026249" y="978614"/>
                    <a:pt x="1033675" y="988657"/>
                    <a:pt x="1040791" y="999329"/>
                  </a:cubicBezTo>
                  <a:lnTo>
                    <a:pt x="1062139" y="1031343"/>
                  </a:lnTo>
                  <a:lnTo>
                    <a:pt x="1080393" y="1060846"/>
                  </a:lnTo>
                  <a:lnTo>
                    <a:pt x="1116901" y="1130523"/>
                  </a:lnTo>
                  <a:cubicBezTo>
                    <a:pt x="1128039" y="1155632"/>
                    <a:pt x="1138867" y="1181369"/>
                    <a:pt x="1150006" y="1206478"/>
                  </a:cubicBezTo>
                  <a:cubicBezTo>
                    <a:pt x="1159906" y="1232215"/>
                    <a:pt x="1170116" y="1257324"/>
                    <a:pt x="1180017" y="1283061"/>
                  </a:cubicBezTo>
                  <a:lnTo>
                    <a:pt x="1218072" y="1407351"/>
                  </a:lnTo>
                  <a:cubicBezTo>
                    <a:pt x="1229519" y="1450664"/>
                    <a:pt x="1241276" y="1493349"/>
                    <a:pt x="1252723" y="1536662"/>
                  </a:cubicBezTo>
                  <a:cubicBezTo>
                    <a:pt x="1262005" y="1579347"/>
                    <a:pt x="1271596" y="1622660"/>
                    <a:pt x="1280878" y="1665346"/>
                  </a:cubicBezTo>
                  <a:cubicBezTo>
                    <a:pt x="1289231" y="1709914"/>
                    <a:pt x="1297585" y="1753855"/>
                    <a:pt x="1305939" y="1798424"/>
                  </a:cubicBezTo>
                  <a:cubicBezTo>
                    <a:pt x="1315220" y="1844247"/>
                    <a:pt x="1324811" y="1890071"/>
                    <a:pt x="1334093" y="1935896"/>
                  </a:cubicBezTo>
                  <a:cubicBezTo>
                    <a:pt x="1343994" y="1982347"/>
                    <a:pt x="1353894" y="2028171"/>
                    <a:pt x="1363795" y="2074623"/>
                  </a:cubicBezTo>
                  <a:cubicBezTo>
                    <a:pt x="1370292" y="2102243"/>
                    <a:pt x="1377099" y="2129863"/>
                    <a:pt x="1383596" y="2157482"/>
                  </a:cubicBezTo>
                  <a:cubicBezTo>
                    <a:pt x="1390402" y="2185730"/>
                    <a:pt x="1396900" y="2213978"/>
                    <a:pt x="1403706" y="2242225"/>
                  </a:cubicBezTo>
                  <a:cubicBezTo>
                    <a:pt x="1408656" y="2271101"/>
                    <a:pt x="1413607" y="2299348"/>
                    <a:pt x="1418557" y="2328224"/>
                  </a:cubicBezTo>
                  <a:cubicBezTo>
                    <a:pt x="1422888" y="2357727"/>
                    <a:pt x="1427529" y="2386602"/>
                    <a:pt x="1431861" y="2416106"/>
                  </a:cubicBezTo>
                  <a:lnTo>
                    <a:pt x="1436794" y="2463025"/>
                  </a:lnTo>
                  <a:lnTo>
                    <a:pt x="748798" y="2557868"/>
                  </a:lnTo>
                  <a:lnTo>
                    <a:pt x="745632" y="2527213"/>
                  </a:lnTo>
                  <a:cubicBezTo>
                    <a:pt x="746869" y="2505243"/>
                    <a:pt x="747798" y="2482645"/>
                    <a:pt x="749035" y="2460674"/>
                  </a:cubicBezTo>
                  <a:cubicBezTo>
                    <a:pt x="750273" y="2436193"/>
                    <a:pt x="751201" y="2412339"/>
                    <a:pt x="752438" y="2387858"/>
                  </a:cubicBezTo>
                  <a:cubicBezTo>
                    <a:pt x="753985" y="2362749"/>
                    <a:pt x="755842" y="2338268"/>
                    <a:pt x="757389" y="2313159"/>
                  </a:cubicBezTo>
                  <a:cubicBezTo>
                    <a:pt x="758008" y="2287422"/>
                    <a:pt x="758317" y="2261057"/>
                    <a:pt x="758936" y="2235321"/>
                  </a:cubicBezTo>
                  <a:cubicBezTo>
                    <a:pt x="758317" y="2210839"/>
                    <a:pt x="758007" y="2186985"/>
                    <a:pt x="757389" y="2162505"/>
                  </a:cubicBezTo>
                  <a:lnTo>
                    <a:pt x="749035" y="2096593"/>
                  </a:lnTo>
                  <a:cubicBezTo>
                    <a:pt x="742847" y="2030682"/>
                    <a:pt x="736969" y="1965399"/>
                    <a:pt x="730781" y="1899487"/>
                  </a:cubicBezTo>
                  <a:cubicBezTo>
                    <a:pt x="729543" y="1910159"/>
                    <a:pt x="728615" y="1920202"/>
                    <a:pt x="727378" y="1930873"/>
                  </a:cubicBezTo>
                  <a:lnTo>
                    <a:pt x="715930" y="1954099"/>
                  </a:lnTo>
                  <a:cubicBezTo>
                    <a:pt x="712527" y="1960376"/>
                    <a:pt x="709433" y="1967282"/>
                    <a:pt x="706030" y="1973559"/>
                  </a:cubicBezTo>
                  <a:lnTo>
                    <a:pt x="697676" y="1990507"/>
                  </a:lnTo>
                  <a:cubicBezTo>
                    <a:pt x="696129" y="1996785"/>
                    <a:pt x="694273" y="2002434"/>
                    <a:pt x="692726" y="2008711"/>
                  </a:cubicBezTo>
                  <a:cubicBezTo>
                    <a:pt x="692417" y="2014361"/>
                    <a:pt x="692107" y="2019383"/>
                    <a:pt x="691798" y="2025032"/>
                  </a:cubicBezTo>
                  <a:lnTo>
                    <a:pt x="685920" y="2036959"/>
                  </a:lnTo>
                  <a:cubicBezTo>
                    <a:pt x="682516" y="2043864"/>
                    <a:pt x="679422" y="2051397"/>
                    <a:pt x="676019" y="2058302"/>
                  </a:cubicBezTo>
                  <a:lnTo>
                    <a:pt x="664571" y="2083411"/>
                  </a:lnTo>
                  <a:cubicBezTo>
                    <a:pt x="662406" y="2092827"/>
                    <a:pt x="659931" y="2101615"/>
                    <a:pt x="657765" y="2111031"/>
                  </a:cubicBezTo>
                  <a:lnTo>
                    <a:pt x="651268" y="2141161"/>
                  </a:lnTo>
                  <a:cubicBezTo>
                    <a:pt x="650030" y="2148694"/>
                    <a:pt x="649102" y="2156855"/>
                    <a:pt x="647864" y="2164388"/>
                  </a:cubicBezTo>
                  <a:cubicBezTo>
                    <a:pt x="647246" y="2170665"/>
                    <a:pt x="646936" y="2176314"/>
                    <a:pt x="646317" y="2182592"/>
                  </a:cubicBezTo>
                  <a:cubicBezTo>
                    <a:pt x="645080" y="2184475"/>
                    <a:pt x="644151" y="2186985"/>
                    <a:pt x="642914" y="2188869"/>
                  </a:cubicBezTo>
                  <a:lnTo>
                    <a:pt x="609809" y="2220883"/>
                  </a:lnTo>
                  <a:lnTo>
                    <a:pt x="578251" y="2247247"/>
                  </a:lnTo>
                  <a:lnTo>
                    <a:pt x="548550" y="2271729"/>
                  </a:lnTo>
                  <a:cubicBezTo>
                    <a:pt x="538649" y="2279261"/>
                    <a:pt x="528440" y="2286166"/>
                    <a:pt x="518539" y="2293699"/>
                  </a:cubicBezTo>
                  <a:lnTo>
                    <a:pt x="482340" y="2313158"/>
                  </a:lnTo>
                  <a:lnTo>
                    <a:pt x="437479" y="2330107"/>
                  </a:lnTo>
                  <a:lnTo>
                    <a:pt x="400971" y="2336384"/>
                  </a:lnTo>
                  <a:lnTo>
                    <a:pt x="369413" y="2331362"/>
                  </a:lnTo>
                  <a:lnTo>
                    <a:pt x="338164" y="2321947"/>
                  </a:lnTo>
                  <a:lnTo>
                    <a:pt x="311557" y="2301859"/>
                  </a:lnTo>
                  <a:cubicBezTo>
                    <a:pt x="302584" y="2294954"/>
                    <a:pt x="293921" y="2287422"/>
                    <a:pt x="284949" y="2280517"/>
                  </a:cubicBezTo>
                  <a:cubicBezTo>
                    <a:pt x="277214" y="2272356"/>
                    <a:pt x="269479" y="2263568"/>
                    <a:pt x="261745" y="2255408"/>
                  </a:cubicBezTo>
                  <a:lnTo>
                    <a:pt x="240397" y="2227160"/>
                  </a:lnTo>
                  <a:cubicBezTo>
                    <a:pt x="234209" y="2218372"/>
                    <a:pt x="228330" y="2209584"/>
                    <a:pt x="222143" y="2200796"/>
                  </a:cubicBezTo>
                  <a:cubicBezTo>
                    <a:pt x="216574" y="2193263"/>
                    <a:pt x="211005" y="2185103"/>
                    <a:pt x="205435" y="2177570"/>
                  </a:cubicBezTo>
                  <a:cubicBezTo>
                    <a:pt x="201104" y="2170665"/>
                    <a:pt x="196463" y="2164387"/>
                    <a:pt x="192132" y="2157482"/>
                  </a:cubicBezTo>
                  <a:cubicBezTo>
                    <a:pt x="188419" y="2153716"/>
                    <a:pt x="184397" y="2149950"/>
                    <a:pt x="180684" y="2146183"/>
                  </a:cubicBezTo>
                  <a:cubicBezTo>
                    <a:pt x="169546" y="2133001"/>
                    <a:pt x="158717" y="2119191"/>
                    <a:pt x="147579" y="2106009"/>
                  </a:cubicBezTo>
                  <a:lnTo>
                    <a:pt x="119425" y="2060185"/>
                  </a:lnTo>
                  <a:lnTo>
                    <a:pt x="96220" y="2003690"/>
                  </a:lnTo>
                  <a:cubicBezTo>
                    <a:pt x="90652" y="1983602"/>
                    <a:pt x="85082" y="1964143"/>
                    <a:pt x="79513" y="1944056"/>
                  </a:cubicBezTo>
                  <a:cubicBezTo>
                    <a:pt x="75182" y="1922085"/>
                    <a:pt x="70541" y="1899487"/>
                    <a:pt x="66210" y="1877517"/>
                  </a:cubicBezTo>
                  <a:cubicBezTo>
                    <a:pt x="64663" y="1854291"/>
                    <a:pt x="62806" y="1831065"/>
                    <a:pt x="61259" y="1807839"/>
                  </a:cubicBezTo>
                  <a:lnTo>
                    <a:pt x="61259" y="1740045"/>
                  </a:lnTo>
                  <a:lnTo>
                    <a:pt x="69613" y="1672250"/>
                  </a:lnTo>
                  <a:cubicBezTo>
                    <a:pt x="71160" y="1661579"/>
                    <a:pt x="73016" y="1651536"/>
                    <a:pt x="74563" y="1640864"/>
                  </a:cubicBezTo>
                  <a:cubicBezTo>
                    <a:pt x="73944" y="1630821"/>
                    <a:pt x="73635" y="1620777"/>
                    <a:pt x="73016" y="1610733"/>
                  </a:cubicBezTo>
                  <a:lnTo>
                    <a:pt x="73016" y="1581230"/>
                  </a:lnTo>
                  <a:lnTo>
                    <a:pt x="73016" y="1552983"/>
                  </a:lnTo>
                  <a:cubicBezTo>
                    <a:pt x="73944" y="1545450"/>
                    <a:pt x="75182" y="1537289"/>
                    <a:pt x="76110" y="1529757"/>
                  </a:cubicBezTo>
                  <a:cubicBezTo>
                    <a:pt x="70541" y="1512808"/>
                    <a:pt x="65282" y="1495232"/>
                    <a:pt x="59713" y="1478283"/>
                  </a:cubicBezTo>
                  <a:cubicBezTo>
                    <a:pt x="53215" y="1459452"/>
                    <a:pt x="46409" y="1440620"/>
                    <a:pt x="39911" y="1421788"/>
                  </a:cubicBezTo>
                  <a:cubicBezTo>
                    <a:pt x="34342" y="1402329"/>
                    <a:pt x="28773" y="1383497"/>
                    <a:pt x="23204" y="1364038"/>
                  </a:cubicBezTo>
                  <a:lnTo>
                    <a:pt x="8354" y="1307542"/>
                  </a:lnTo>
                  <a:cubicBezTo>
                    <a:pt x="5569" y="1288710"/>
                    <a:pt x="2785" y="1270506"/>
                    <a:pt x="0" y="1251675"/>
                  </a:cubicBezTo>
                  <a:lnTo>
                    <a:pt x="33105" y="1218405"/>
                  </a:lnTo>
                  <a:lnTo>
                    <a:pt x="79513" y="1192040"/>
                  </a:lnTo>
                  <a:lnTo>
                    <a:pt x="127469" y="1170070"/>
                  </a:lnTo>
                  <a:lnTo>
                    <a:pt x="184088" y="1155632"/>
                  </a:lnTo>
                  <a:lnTo>
                    <a:pt x="240397" y="1148727"/>
                  </a:lnTo>
                  <a:cubicBezTo>
                    <a:pt x="245347" y="1151866"/>
                    <a:pt x="250297" y="1155633"/>
                    <a:pt x="255247" y="1158771"/>
                  </a:cubicBezTo>
                  <a:cubicBezTo>
                    <a:pt x="260816" y="1160654"/>
                    <a:pt x="266076" y="1163165"/>
                    <a:pt x="271645" y="1165048"/>
                  </a:cubicBezTo>
                  <a:cubicBezTo>
                    <a:pt x="277833" y="1166932"/>
                    <a:pt x="283711" y="1168187"/>
                    <a:pt x="289899" y="1170070"/>
                  </a:cubicBezTo>
                  <a:cubicBezTo>
                    <a:pt x="295468" y="1172581"/>
                    <a:pt x="301037" y="1175720"/>
                    <a:pt x="306606" y="1178231"/>
                  </a:cubicBezTo>
                  <a:cubicBezTo>
                    <a:pt x="311557" y="1182625"/>
                    <a:pt x="316507" y="1187646"/>
                    <a:pt x="321457" y="1192040"/>
                  </a:cubicBezTo>
                  <a:lnTo>
                    <a:pt x="338164" y="1216522"/>
                  </a:lnTo>
                  <a:cubicBezTo>
                    <a:pt x="341877" y="1225938"/>
                    <a:pt x="345899" y="1235354"/>
                    <a:pt x="349612" y="1244770"/>
                  </a:cubicBezTo>
                  <a:lnTo>
                    <a:pt x="336308" y="1266112"/>
                  </a:lnTo>
                  <a:cubicBezTo>
                    <a:pt x="334761" y="1273645"/>
                    <a:pt x="332905" y="1280550"/>
                    <a:pt x="331358" y="1288083"/>
                  </a:cubicBezTo>
                  <a:cubicBezTo>
                    <a:pt x="332905" y="1294988"/>
                    <a:pt x="334761" y="1302520"/>
                    <a:pt x="336308" y="1309425"/>
                  </a:cubicBezTo>
                  <a:cubicBezTo>
                    <a:pt x="337855" y="1316330"/>
                    <a:pt x="339711" y="1323863"/>
                    <a:pt x="341258" y="1330768"/>
                  </a:cubicBezTo>
                  <a:cubicBezTo>
                    <a:pt x="342496" y="1338301"/>
                    <a:pt x="343424" y="1346461"/>
                    <a:pt x="344661" y="1353994"/>
                  </a:cubicBezTo>
                  <a:cubicBezTo>
                    <a:pt x="344043" y="1361526"/>
                    <a:pt x="343733" y="1369687"/>
                    <a:pt x="343114" y="1377220"/>
                  </a:cubicBezTo>
                  <a:cubicBezTo>
                    <a:pt x="339092" y="1386008"/>
                    <a:pt x="335380" y="1394796"/>
                    <a:pt x="331358" y="1403584"/>
                  </a:cubicBezTo>
                  <a:lnTo>
                    <a:pt x="278452" y="1425555"/>
                  </a:lnTo>
                  <a:lnTo>
                    <a:pt x="278452" y="1448781"/>
                  </a:lnTo>
                  <a:cubicBezTo>
                    <a:pt x="279071" y="1456313"/>
                    <a:pt x="279380" y="1464473"/>
                    <a:pt x="279999" y="1472006"/>
                  </a:cubicBezTo>
                  <a:cubicBezTo>
                    <a:pt x="281236" y="1480794"/>
                    <a:pt x="282164" y="1489582"/>
                    <a:pt x="283402" y="1498371"/>
                  </a:cubicBezTo>
                  <a:lnTo>
                    <a:pt x="283402" y="1522852"/>
                  </a:lnTo>
                  <a:cubicBezTo>
                    <a:pt x="282164" y="1531013"/>
                    <a:pt x="281236" y="1539801"/>
                    <a:pt x="279999" y="1547961"/>
                  </a:cubicBezTo>
                  <a:cubicBezTo>
                    <a:pt x="278452" y="1554866"/>
                    <a:pt x="276595" y="1561143"/>
                    <a:pt x="275048" y="1568048"/>
                  </a:cubicBezTo>
                  <a:cubicBezTo>
                    <a:pt x="270717" y="1573698"/>
                    <a:pt x="266076" y="1578720"/>
                    <a:pt x="261745" y="1584369"/>
                  </a:cubicBezTo>
                  <a:lnTo>
                    <a:pt x="275048" y="1609478"/>
                  </a:lnTo>
                  <a:cubicBezTo>
                    <a:pt x="279999" y="1617011"/>
                    <a:pt x="284949" y="1625171"/>
                    <a:pt x="289899" y="1632704"/>
                  </a:cubicBezTo>
                  <a:cubicBezTo>
                    <a:pt x="295468" y="1639609"/>
                    <a:pt x="301037" y="1647142"/>
                    <a:pt x="306606" y="1654047"/>
                  </a:cubicBezTo>
                  <a:lnTo>
                    <a:pt x="323004" y="1669112"/>
                  </a:lnTo>
                  <a:cubicBezTo>
                    <a:pt x="327954" y="1670995"/>
                    <a:pt x="333214" y="1673506"/>
                    <a:pt x="338164" y="1675389"/>
                  </a:cubicBezTo>
                  <a:cubicBezTo>
                    <a:pt x="341877" y="1669740"/>
                    <a:pt x="345899" y="1664718"/>
                    <a:pt x="349612" y="1659068"/>
                  </a:cubicBezTo>
                  <a:lnTo>
                    <a:pt x="357965" y="1630821"/>
                  </a:lnTo>
                  <a:cubicBezTo>
                    <a:pt x="361678" y="1619522"/>
                    <a:pt x="365700" y="1607595"/>
                    <a:pt x="369413" y="1596296"/>
                  </a:cubicBezTo>
                  <a:cubicBezTo>
                    <a:pt x="372816" y="1583113"/>
                    <a:pt x="376219" y="1569304"/>
                    <a:pt x="379622" y="1556122"/>
                  </a:cubicBezTo>
                  <a:cubicBezTo>
                    <a:pt x="381788" y="1541684"/>
                    <a:pt x="383954" y="1527874"/>
                    <a:pt x="386120" y="1513436"/>
                  </a:cubicBezTo>
                  <a:lnTo>
                    <a:pt x="394473" y="1472006"/>
                  </a:lnTo>
                  <a:cubicBezTo>
                    <a:pt x="396020" y="1459452"/>
                    <a:pt x="397877" y="1446270"/>
                    <a:pt x="399423" y="1433715"/>
                  </a:cubicBezTo>
                  <a:cubicBezTo>
                    <a:pt x="400042" y="1423671"/>
                    <a:pt x="400352" y="1413628"/>
                    <a:pt x="400970" y="1403584"/>
                  </a:cubicBezTo>
                  <a:cubicBezTo>
                    <a:pt x="400352" y="1396679"/>
                    <a:pt x="400042" y="1389146"/>
                    <a:pt x="399424" y="1382241"/>
                  </a:cubicBezTo>
                  <a:lnTo>
                    <a:pt x="407777" y="1380358"/>
                  </a:lnTo>
                  <a:cubicBezTo>
                    <a:pt x="408705" y="1379103"/>
                    <a:pt x="409943" y="1378475"/>
                    <a:pt x="410871" y="1377220"/>
                  </a:cubicBezTo>
                  <a:cubicBezTo>
                    <a:pt x="412418" y="1375964"/>
                    <a:pt x="414274" y="1375336"/>
                    <a:pt x="415821" y="1374081"/>
                  </a:cubicBezTo>
                  <a:cubicBezTo>
                    <a:pt x="416440" y="1372825"/>
                    <a:pt x="417059" y="1372198"/>
                    <a:pt x="417678" y="1370942"/>
                  </a:cubicBezTo>
                  <a:cubicBezTo>
                    <a:pt x="418606" y="1369687"/>
                    <a:pt x="419843" y="1368431"/>
                    <a:pt x="420771" y="1367176"/>
                  </a:cubicBezTo>
                  <a:cubicBezTo>
                    <a:pt x="421390" y="1365293"/>
                    <a:pt x="422009" y="1364038"/>
                    <a:pt x="422628" y="1362154"/>
                  </a:cubicBezTo>
                  <a:cubicBezTo>
                    <a:pt x="423866" y="1359643"/>
                    <a:pt x="424794" y="1356505"/>
                    <a:pt x="426031" y="1353994"/>
                  </a:cubicBezTo>
                  <a:cubicBezTo>
                    <a:pt x="424793" y="1347089"/>
                    <a:pt x="423865" y="1339556"/>
                    <a:pt x="422628" y="1332651"/>
                  </a:cubicBezTo>
                  <a:cubicBezTo>
                    <a:pt x="423865" y="1322607"/>
                    <a:pt x="424794" y="1312564"/>
                    <a:pt x="426031" y="1302520"/>
                  </a:cubicBezTo>
                  <a:cubicBezTo>
                    <a:pt x="428197" y="1291849"/>
                    <a:pt x="430363" y="1281805"/>
                    <a:pt x="432528" y="1271134"/>
                  </a:cubicBezTo>
                  <a:cubicBezTo>
                    <a:pt x="435932" y="1260462"/>
                    <a:pt x="439026" y="1250419"/>
                    <a:pt x="442429" y="1239748"/>
                  </a:cubicBezTo>
                  <a:cubicBezTo>
                    <a:pt x="445832" y="1231587"/>
                    <a:pt x="448926" y="1223427"/>
                    <a:pt x="452329" y="1215266"/>
                  </a:cubicBezTo>
                  <a:cubicBezTo>
                    <a:pt x="456661" y="1208361"/>
                    <a:pt x="461302" y="1202084"/>
                    <a:pt x="465633" y="1195179"/>
                  </a:cubicBezTo>
                  <a:lnTo>
                    <a:pt x="487290" y="1178231"/>
                  </a:lnTo>
                  <a:lnTo>
                    <a:pt x="515445" y="1166932"/>
                  </a:lnTo>
                  <a:cubicBezTo>
                    <a:pt x="525346" y="1165048"/>
                    <a:pt x="535246" y="1163793"/>
                    <a:pt x="545147" y="1161910"/>
                  </a:cubicBezTo>
                  <a:lnTo>
                    <a:pt x="576704" y="1155632"/>
                  </a:lnTo>
                  <a:lnTo>
                    <a:pt x="609809" y="1148727"/>
                  </a:lnTo>
                  <a:lnTo>
                    <a:pt x="639511" y="1135545"/>
                  </a:lnTo>
                  <a:lnTo>
                    <a:pt x="701080" y="1105414"/>
                  </a:lnTo>
                  <a:lnTo>
                    <a:pt x="767289" y="1072773"/>
                  </a:lnTo>
                  <a:lnTo>
                    <a:pt x="835355" y="1039503"/>
                  </a:lnTo>
                  <a:lnTo>
                    <a:pt x="894758" y="1004351"/>
                  </a:lnTo>
                  <a:cubicBezTo>
                    <a:pt x="891046" y="1001212"/>
                    <a:pt x="887023" y="998073"/>
                    <a:pt x="883311" y="994935"/>
                  </a:cubicBezTo>
                  <a:cubicBezTo>
                    <a:pt x="891664" y="991796"/>
                    <a:pt x="899708" y="988030"/>
                    <a:pt x="908062" y="984891"/>
                  </a:cubicBezTo>
                  <a:lnTo>
                    <a:pt x="926316" y="969826"/>
                  </a:lnTo>
                  <a:lnTo>
                    <a:pt x="944570" y="951622"/>
                  </a:lnTo>
                  <a:cubicBezTo>
                    <a:pt x="949520" y="944717"/>
                    <a:pt x="954471" y="938439"/>
                    <a:pt x="959421" y="931534"/>
                  </a:cubicBezTo>
                  <a:cubicBezTo>
                    <a:pt x="964990" y="925257"/>
                    <a:pt x="970559" y="918352"/>
                    <a:pt x="976128" y="912075"/>
                  </a:cubicBezTo>
                  <a:close/>
                  <a:moveTo>
                    <a:pt x="2691081" y="204628"/>
                  </a:moveTo>
                  <a:lnTo>
                    <a:pt x="2716142" y="202745"/>
                  </a:lnTo>
                  <a:lnTo>
                    <a:pt x="2745843" y="202745"/>
                  </a:lnTo>
                  <a:lnTo>
                    <a:pt x="2782351" y="204628"/>
                  </a:lnTo>
                  <a:lnTo>
                    <a:pt x="2818860" y="209650"/>
                  </a:lnTo>
                  <a:lnTo>
                    <a:pt x="2858462" y="217810"/>
                  </a:lnTo>
                  <a:lnTo>
                    <a:pt x="2891876" y="225971"/>
                  </a:lnTo>
                  <a:lnTo>
                    <a:pt x="2923124" y="239153"/>
                  </a:lnTo>
                  <a:lnTo>
                    <a:pt x="2943235" y="252336"/>
                  </a:lnTo>
                  <a:lnTo>
                    <a:pt x="2956229" y="269284"/>
                  </a:lnTo>
                  <a:cubicBezTo>
                    <a:pt x="2958085" y="272423"/>
                    <a:pt x="2959633" y="275561"/>
                    <a:pt x="2961489" y="278700"/>
                  </a:cubicBezTo>
                  <a:cubicBezTo>
                    <a:pt x="2962108" y="286232"/>
                    <a:pt x="2962417" y="293138"/>
                    <a:pt x="2963036" y="300670"/>
                  </a:cubicBezTo>
                  <a:cubicBezTo>
                    <a:pt x="2964583" y="310086"/>
                    <a:pt x="2966439" y="319502"/>
                    <a:pt x="2967986" y="328918"/>
                  </a:cubicBezTo>
                  <a:cubicBezTo>
                    <a:pt x="2969224" y="338961"/>
                    <a:pt x="2970152" y="348377"/>
                    <a:pt x="2971389" y="358421"/>
                  </a:cubicBezTo>
                  <a:cubicBezTo>
                    <a:pt x="2972936" y="370348"/>
                    <a:pt x="2974792" y="381647"/>
                    <a:pt x="2976340" y="393573"/>
                  </a:cubicBezTo>
                  <a:cubicBezTo>
                    <a:pt x="2976958" y="403617"/>
                    <a:pt x="2977268" y="413033"/>
                    <a:pt x="2977886" y="423077"/>
                  </a:cubicBezTo>
                  <a:cubicBezTo>
                    <a:pt x="2979124" y="432493"/>
                    <a:pt x="2980052" y="441909"/>
                    <a:pt x="2981290" y="451324"/>
                  </a:cubicBezTo>
                  <a:lnTo>
                    <a:pt x="2981290" y="471412"/>
                  </a:lnTo>
                  <a:cubicBezTo>
                    <a:pt x="2977268" y="486477"/>
                    <a:pt x="2973555" y="500915"/>
                    <a:pt x="2969533" y="515980"/>
                  </a:cubicBezTo>
                  <a:cubicBezTo>
                    <a:pt x="2971080" y="522885"/>
                    <a:pt x="2972936" y="530418"/>
                    <a:pt x="2974483" y="537323"/>
                  </a:cubicBezTo>
                  <a:cubicBezTo>
                    <a:pt x="2976649" y="547366"/>
                    <a:pt x="2979124" y="557410"/>
                    <a:pt x="2981290" y="567453"/>
                  </a:cubicBezTo>
                  <a:cubicBezTo>
                    <a:pt x="2984074" y="577497"/>
                    <a:pt x="2986859" y="586913"/>
                    <a:pt x="2989643" y="596956"/>
                  </a:cubicBezTo>
                  <a:lnTo>
                    <a:pt x="2996140" y="623321"/>
                  </a:lnTo>
                  <a:cubicBezTo>
                    <a:pt x="2997378" y="633365"/>
                    <a:pt x="2998306" y="643409"/>
                    <a:pt x="2999544" y="653452"/>
                  </a:cubicBezTo>
                  <a:lnTo>
                    <a:pt x="2999544" y="684838"/>
                  </a:lnTo>
                  <a:lnTo>
                    <a:pt x="2997687" y="714969"/>
                  </a:lnTo>
                  <a:cubicBezTo>
                    <a:pt x="2997069" y="724385"/>
                    <a:pt x="2996759" y="733173"/>
                    <a:pt x="2996140" y="742589"/>
                  </a:cubicBezTo>
                  <a:lnTo>
                    <a:pt x="2996141" y="769581"/>
                  </a:lnTo>
                  <a:cubicBezTo>
                    <a:pt x="2997688" y="775858"/>
                    <a:pt x="2999544" y="781508"/>
                    <a:pt x="3001091" y="787785"/>
                  </a:cubicBezTo>
                  <a:cubicBezTo>
                    <a:pt x="3005113" y="792807"/>
                    <a:pt x="3008826" y="797201"/>
                    <a:pt x="3012848" y="802223"/>
                  </a:cubicBezTo>
                  <a:lnTo>
                    <a:pt x="3027698" y="817288"/>
                  </a:lnTo>
                  <a:lnTo>
                    <a:pt x="3044096" y="830470"/>
                  </a:lnTo>
                  <a:cubicBezTo>
                    <a:pt x="3049046" y="834237"/>
                    <a:pt x="3054306" y="838631"/>
                    <a:pt x="3059256" y="842397"/>
                  </a:cubicBezTo>
                  <a:lnTo>
                    <a:pt x="3074107" y="853697"/>
                  </a:lnTo>
                  <a:cubicBezTo>
                    <a:pt x="3078438" y="859974"/>
                    <a:pt x="3083079" y="865623"/>
                    <a:pt x="3087411" y="871900"/>
                  </a:cubicBezTo>
                  <a:cubicBezTo>
                    <a:pt x="3089576" y="880061"/>
                    <a:pt x="3091742" y="888849"/>
                    <a:pt x="3093908" y="897009"/>
                  </a:cubicBezTo>
                  <a:lnTo>
                    <a:pt x="3062350" y="954760"/>
                  </a:lnTo>
                  <a:cubicBezTo>
                    <a:pt x="3053996" y="976103"/>
                    <a:pt x="3045952" y="998073"/>
                    <a:pt x="3037599" y="1019416"/>
                  </a:cubicBezTo>
                  <a:cubicBezTo>
                    <a:pt x="3031102" y="1041386"/>
                    <a:pt x="3024295" y="1063985"/>
                    <a:pt x="3017798" y="1085955"/>
                  </a:cubicBezTo>
                  <a:cubicBezTo>
                    <a:pt x="3010991" y="1109181"/>
                    <a:pt x="3004494" y="1132407"/>
                    <a:pt x="2997687" y="1155632"/>
                  </a:cubicBezTo>
                  <a:lnTo>
                    <a:pt x="2976340" y="1223427"/>
                  </a:lnTo>
                  <a:lnTo>
                    <a:pt x="2953135" y="1289338"/>
                  </a:lnTo>
                  <a:cubicBezTo>
                    <a:pt x="2949113" y="1301265"/>
                    <a:pt x="2945401" y="1312564"/>
                    <a:pt x="2941378" y="1324491"/>
                  </a:cubicBezTo>
                  <a:cubicBezTo>
                    <a:pt x="2937975" y="1337045"/>
                    <a:pt x="2934881" y="1349600"/>
                    <a:pt x="2931478" y="1362154"/>
                  </a:cubicBezTo>
                  <a:cubicBezTo>
                    <a:pt x="2929312" y="1374709"/>
                    <a:pt x="2927146" y="1387891"/>
                    <a:pt x="2924981" y="1400446"/>
                  </a:cubicBezTo>
                  <a:cubicBezTo>
                    <a:pt x="2920958" y="1414255"/>
                    <a:pt x="2917245" y="1428065"/>
                    <a:pt x="2913224" y="1441875"/>
                  </a:cubicBezTo>
                  <a:cubicBezTo>
                    <a:pt x="2909511" y="1454430"/>
                    <a:pt x="2905489" y="1467612"/>
                    <a:pt x="2901776" y="1480167"/>
                  </a:cubicBezTo>
                  <a:lnTo>
                    <a:pt x="2881666" y="1513436"/>
                  </a:lnTo>
                  <a:cubicBezTo>
                    <a:pt x="2873931" y="1520341"/>
                    <a:pt x="2866196" y="1527874"/>
                    <a:pt x="2858461" y="1534779"/>
                  </a:cubicBezTo>
                  <a:lnTo>
                    <a:pt x="2828760" y="1549844"/>
                  </a:lnTo>
                  <a:cubicBezTo>
                    <a:pt x="2817622" y="1552983"/>
                    <a:pt x="2806793" y="1556749"/>
                    <a:pt x="2795655" y="1559888"/>
                  </a:cubicBezTo>
                  <a:lnTo>
                    <a:pt x="2759147" y="1568048"/>
                  </a:lnTo>
                  <a:lnTo>
                    <a:pt x="2721092" y="1574325"/>
                  </a:lnTo>
                  <a:lnTo>
                    <a:pt x="2684584" y="1584369"/>
                  </a:lnTo>
                  <a:lnTo>
                    <a:pt x="2619921" y="1596296"/>
                  </a:lnTo>
                  <a:lnTo>
                    <a:pt x="2546905" y="1609478"/>
                  </a:lnTo>
                  <a:lnTo>
                    <a:pt x="2467392" y="1615756"/>
                  </a:lnTo>
                  <a:lnTo>
                    <a:pt x="2382928" y="1622660"/>
                  </a:lnTo>
                  <a:lnTo>
                    <a:pt x="2298464" y="1623916"/>
                  </a:lnTo>
                  <a:lnTo>
                    <a:pt x="2210597" y="1625799"/>
                  </a:lnTo>
                  <a:lnTo>
                    <a:pt x="2122730" y="1625799"/>
                  </a:lnTo>
                  <a:cubicBezTo>
                    <a:pt x="2123349" y="1664090"/>
                    <a:pt x="2123968" y="1701754"/>
                    <a:pt x="2124586" y="1740045"/>
                  </a:cubicBezTo>
                  <a:cubicBezTo>
                    <a:pt x="2127371" y="1779592"/>
                    <a:pt x="2129846" y="1818511"/>
                    <a:pt x="2132631" y="1858058"/>
                  </a:cubicBezTo>
                  <a:cubicBezTo>
                    <a:pt x="2136962" y="1896349"/>
                    <a:pt x="2141603" y="1935268"/>
                    <a:pt x="2145935" y="1973559"/>
                  </a:cubicBezTo>
                  <a:cubicBezTo>
                    <a:pt x="2151503" y="2009967"/>
                    <a:pt x="2157073" y="2047003"/>
                    <a:pt x="2162642" y="2083411"/>
                  </a:cubicBezTo>
                  <a:cubicBezTo>
                    <a:pt x="2169758" y="2117308"/>
                    <a:pt x="2176874" y="2151833"/>
                    <a:pt x="2183990" y="2185730"/>
                  </a:cubicBezTo>
                  <a:cubicBezTo>
                    <a:pt x="2191106" y="2215861"/>
                    <a:pt x="2198531" y="2246619"/>
                    <a:pt x="2205647" y="2276750"/>
                  </a:cubicBezTo>
                  <a:cubicBezTo>
                    <a:pt x="2210597" y="2301860"/>
                    <a:pt x="2215547" y="2326341"/>
                    <a:pt x="2220498" y="2351450"/>
                  </a:cubicBezTo>
                  <a:lnTo>
                    <a:pt x="2221212" y="2354889"/>
                  </a:lnTo>
                  <a:lnTo>
                    <a:pt x="2010605" y="2383922"/>
                  </a:lnTo>
                  <a:lnTo>
                    <a:pt x="2010112" y="2381580"/>
                  </a:lnTo>
                  <a:cubicBezTo>
                    <a:pt x="2003924" y="2362121"/>
                    <a:pt x="1998046" y="2342661"/>
                    <a:pt x="1991858" y="2323202"/>
                  </a:cubicBezTo>
                  <a:cubicBezTo>
                    <a:pt x="1983504" y="2304370"/>
                    <a:pt x="1975460" y="2285539"/>
                    <a:pt x="1967107" y="2266707"/>
                  </a:cubicBezTo>
                  <a:lnTo>
                    <a:pt x="1942046" y="2213978"/>
                  </a:lnTo>
                  <a:cubicBezTo>
                    <a:pt x="1933383" y="2196402"/>
                    <a:pt x="1924411" y="2178825"/>
                    <a:pt x="1915748" y="2161249"/>
                  </a:cubicBezTo>
                  <a:cubicBezTo>
                    <a:pt x="1908632" y="2144928"/>
                    <a:pt x="1901207" y="2129235"/>
                    <a:pt x="1894091" y="2112914"/>
                  </a:cubicBezTo>
                  <a:lnTo>
                    <a:pt x="1827881" y="1950333"/>
                  </a:lnTo>
                  <a:lnTo>
                    <a:pt x="1766622" y="1791519"/>
                  </a:lnTo>
                  <a:lnTo>
                    <a:pt x="1708456" y="1625799"/>
                  </a:lnTo>
                  <a:lnTo>
                    <a:pt x="1609142" y="1273017"/>
                  </a:lnTo>
                  <a:lnTo>
                    <a:pt x="1579131" y="1208361"/>
                  </a:lnTo>
                  <a:lnTo>
                    <a:pt x="1544479" y="1141823"/>
                  </a:lnTo>
                  <a:lnTo>
                    <a:pt x="1509518" y="1077794"/>
                  </a:lnTo>
                  <a:lnTo>
                    <a:pt x="1478269" y="1017533"/>
                  </a:lnTo>
                  <a:cubicBezTo>
                    <a:pt x="1469297" y="986146"/>
                    <a:pt x="1460634" y="954760"/>
                    <a:pt x="1451662" y="923374"/>
                  </a:cubicBezTo>
                  <a:lnTo>
                    <a:pt x="1468369" y="912075"/>
                  </a:lnTo>
                  <a:cubicBezTo>
                    <a:pt x="1472081" y="917097"/>
                    <a:pt x="1476104" y="921491"/>
                    <a:pt x="1479816" y="926513"/>
                  </a:cubicBezTo>
                  <a:lnTo>
                    <a:pt x="1499617" y="939695"/>
                  </a:lnTo>
                  <a:cubicBezTo>
                    <a:pt x="1505186" y="943461"/>
                    <a:pt x="1510755" y="947855"/>
                    <a:pt x="1516324" y="951622"/>
                  </a:cubicBezTo>
                  <a:cubicBezTo>
                    <a:pt x="1522512" y="954760"/>
                    <a:pt x="1528390" y="958527"/>
                    <a:pt x="1534578" y="961665"/>
                  </a:cubicBezTo>
                  <a:cubicBezTo>
                    <a:pt x="1532413" y="967315"/>
                    <a:pt x="1529938" y="972337"/>
                    <a:pt x="1527772" y="977986"/>
                  </a:cubicBezTo>
                  <a:lnTo>
                    <a:pt x="1577584" y="1011256"/>
                  </a:lnTo>
                  <a:lnTo>
                    <a:pt x="1610689" y="1011256"/>
                  </a:lnTo>
                  <a:lnTo>
                    <a:pt x="1653694" y="1009372"/>
                  </a:lnTo>
                  <a:lnTo>
                    <a:pt x="1703506" y="1006234"/>
                  </a:lnTo>
                  <a:lnTo>
                    <a:pt x="1754865" y="1006234"/>
                  </a:lnTo>
                  <a:lnTo>
                    <a:pt x="1806224" y="1006234"/>
                  </a:lnTo>
                  <a:lnTo>
                    <a:pt x="1854488" y="1006234"/>
                  </a:lnTo>
                  <a:lnTo>
                    <a:pt x="1897494" y="1011256"/>
                  </a:lnTo>
                  <a:lnTo>
                    <a:pt x="1930599" y="1014394"/>
                  </a:lnTo>
                  <a:cubicBezTo>
                    <a:pt x="1938333" y="1016905"/>
                    <a:pt x="1946068" y="1018788"/>
                    <a:pt x="1953803" y="1021299"/>
                  </a:cubicBezTo>
                  <a:lnTo>
                    <a:pt x="1978554" y="1036365"/>
                  </a:lnTo>
                  <a:cubicBezTo>
                    <a:pt x="1983505" y="1042642"/>
                    <a:pt x="1988454" y="1048291"/>
                    <a:pt x="1993405" y="1054569"/>
                  </a:cubicBezTo>
                  <a:cubicBezTo>
                    <a:pt x="1996189" y="1059590"/>
                    <a:pt x="1998974" y="1063985"/>
                    <a:pt x="2001758" y="1069007"/>
                  </a:cubicBezTo>
                  <a:cubicBezTo>
                    <a:pt x="2003924" y="1075284"/>
                    <a:pt x="2006399" y="1080933"/>
                    <a:pt x="2008565" y="1087211"/>
                  </a:cubicBezTo>
                  <a:lnTo>
                    <a:pt x="2016609" y="1107298"/>
                  </a:lnTo>
                  <a:lnTo>
                    <a:pt x="2029913" y="1130523"/>
                  </a:lnTo>
                  <a:cubicBezTo>
                    <a:pt x="2033316" y="1133662"/>
                    <a:pt x="2036410" y="1137428"/>
                    <a:pt x="2039814" y="1140567"/>
                  </a:cubicBezTo>
                  <a:cubicBezTo>
                    <a:pt x="2044145" y="1141822"/>
                    <a:pt x="2048786" y="1142450"/>
                    <a:pt x="2053117" y="1143706"/>
                  </a:cubicBezTo>
                  <a:lnTo>
                    <a:pt x="2068277" y="1145589"/>
                  </a:lnTo>
                  <a:cubicBezTo>
                    <a:pt x="2073847" y="1146844"/>
                    <a:pt x="2079106" y="1147472"/>
                    <a:pt x="2084675" y="1148728"/>
                  </a:cubicBezTo>
                  <a:cubicBezTo>
                    <a:pt x="2090244" y="1149983"/>
                    <a:pt x="2095813" y="1150611"/>
                    <a:pt x="2101382" y="1151866"/>
                  </a:cubicBezTo>
                  <a:lnTo>
                    <a:pt x="2117780" y="1185136"/>
                  </a:lnTo>
                  <a:cubicBezTo>
                    <a:pt x="2121183" y="1186391"/>
                    <a:pt x="2124277" y="1187019"/>
                    <a:pt x="2127681" y="1188274"/>
                  </a:cubicBezTo>
                  <a:lnTo>
                    <a:pt x="2149338" y="1188274"/>
                  </a:lnTo>
                  <a:lnTo>
                    <a:pt x="2177492" y="1192040"/>
                  </a:lnTo>
                  <a:lnTo>
                    <a:pt x="2207194" y="1192041"/>
                  </a:lnTo>
                  <a:cubicBezTo>
                    <a:pt x="2216476" y="1192668"/>
                    <a:pt x="2226067" y="1192668"/>
                    <a:pt x="2235349" y="1193296"/>
                  </a:cubicBezTo>
                  <a:lnTo>
                    <a:pt x="2258553" y="1195179"/>
                  </a:lnTo>
                  <a:cubicBezTo>
                    <a:pt x="2268144" y="1197690"/>
                    <a:pt x="2277426" y="1200829"/>
                    <a:pt x="2287017" y="1203340"/>
                  </a:cubicBezTo>
                  <a:lnTo>
                    <a:pt x="2321669" y="1213383"/>
                  </a:lnTo>
                  <a:lnTo>
                    <a:pt x="2356320" y="1221544"/>
                  </a:lnTo>
                  <a:lnTo>
                    <a:pt x="2389735" y="1229704"/>
                  </a:lnTo>
                  <a:cubicBezTo>
                    <a:pt x="2399016" y="1231587"/>
                    <a:pt x="2408608" y="1232843"/>
                    <a:pt x="2417889" y="1234726"/>
                  </a:cubicBezTo>
                  <a:lnTo>
                    <a:pt x="2450994" y="1236609"/>
                  </a:lnTo>
                  <a:lnTo>
                    <a:pt x="2487502" y="1236609"/>
                  </a:lnTo>
                  <a:lnTo>
                    <a:pt x="2525557" y="1234726"/>
                  </a:lnTo>
                  <a:lnTo>
                    <a:pt x="2560209" y="1234726"/>
                  </a:lnTo>
                  <a:lnTo>
                    <a:pt x="2591767" y="1239748"/>
                  </a:lnTo>
                  <a:cubicBezTo>
                    <a:pt x="2594551" y="1233470"/>
                    <a:pt x="2597336" y="1227821"/>
                    <a:pt x="2600120" y="1221543"/>
                  </a:cubicBezTo>
                  <a:cubicBezTo>
                    <a:pt x="2604452" y="1217150"/>
                    <a:pt x="2609093" y="1212755"/>
                    <a:pt x="2613424" y="1208362"/>
                  </a:cubicBezTo>
                  <a:cubicBezTo>
                    <a:pt x="2617755" y="1203340"/>
                    <a:pt x="2622397" y="1198318"/>
                    <a:pt x="2626728" y="1193296"/>
                  </a:cubicBezTo>
                  <a:cubicBezTo>
                    <a:pt x="2629512" y="1188902"/>
                    <a:pt x="2631988" y="1184508"/>
                    <a:pt x="2634772" y="1180114"/>
                  </a:cubicBezTo>
                  <a:cubicBezTo>
                    <a:pt x="2637556" y="1173837"/>
                    <a:pt x="2640341" y="1168187"/>
                    <a:pt x="2643125" y="1161910"/>
                  </a:cubicBezTo>
                  <a:cubicBezTo>
                    <a:pt x="2643744" y="1155633"/>
                    <a:pt x="2644054" y="1149983"/>
                    <a:pt x="2644672" y="1143706"/>
                  </a:cubicBezTo>
                  <a:cubicBezTo>
                    <a:pt x="2644054" y="1139312"/>
                    <a:pt x="2643744" y="1134917"/>
                    <a:pt x="2643126" y="1130523"/>
                  </a:cubicBezTo>
                  <a:lnTo>
                    <a:pt x="2643126" y="1115458"/>
                  </a:lnTo>
                  <a:cubicBezTo>
                    <a:pt x="2643744" y="1109181"/>
                    <a:pt x="2644054" y="1103531"/>
                    <a:pt x="2644673" y="1097254"/>
                  </a:cubicBezTo>
                  <a:cubicBezTo>
                    <a:pt x="2646838" y="1088466"/>
                    <a:pt x="2649313" y="1079678"/>
                    <a:pt x="2651479" y="1070889"/>
                  </a:cubicBezTo>
                  <a:cubicBezTo>
                    <a:pt x="2657667" y="1057707"/>
                    <a:pt x="2663546" y="1044525"/>
                    <a:pt x="2669734" y="1031343"/>
                  </a:cubicBezTo>
                  <a:cubicBezTo>
                    <a:pt x="2676849" y="1018161"/>
                    <a:pt x="2683965" y="1004351"/>
                    <a:pt x="2691081" y="991168"/>
                  </a:cubicBezTo>
                  <a:cubicBezTo>
                    <a:pt x="2696031" y="977986"/>
                    <a:pt x="2701291" y="964804"/>
                    <a:pt x="2706241" y="951621"/>
                  </a:cubicBezTo>
                  <a:lnTo>
                    <a:pt x="2712738" y="923374"/>
                  </a:lnTo>
                  <a:cubicBezTo>
                    <a:pt x="2714904" y="912075"/>
                    <a:pt x="2717380" y="900148"/>
                    <a:pt x="2719545" y="888849"/>
                  </a:cubicBezTo>
                  <a:cubicBezTo>
                    <a:pt x="2720473" y="876923"/>
                    <a:pt x="2721711" y="865623"/>
                    <a:pt x="2722639" y="853697"/>
                  </a:cubicBezTo>
                  <a:cubicBezTo>
                    <a:pt x="2724805" y="842398"/>
                    <a:pt x="2727280" y="831726"/>
                    <a:pt x="2729446" y="820427"/>
                  </a:cubicBezTo>
                  <a:cubicBezTo>
                    <a:pt x="2731611" y="810384"/>
                    <a:pt x="2733777" y="800968"/>
                    <a:pt x="2735943" y="790924"/>
                  </a:cubicBezTo>
                  <a:cubicBezTo>
                    <a:pt x="2738727" y="782764"/>
                    <a:pt x="2741512" y="773975"/>
                    <a:pt x="2744297" y="765815"/>
                  </a:cubicBezTo>
                  <a:cubicBezTo>
                    <a:pt x="2748628" y="759537"/>
                    <a:pt x="2753269" y="753888"/>
                    <a:pt x="2757600" y="747611"/>
                  </a:cubicBezTo>
                  <a:cubicBezTo>
                    <a:pt x="2762550" y="741334"/>
                    <a:pt x="2767501" y="734428"/>
                    <a:pt x="2772451" y="728152"/>
                  </a:cubicBezTo>
                  <a:lnTo>
                    <a:pt x="2782351" y="706181"/>
                  </a:lnTo>
                  <a:lnTo>
                    <a:pt x="2788849" y="677933"/>
                  </a:lnTo>
                  <a:lnTo>
                    <a:pt x="2788849" y="656591"/>
                  </a:lnTo>
                  <a:lnTo>
                    <a:pt x="2788849" y="638387"/>
                  </a:lnTo>
                  <a:cubicBezTo>
                    <a:pt x="2788230" y="631482"/>
                    <a:pt x="2787921" y="625204"/>
                    <a:pt x="2787302" y="618299"/>
                  </a:cubicBezTo>
                  <a:cubicBezTo>
                    <a:pt x="2786683" y="612022"/>
                    <a:pt x="2786374" y="605117"/>
                    <a:pt x="2785754" y="598840"/>
                  </a:cubicBezTo>
                  <a:cubicBezTo>
                    <a:pt x="2786683" y="591307"/>
                    <a:pt x="2787921" y="583147"/>
                    <a:pt x="2788849" y="575614"/>
                  </a:cubicBezTo>
                  <a:lnTo>
                    <a:pt x="2749247" y="540461"/>
                  </a:lnTo>
                  <a:lnTo>
                    <a:pt x="2709335" y="502798"/>
                  </a:lnTo>
                  <a:lnTo>
                    <a:pt x="2676230" y="461368"/>
                  </a:lnTo>
                  <a:cubicBezTo>
                    <a:pt x="2666949" y="445675"/>
                    <a:pt x="2657358" y="430609"/>
                    <a:pt x="2648076" y="414916"/>
                  </a:cubicBezTo>
                  <a:cubicBezTo>
                    <a:pt x="2640341" y="397340"/>
                    <a:pt x="2632606" y="379136"/>
                    <a:pt x="2624872" y="361559"/>
                  </a:cubicBezTo>
                  <a:cubicBezTo>
                    <a:pt x="2616209" y="332684"/>
                    <a:pt x="2607236" y="304437"/>
                    <a:pt x="2598573" y="275561"/>
                  </a:cubicBezTo>
                  <a:lnTo>
                    <a:pt x="2619921" y="260496"/>
                  </a:lnTo>
                  <a:cubicBezTo>
                    <a:pt x="2628275" y="258613"/>
                    <a:pt x="2636319" y="256102"/>
                    <a:pt x="2644673" y="254219"/>
                  </a:cubicBezTo>
                  <a:lnTo>
                    <a:pt x="2673137" y="241036"/>
                  </a:lnTo>
                  <a:close/>
                  <a:moveTo>
                    <a:pt x="1148920" y="0"/>
                  </a:moveTo>
                  <a:lnTo>
                    <a:pt x="1238794" y="28794"/>
                  </a:lnTo>
                  <a:lnTo>
                    <a:pt x="1257447" y="42343"/>
                  </a:lnTo>
                  <a:lnTo>
                    <a:pt x="1267621" y="62668"/>
                  </a:lnTo>
                  <a:lnTo>
                    <a:pt x="1276100" y="81299"/>
                  </a:lnTo>
                  <a:lnTo>
                    <a:pt x="1286274" y="103318"/>
                  </a:lnTo>
                  <a:lnTo>
                    <a:pt x="1294753" y="123643"/>
                  </a:lnTo>
                  <a:lnTo>
                    <a:pt x="1350712" y="155824"/>
                  </a:lnTo>
                  <a:lnTo>
                    <a:pt x="1371061" y="176149"/>
                  </a:lnTo>
                  <a:lnTo>
                    <a:pt x="1393105" y="204942"/>
                  </a:lnTo>
                  <a:lnTo>
                    <a:pt x="1413454" y="237123"/>
                  </a:lnTo>
                  <a:lnTo>
                    <a:pt x="1428715" y="270998"/>
                  </a:lnTo>
                  <a:lnTo>
                    <a:pt x="1442281" y="296404"/>
                  </a:lnTo>
                  <a:lnTo>
                    <a:pt x="1442281" y="379397"/>
                  </a:lnTo>
                  <a:lnTo>
                    <a:pt x="1447368" y="406497"/>
                  </a:lnTo>
                  <a:lnTo>
                    <a:pt x="1457543" y="425129"/>
                  </a:lnTo>
                  <a:lnTo>
                    <a:pt x="1466021" y="443760"/>
                  </a:lnTo>
                  <a:lnTo>
                    <a:pt x="1472804" y="460697"/>
                  </a:lnTo>
                  <a:lnTo>
                    <a:pt x="1479587" y="475941"/>
                  </a:lnTo>
                  <a:lnTo>
                    <a:pt x="1482979" y="494572"/>
                  </a:lnTo>
                  <a:lnTo>
                    <a:pt x="1482979" y="516590"/>
                  </a:lnTo>
                  <a:lnTo>
                    <a:pt x="1481283" y="543690"/>
                  </a:lnTo>
                  <a:lnTo>
                    <a:pt x="1474500" y="580952"/>
                  </a:lnTo>
                  <a:lnTo>
                    <a:pt x="1467717" y="618215"/>
                  </a:lnTo>
                  <a:lnTo>
                    <a:pt x="1467717" y="652089"/>
                  </a:lnTo>
                  <a:lnTo>
                    <a:pt x="1467717" y="677495"/>
                  </a:lnTo>
                  <a:lnTo>
                    <a:pt x="1469413" y="699514"/>
                  </a:lnTo>
                  <a:lnTo>
                    <a:pt x="1469413" y="721533"/>
                  </a:lnTo>
                  <a:lnTo>
                    <a:pt x="1466021" y="740164"/>
                  </a:lnTo>
                  <a:lnTo>
                    <a:pt x="1457543" y="758795"/>
                  </a:lnTo>
                  <a:lnTo>
                    <a:pt x="1437194" y="779120"/>
                  </a:lnTo>
                  <a:lnTo>
                    <a:pt x="1406671" y="802832"/>
                  </a:lnTo>
                  <a:lnTo>
                    <a:pt x="1406671" y="860419"/>
                  </a:lnTo>
                  <a:lnTo>
                    <a:pt x="1420237" y="863807"/>
                  </a:lnTo>
                  <a:lnTo>
                    <a:pt x="1423628" y="870582"/>
                  </a:lnTo>
                  <a:lnTo>
                    <a:pt x="1423628" y="882438"/>
                  </a:lnTo>
                  <a:lnTo>
                    <a:pt x="1423628" y="897682"/>
                  </a:lnTo>
                  <a:lnTo>
                    <a:pt x="1410062" y="912925"/>
                  </a:lnTo>
                  <a:lnTo>
                    <a:pt x="1401584" y="926475"/>
                  </a:lnTo>
                  <a:lnTo>
                    <a:pt x="1388018" y="938332"/>
                  </a:lnTo>
                  <a:lnTo>
                    <a:pt x="1372756" y="948494"/>
                  </a:lnTo>
                  <a:lnTo>
                    <a:pt x="1345625" y="934944"/>
                  </a:lnTo>
                  <a:lnTo>
                    <a:pt x="1308319" y="923088"/>
                  </a:lnTo>
                  <a:lnTo>
                    <a:pt x="1264230" y="912925"/>
                  </a:lnTo>
                  <a:lnTo>
                    <a:pt x="1216749" y="901069"/>
                  </a:lnTo>
                  <a:lnTo>
                    <a:pt x="1169269" y="890907"/>
                  </a:lnTo>
                  <a:lnTo>
                    <a:pt x="1123484" y="879050"/>
                  </a:lnTo>
                  <a:lnTo>
                    <a:pt x="1079395" y="867194"/>
                  </a:lnTo>
                  <a:lnTo>
                    <a:pt x="1043785" y="851951"/>
                  </a:lnTo>
                  <a:lnTo>
                    <a:pt x="1014957" y="836707"/>
                  </a:lnTo>
                  <a:lnTo>
                    <a:pt x="999696" y="814688"/>
                  </a:lnTo>
                  <a:lnTo>
                    <a:pt x="996304" y="802832"/>
                  </a:lnTo>
                  <a:lnTo>
                    <a:pt x="996304" y="787588"/>
                  </a:lnTo>
                  <a:lnTo>
                    <a:pt x="996304" y="774039"/>
                  </a:lnTo>
                  <a:lnTo>
                    <a:pt x="992913" y="763876"/>
                  </a:lnTo>
                  <a:lnTo>
                    <a:pt x="970868" y="730002"/>
                  </a:lnTo>
                  <a:lnTo>
                    <a:pt x="938650" y="696127"/>
                  </a:lnTo>
                  <a:lnTo>
                    <a:pt x="903039" y="660558"/>
                  </a:lnTo>
                  <a:lnTo>
                    <a:pt x="865733" y="628377"/>
                  </a:lnTo>
                  <a:lnTo>
                    <a:pt x="836906" y="596196"/>
                  </a:lnTo>
                  <a:lnTo>
                    <a:pt x="813166" y="562321"/>
                  </a:lnTo>
                  <a:lnTo>
                    <a:pt x="796208" y="519978"/>
                  </a:lnTo>
                  <a:lnTo>
                    <a:pt x="782642" y="472553"/>
                  </a:lnTo>
                  <a:lnTo>
                    <a:pt x="775860" y="420047"/>
                  </a:lnTo>
                  <a:lnTo>
                    <a:pt x="775860" y="365847"/>
                  </a:lnTo>
                  <a:lnTo>
                    <a:pt x="782642" y="316729"/>
                  </a:lnTo>
                  <a:lnTo>
                    <a:pt x="794513" y="267611"/>
                  </a:lnTo>
                  <a:lnTo>
                    <a:pt x="809774" y="228655"/>
                  </a:lnTo>
                  <a:lnTo>
                    <a:pt x="831819" y="196474"/>
                  </a:lnTo>
                  <a:lnTo>
                    <a:pt x="819949" y="177843"/>
                  </a:lnTo>
                  <a:lnTo>
                    <a:pt x="826731" y="177842"/>
                  </a:lnTo>
                  <a:lnTo>
                    <a:pt x="841993" y="171067"/>
                  </a:lnTo>
                  <a:lnTo>
                    <a:pt x="852167" y="157517"/>
                  </a:lnTo>
                  <a:lnTo>
                    <a:pt x="862342" y="142274"/>
                  </a:lnTo>
                  <a:lnTo>
                    <a:pt x="870821" y="130418"/>
                  </a:lnTo>
                  <a:lnTo>
                    <a:pt x="880995" y="118562"/>
                  </a:lnTo>
                  <a:lnTo>
                    <a:pt x="916605" y="99931"/>
                  </a:lnTo>
                  <a:lnTo>
                    <a:pt x="952215" y="86381"/>
                  </a:lnTo>
                  <a:lnTo>
                    <a:pt x="989521" y="67749"/>
                  </a:lnTo>
                  <a:lnTo>
                    <a:pt x="992913" y="67749"/>
                  </a:lnTo>
                  <a:lnTo>
                    <a:pt x="999696" y="40650"/>
                  </a:lnTo>
                  <a:lnTo>
                    <a:pt x="1014957" y="42343"/>
                  </a:lnTo>
                  <a:lnTo>
                    <a:pt x="1026827" y="44037"/>
                  </a:lnTo>
                  <a:lnTo>
                    <a:pt x="1037002" y="45731"/>
                  </a:lnTo>
                  <a:lnTo>
                    <a:pt x="1050568" y="50812"/>
                  </a:lnTo>
                  <a:lnTo>
                    <a:pt x="1052263" y="42343"/>
                  </a:lnTo>
                  <a:lnTo>
                    <a:pt x="1055655" y="35568"/>
                  </a:lnTo>
                  <a:lnTo>
                    <a:pt x="1057351" y="30487"/>
                  </a:lnTo>
                  <a:lnTo>
                    <a:pt x="1060742" y="28793"/>
                  </a:lnTo>
                  <a:lnTo>
                    <a:pt x="1065829" y="27100"/>
                  </a:lnTo>
                  <a:lnTo>
                    <a:pt x="1072612" y="25406"/>
                  </a:lnTo>
                  <a:lnTo>
                    <a:pt x="1082786" y="22018"/>
                  </a:lnTo>
                  <a:lnTo>
                    <a:pt x="1104831" y="15243"/>
                  </a:lnTo>
                  <a:lnTo>
                    <a:pt x="1126875" y="84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8" name="Group 29">
              <a:extLst>
                <a:ext uri="{FF2B5EF4-FFF2-40B4-BE49-F238E27FC236}">
                  <a16:creationId xmlns:a16="http://schemas.microsoft.com/office/drawing/2014/main" id="{9E61CFE3-8D7B-4C1A-B3C1-39EC5BB75B86}"/>
                </a:ext>
              </a:extLst>
            </p:cNvPr>
            <p:cNvGrpSpPr/>
            <p:nvPr/>
          </p:nvGrpSpPr>
          <p:grpSpPr>
            <a:xfrm rot="470941">
              <a:off x="7853063" y="4353537"/>
              <a:ext cx="2941487" cy="1287740"/>
              <a:chOff x="911314" y="1822937"/>
              <a:chExt cx="2306669" cy="1009826"/>
            </a:xfrm>
            <a:solidFill>
              <a:schemeClr val="accent2"/>
            </a:solidFill>
          </p:grpSpPr>
          <p:sp>
            <p:nvSpPr>
              <p:cNvPr id="130" name="Freeform 46">
                <a:extLst>
                  <a:ext uri="{FF2B5EF4-FFF2-40B4-BE49-F238E27FC236}">
                    <a16:creationId xmlns:a16="http://schemas.microsoft.com/office/drawing/2014/main" id="{00E5A67F-7A6C-4157-8ED2-38B6B71DD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55">
                <a:extLst>
                  <a:ext uri="{FF2B5EF4-FFF2-40B4-BE49-F238E27FC236}">
                    <a16:creationId xmlns:a16="http://schemas.microsoft.com/office/drawing/2014/main" id="{3FE1FA03-F14F-4BA0-A846-0D593434B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81" name="TextBox 80"/>
          <p:cNvSpPr txBox="1"/>
          <p:nvPr/>
        </p:nvSpPr>
        <p:spPr>
          <a:xfrm>
            <a:off x="7953340" y="1549203"/>
            <a:ext cx="226445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</a:t>
            </a:r>
            <a:r>
              <a:rPr lang="en-US" altLang="ko-KR" sz="1600" b="1" dirty="0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 </a:t>
            </a:r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kuningan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042935"/>
              </p:ext>
            </p:extLst>
          </p:nvPr>
        </p:nvGraphicFramePr>
        <p:xfrm>
          <a:off x="10789288" y="1590147"/>
          <a:ext cx="745487" cy="314325"/>
        </p:xfrm>
        <a:graphic>
          <a:graphicData uri="http://schemas.openxmlformats.org/drawingml/2006/table">
            <a:tbl>
              <a:tblPr/>
              <a:tblGrid>
                <a:gridCol w="745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3851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9" name="Table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536680"/>
              </p:ext>
            </p:extLst>
          </p:nvPr>
        </p:nvGraphicFramePr>
        <p:xfrm>
          <a:off x="10915122" y="2745550"/>
          <a:ext cx="620785" cy="314325"/>
        </p:xfrm>
        <a:graphic>
          <a:graphicData uri="http://schemas.openxmlformats.org/drawingml/2006/table">
            <a:tbl>
              <a:tblPr/>
              <a:tblGrid>
                <a:gridCol w="620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1606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0" name="TextBox 99"/>
          <p:cNvSpPr txBox="1"/>
          <p:nvPr/>
        </p:nvSpPr>
        <p:spPr>
          <a:xfrm>
            <a:off x="7957460" y="2756823"/>
            <a:ext cx="286296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Megaswara_kuningan898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961577" y="3940922"/>
            <a:ext cx="247642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Megaswara_898fm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940982" y="5102896"/>
            <a:ext cx="292827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megaswaranetwork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103" name="Table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008364"/>
              </p:ext>
            </p:extLst>
          </p:nvPr>
        </p:nvGraphicFramePr>
        <p:xfrm>
          <a:off x="10982497" y="5153974"/>
          <a:ext cx="552278" cy="316865"/>
        </p:xfrm>
        <a:graphic>
          <a:graphicData uri="http://schemas.openxmlformats.org/drawingml/2006/table">
            <a:tbl>
              <a:tblPr/>
              <a:tblGrid>
                <a:gridCol w="552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9" name="Table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01541"/>
              </p:ext>
            </p:extLst>
          </p:nvPr>
        </p:nvGraphicFramePr>
        <p:xfrm>
          <a:off x="10981750" y="3932916"/>
          <a:ext cx="553673" cy="314325"/>
        </p:xfrm>
        <a:graphic>
          <a:graphicData uri="http://schemas.openxmlformats.org/drawingml/2006/table">
            <a:tbl>
              <a:tblPr/>
              <a:tblGrid>
                <a:gridCol w="553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867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1" name="Rectangle 60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</a:t>
            </a:r>
            <a:r>
              <a:rPr lang="en-US" sz="900" dirty="0">
                <a:solidFill>
                  <a:srgbClr val="FEFEFE"/>
                </a:solidFill>
              </a:rPr>
              <a:t>. </a:t>
            </a:r>
            <a:r>
              <a:rPr lang="en-US" sz="900" dirty="0" err="1">
                <a:solidFill>
                  <a:srgbClr val="FEFEFE"/>
                </a:solidFill>
              </a:rPr>
              <a:t>Karya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bakti</a:t>
            </a:r>
            <a:r>
              <a:rPr lang="en-US" sz="900" dirty="0">
                <a:solidFill>
                  <a:srgbClr val="FEFEFE"/>
                </a:solidFill>
              </a:rPr>
              <a:t> no. 49 </a:t>
            </a:r>
            <a:r>
              <a:rPr lang="en-US" sz="900" dirty="0" err="1">
                <a:solidFill>
                  <a:srgbClr val="FEFEFE"/>
                </a:solidFill>
              </a:rPr>
              <a:t>kec</a:t>
            </a:r>
            <a:r>
              <a:rPr lang="en-US" sz="900" dirty="0">
                <a:solidFill>
                  <a:srgbClr val="FEFEFE"/>
                </a:solidFill>
              </a:rPr>
              <a:t>. </a:t>
            </a:r>
            <a:r>
              <a:rPr lang="en-US" sz="900" dirty="0" err="1">
                <a:solidFill>
                  <a:srgbClr val="FEFEFE"/>
                </a:solidFill>
              </a:rPr>
              <a:t>Jalaksana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kuningan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</a:t>
            </a:r>
            <a:r>
              <a:rPr lang="en-US" sz="900" dirty="0">
                <a:solidFill>
                  <a:srgbClr val="FEFEFE"/>
                </a:solidFill>
              </a:rPr>
              <a:t>0232 8910086 – 081383382298 / fax 0232 8910086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5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6" name="TextBox 6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67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68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1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2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9" name="Picture 68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74" name="Picture 73" descr="LOGO KUNINGAN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900" y="428556"/>
            <a:ext cx="1333850" cy="405046"/>
          </a:xfrm>
          <a:prstGeom prst="rect">
            <a:avLst/>
          </a:prstGeom>
        </p:spPr>
      </p:pic>
      <p:sp>
        <p:nvSpPr>
          <p:cNvPr id="70" name="Freeform: Shape 4">
            <a:extLst>
              <a:ext uri="{FF2B5EF4-FFF2-40B4-BE49-F238E27FC236}">
                <a16:creationId xmlns:a16="http://schemas.microsoft.com/office/drawing/2014/main" id="{89EE6218-3942-49A7-8442-AD8A593680F8}"/>
              </a:ext>
            </a:extLst>
          </p:cNvPr>
          <p:cNvSpPr/>
          <p:nvPr/>
        </p:nvSpPr>
        <p:spPr>
          <a:xfrm>
            <a:off x="6619211" y="1268743"/>
            <a:ext cx="1100484" cy="915039"/>
          </a:xfrm>
          <a:custGeom>
            <a:avLst/>
            <a:gdLst>
              <a:gd name="connsiteX0" fmla="*/ 0 w 923925"/>
              <a:gd name="connsiteY0" fmla="*/ 462915 h 923925"/>
              <a:gd name="connsiteX1" fmla="*/ 0 w 923925"/>
              <a:gd name="connsiteY1" fmla="*/ 148590 h 923925"/>
              <a:gd name="connsiteX2" fmla="*/ 148590 w 923925"/>
              <a:gd name="connsiteY2" fmla="*/ 0 h 923925"/>
              <a:gd name="connsiteX3" fmla="*/ 778193 w 923925"/>
              <a:gd name="connsiteY3" fmla="*/ 0 h 923925"/>
              <a:gd name="connsiteX4" fmla="*/ 925830 w 923925"/>
              <a:gd name="connsiteY4" fmla="*/ 145733 h 923925"/>
              <a:gd name="connsiteX5" fmla="*/ 925830 w 923925"/>
              <a:gd name="connsiteY5" fmla="*/ 779145 h 923925"/>
              <a:gd name="connsiteX6" fmla="*/ 780097 w 923925"/>
              <a:gd name="connsiteY6" fmla="*/ 924878 h 923925"/>
              <a:gd name="connsiteX7" fmla="*/ 146685 w 923925"/>
              <a:gd name="connsiteY7" fmla="*/ 924878 h 923925"/>
              <a:gd name="connsiteX8" fmla="*/ 953 w 923925"/>
              <a:gd name="connsiteY8" fmla="*/ 777240 h 923925"/>
              <a:gd name="connsiteX9" fmla="*/ 0 w 923925"/>
              <a:gd name="connsiteY9" fmla="*/ 462915 h 923925"/>
              <a:gd name="connsiteX10" fmla="*/ 493395 w 923925"/>
              <a:gd name="connsiteY10" fmla="*/ 678180 h 923925"/>
              <a:gd name="connsiteX11" fmla="*/ 493395 w 923925"/>
              <a:gd name="connsiteY11" fmla="*/ 799147 h 923925"/>
              <a:gd name="connsiteX12" fmla="*/ 521970 w 923925"/>
              <a:gd name="connsiteY12" fmla="*/ 826770 h 923925"/>
              <a:gd name="connsiteX13" fmla="*/ 578168 w 923925"/>
              <a:gd name="connsiteY13" fmla="*/ 826770 h 923925"/>
              <a:gd name="connsiteX14" fmla="*/ 608647 w 923925"/>
              <a:gd name="connsiteY14" fmla="*/ 797243 h 923925"/>
              <a:gd name="connsiteX15" fmla="*/ 608647 w 923925"/>
              <a:gd name="connsiteY15" fmla="*/ 561022 h 923925"/>
              <a:gd name="connsiteX16" fmla="*/ 639128 w 923925"/>
              <a:gd name="connsiteY16" fmla="*/ 531495 h 923925"/>
              <a:gd name="connsiteX17" fmla="*/ 685800 w 923925"/>
              <a:gd name="connsiteY17" fmla="*/ 531495 h 923925"/>
              <a:gd name="connsiteX18" fmla="*/ 710565 w 923925"/>
              <a:gd name="connsiteY18" fmla="*/ 510540 h 923925"/>
              <a:gd name="connsiteX19" fmla="*/ 720090 w 923925"/>
              <a:gd name="connsiteY19" fmla="*/ 440055 h 923925"/>
              <a:gd name="connsiteX20" fmla="*/ 703897 w 923925"/>
              <a:gd name="connsiteY20" fmla="*/ 421958 h 923925"/>
              <a:gd name="connsiteX21" fmla="*/ 634365 w 923925"/>
              <a:gd name="connsiteY21" fmla="*/ 421958 h 923925"/>
              <a:gd name="connsiteX22" fmla="*/ 607695 w 923925"/>
              <a:gd name="connsiteY22" fmla="*/ 394335 h 923925"/>
              <a:gd name="connsiteX23" fmla="*/ 607695 w 923925"/>
              <a:gd name="connsiteY23" fmla="*/ 340995 h 923925"/>
              <a:gd name="connsiteX24" fmla="*/ 658178 w 923925"/>
              <a:gd name="connsiteY24" fmla="*/ 286703 h 923925"/>
              <a:gd name="connsiteX25" fmla="*/ 702945 w 923925"/>
              <a:gd name="connsiteY25" fmla="*/ 286703 h 923925"/>
              <a:gd name="connsiteX26" fmla="*/ 724853 w 923925"/>
              <a:gd name="connsiteY26" fmla="*/ 266700 h 923925"/>
              <a:gd name="connsiteX27" fmla="*/ 724853 w 923925"/>
              <a:gd name="connsiteY27" fmla="*/ 208597 h 923925"/>
              <a:gd name="connsiteX28" fmla="*/ 703897 w 923925"/>
              <a:gd name="connsiteY28" fmla="*/ 186690 h 923925"/>
              <a:gd name="connsiteX29" fmla="*/ 617220 w 923925"/>
              <a:gd name="connsiteY29" fmla="*/ 186690 h 923925"/>
              <a:gd name="connsiteX30" fmla="*/ 499110 w 923925"/>
              <a:gd name="connsiteY30" fmla="*/ 290513 h 923925"/>
              <a:gd name="connsiteX31" fmla="*/ 495300 w 923925"/>
              <a:gd name="connsiteY31" fmla="*/ 399097 h 923925"/>
              <a:gd name="connsiteX32" fmla="*/ 471488 w 923925"/>
              <a:gd name="connsiteY32" fmla="*/ 422910 h 923925"/>
              <a:gd name="connsiteX33" fmla="*/ 411480 w 923925"/>
              <a:gd name="connsiteY33" fmla="*/ 422910 h 923925"/>
              <a:gd name="connsiteX34" fmla="*/ 395288 w 923925"/>
              <a:gd name="connsiteY34" fmla="*/ 438150 h 923925"/>
              <a:gd name="connsiteX35" fmla="*/ 395288 w 923925"/>
              <a:gd name="connsiteY35" fmla="*/ 511492 h 923925"/>
              <a:gd name="connsiteX36" fmla="*/ 417195 w 923925"/>
              <a:gd name="connsiteY36" fmla="*/ 532447 h 923925"/>
              <a:gd name="connsiteX37" fmla="*/ 470535 w 923925"/>
              <a:gd name="connsiteY37" fmla="*/ 532447 h 923925"/>
              <a:gd name="connsiteX38" fmla="*/ 495300 w 923925"/>
              <a:gd name="connsiteY38" fmla="*/ 557213 h 923925"/>
              <a:gd name="connsiteX39" fmla="*/ 493395 w 923925"/>
              <a:gd name="connsiteY39" fmla="*/ 67818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23925" h="923925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 dirty="0"/>
          </a:p>
        </p:txBody>
      </p:sp>
      <p:sp>
        <p:nvSpPr>
          <p:cNvPr id="75" name="Freeform: Shape 5">
            <a:extLst>
              <a:ext uri="{FF2B5EF4-FFF2-40B4-BE49-F238E27FC236}">
                <a16:creationId xmlns:a16="http://schemas.microsoft.com/office/drawing/2014/main" id="{4FF07007-3F44-4B8B-9B89-7E27027059D9}"/>
              </a:ext>
            </a:extLst>
          </p:cNvPr>
          <p:cNvSpPr/>
          <p:nvPr/>
        </p:nvSpPr>
        <p:spPr>
          <a:xfrm>
            <a:off x="6617177" y="3626537"/>
            <a:ext cx="1111830" cy="924473"/>
          </a:xfrm>
          <a:custGeom>
            <a:avLst/>
            <a:gdLst>
              <a:gd name="connsiteX0" fmla="*/ 470535 w 933450"/>
              <a:gd name="connsiteY0" fmla="*/ 0 h 933450"/>
              <a:gd name="connsiteX1" fmla="*/ 782955 w 933450"/>
              <a:gd name="connsiteY1" fmla="*/ 0 h 933450"/>
              <a:gd name="connsiteX2" fmla="*/ 939165 w 933450"/>
              <a:gd name="connsiteY2" fmla="*/ 157163 h 933450"/>
              <a:gd name="connsiteX3" fmla="*/ 939165 w 933450"/>
              <a:gd name="connsiteY3" fmla="*/ 775335 h 933450"/>
              <a:gd name="connsiteX4" fmla="*/ 783907 w 933450"/>
              <a:gd name="connsiteY4" fmla="*/ 937260 h 933450"/>
              <a:gd name="connsiteX5" fmla="*/ 159068 w 933450"/>
              <a:gd name="connsiteY5" fmla="*/ 937260 h 933450"/>
              <a:gd name="connsiteX6" fmla="*/ 0 w 933450"/>
              <a:gd name="connsiteY6" fmla="*/ 773430 h 933450"/>
              <a:gd name="connsiteX7" fmla="*/ 0 w 933450"/>
              <a:gd name="connsiteY7" fmla="*/ 157163 h 933450"/>
              <a:gd name="connsiteX8" fmla="*/ 119063 w 933450"/>
              <a:gd name="connsiteY8" fmla="*/ 1905 h 933450"/>
              <a:gd name="connsiteX9" fmla="*/ 154305 w 933450"/>
              <a:gd name="connsiteY9" fmla="*/ 0 h 933450"/>
              <a:gd name="connsiteX10" fmla="*/ 470535 w 933450"/>
              <a:gd name="connsiteY10" fmla="*/ 0 h 933450"/>
              <a:gd name="connsiteX11" fmla="*/ 781050 w 933450"/>
              <a:gd name="connsiteY11" fmla="*/ 259080 h 933450"/>
              <a:gd name="connsiteX12" fmla="*/ 734377 w 933450"/>
              <a:gd name="connsiteY12" fmla="*/ 276225 h 933450"/>
              <a:gd name="connsiteX13" fmla="*/ 695325 w 933450"/>
              <a:gd name="connsiteY13" fmla="*/ 269558 h 933450"/>
              <a:gd name="connsiteX14" fmla="*/ 569595 w 933450"/>
              <a:gd name="connsiteY14" fmla="*/ 256223 h 933450"/>
              <a:gd name="connsiteX15" fmla="*/ 502920 w 933450"/>
              <a:gd name="connsiteY15" fmla="*/ 363855 h 933450"/>
              <a:gd name="connsiteX16" fmla="*/ 471488 w 933450"/>
              <a:gd name="connsiteY16" fmla="*/ 390525 h 933450"/>
              <a:gd name="connsiteX17" fmla="*/ 460057 w 933450"/>
              <a:gd name="connsiteY17" fmla="*/ 388620 h 933450"/>
              <a:gd name="connsiteX18" fmla="*/ 266700 w 933450"/>
              <a:gd name="connsiteY18" fmla="*/ 284798 h 933450"/>
              <a:gd name="connsiteX19" fmla="*/ 240982 w 933450"/>
              <a:gd name="connsiteY19" fmla="*/ 292418 h 933450"/>
              <a:gd name="connsiteX20" fmla="*/ 271463 w 933450"/>
              <a:gd name="connsiteY20" fmla="*/ 409575 h 933450"/>
              <a:gd name="connsiteX21" fmla="*/ 283845 w 933450"/>
              <a:gd name="connsiteY21" fmla="*/ 425768 h 933450"/>
              <a:gd name="connsiteX22" fmla="*/ 249555 w 933450"/>
              <a:gd name="connsiteY22" fmla="*/ 421958 h 933450"/>
              <a:gd name="connsiteX23" fmla="*/ 237172 w 933450"/>
              <a:gd name="connsiteY23" fmla="*/ 433388 h 933450"/>
              <a:gd name="connsiteX24" fmla="*/ 302895 w 933450"/>
              <a:gd name="connsiteY24" fmla="*/ 521018 h 933450"/>
              <a:gd name="connsiteX25" fmla="*/ 322897 w 933450"/>
              <a:gd name="connsiteY25" fmla="*/ 533400 h 933450"/>
              <a:gd name="connsiteX26" fmla="*/ 295275 w 933450"/>
              <a:gd name="connsiteY26" fmla="*/ 539115 h 933450"/>
              <a:gd name="connsiteX27" fmla="*/ 285750 w 933450"/>
              <a:gd name="connsiteY27" fmla="*/ 555308 h 933450"/>
              <a:gd name="connsiteX28" fmla="*/ 359093 w 933450"/>
              <a:gd name="connsiteY28" fmla="*/ 613410 h 933450"/>
              <a:gd name="connsiteX29" fmla="*/ 386715 w 933450"/>
              <a:gd name="connsiteY29" fmla="*/ 623888 h 933450"/>
              <a:gd name="connsiteX30" fmla="*/ 221932 w 933450"/>
              <a:gd name="connsiteY30" fmla="*/ 676275 h 933450"/>
              <a:gd name="connsiteX31" fmla="*/ 638175 w 933450"/>
              <a:gd name="connsiteY31" fmla="*/ 623888 h 933450"/>
              <a:gd name="connsiteX32" fmla="*/ 736282 w 933450"/>
              <a:gd name="connsiteY32" fmla="*/ 413385 h 933450"/>
              <a:gd name="connsiteX33" fmla="*/ 773430 w 933450"/>
              <a:gd name="connsiteY33" fmla="*/ 331470 h 933450"/>
              <a:gd name="connsiteX34" fmla="*/ 788670 w 933450"/>
              <a:gd name="connsiteY34" fmla="*/ 309563 h 933450"/>
              <a:gd name="connsiteX35" fmla="*/ 731520 w 933450"/>
              <a:gd name="connsiteY35" fmla="*/ 317183 h 933450"/>
              <a:gd name="connsiteX36" fmla="*/ 781050 w 933450"/>
              <a:gd name="connsiteY36" fmla="*/ 25908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33450" h="933450">
                <a:moveTo>
                  <a:pt x="470535" y="0"/>
                </a:moveTo>
                <a:cubicBezTo>
                  <a:pt x="574357" y="0"/>
                  <a:pt x="679132" y="0"/>
                  <a:pt x="782955" y="0"/>
                </a:cubicBezTo>
                <a:cubicBezTo>
                  <a:pt x="881063" y="0"/>
                  <a:pt x="939165" y="59055"/>
                  <a:pt x="939165" y="157163"/>
                </a:cubicBezTo>
                <a:cubicBezTo>
                  <a:pt x="939165" y="362903"/>
                  <a:pt x="939165" y="569595"/>
                  <a:pt x="939165" y="775335"/>
                </a:cubicBezTo>
                <a:cubicBezTo>
                  <a:pt x="939165" y="875348"/>
                  <a:pt x="883920" y="936308"/>
                  <a:pt x="783907" y="937260"/>
                </a:cubicBezTo>
                <a:cubicBezTo>
                  <a:pt x="575310" y="939165"/>
                  <a:pt x="367665" y="939165"/>
                  <a:pt x="159068" y="937260"/>
                </a:cubicBezTo>
                <a:cubicBezTo>
                  <a:pt x="56197" y="936308"/>
                  <a:pt x="952" y="875348"/>
                  <a:pt x="0" y="773430"/>
                </a:cubicBezTo>
                <a:cubicBezTo>
                  <a:pt x="0" y="567690"/>
                  <a:pt x="0" y="362903"/>
                  <a:pt x="0" y="157163"/>
                </a:cubicBezTo>
                <a:cubicBezTo>
                  <a:pt x="0" y="75248"/>
                  <a:pt x="45720" y="16193"/>
                  <a:pt x="119063" y="1905"/>
                </a:cubicBezTo>
                <a:cubicBezTo>
                  <a:pt x="130493" y="0"/>
                  <a:pt x="142875" y="0"/>
                  <a:pt x="154305" y="0"/>
                </a:cubicBezTo>
                <a:cubicBezTo>
                  <a:pt x="260985" y="0"/>
                  <a:pt x="365760" y="0"/>
                  <a:pt x="470535" y="0"/>
                </a:cubicBezTo>
                <a:close/>
                <a:moveTo>
                  <a:pt x="781050" y="259080"/>
                </a:moveTo>
                <a:cubicBezTo>
                  <a:pt x="762952" y="265748"/>
                  <a:pt x="748665" y="270510"/>
                  <a:pt x="734377" y="276225"/>
                </a:cubicBezTo>
                <a:cubicBezTo>
                  <a:pt x="720090" y="281940"/>
                  <a:pt x="708660" y="280035"/>
                  <a:pt x="695325" y="269558"/>
                </a:cubicBezTo>
                <a:cubicBezTo>
                  <a:pt x="656272" y="240030"/>
                  <a:pt x="614363" y="234315"/>
                  <a:pt x="569595" y="256223"/>
                </a:cubicBezTo>
                <a:cubicBezTo>
                  <a:pt x="524827" y="278130"/>
                  <a:pt x="503872" y="314325"/>
                  <a:pt x="502920" y="363855"/>
                </a:cubicBezTo>
                <a:cubicBezTo>
                  <a:pt x="501968" y="394335"/>
                  <a:pt x="502920" y="394335"/>
                  <a:pt x="471488" y="390525"/>
                </a:cubicBezTo>
                <a:cubicBezTo>
                  <a:pt x="467677" y="390525"/>
                  <a:pt x="463868" y="389573"/>
                  <a:pt x="460057" y="388620"/>
                </a:cubicBezTo>
                <a:cubicBezTo>
                  <a:pt x="384810" y="375285"/>
                  <a:pt x="320040" y="340995"/>
                  <a:pt x="266700" y="284798"/>
                </a:cubicBezTo>
                <a:cubicBezTo>
                  <a:pt x="250507" y="268605"/>
                  <a:pt x="246697" y="269558"/>
                  <a:pt x="240982" y="292418"/>
                </a:cubicBezTo>
                <a:cubicBezTo>
                  <a:pt x="230505" y="337185"/>
                  <a:pt x="239077" y="376238"/>
                  <a:pt x="271463" y="409575"/>
                </a:cubicBezTo>
                <a:cubicBezTo>
                  <a:pt x="276225" y="414338"/>
                  <a:pt x="282893" y="416243"/>
                  <a:pt x="283845" y="425768"/>
                </a:cubicBezTo>
                <a:cubicBezTo>
                  <a:pt x="271463" y="429578"/>
                  <a:pt x="260985" y="424815"/>
                  <a:pt x="249555" y="421958"/>
                </a:cubicBezTo>
                <a:cubicBezTo>
                  <a:pt x="237172" y="418148"/>
                  <a:pt x="235268" y="421958"/>
                  <a:pt x="237172" y="433388"/>
                </a:cubicBezTo>
                <a:cubicBezTo>
                  <a:pt x="243840" y="474345"/>
                  <a:pt x="267652" y="501968"/>
                  <a:pt x="302895" y="521018"/>
                </a:cubicBezTo>
                <a:cubicBezTo>
                  <a:pt x="309563" y="524828"/>
                  <a:pt x="319088" y="524828"/>
                  <a:pt x="322897" y="533400"/>
                </a:cubicBezTo>
                <a:cubicBezTo>
                  <a:pt x="315277" y="541973"/>
                  <a:pt x="304800" y="539115"/>
                  <a:pt x="295275" y="539115"/>
                </a:cubicBezTo>
                <a:cubicBezTo>
                  <a:pt x="281940" y="539115"/>
                  <a:pt x="279082" y="543878"/>
                  <a:pt x="285750" y="555308"/>
                </a:cubicBezTo>
                <a:cubicBezTo>
                  <a:pt x="301943" y="584835"/>
                  <a:pt x="326707" y="603885"/>
                  <a:pt x="359093" y="613410"/>
                </a:cubicBezTo>
                <a:cubicBezTo>
                  <a:pt x="367665" y="616268"/>
                  <a:pt x="378143" y="614363"/>
                  <a:pt x="386715" y="623888"/>
                </a:cubicBezTo>
                <a:cubicBezTo>
                  <a:pt x="339090" y="661988"/>
                  <a:pt x="283845" y="675323"/>
                  <a:pt x="221932" y="676275"/>
                </a:cubicBezTo>
                <a:cubicBezTo>
                  <a:pt x="356235" y="753428"/>
                  <a:pt x="535305" y="730568"/>
                  <a:pt x="638175" y="623888"/>
                </a:cubicBezTo>
                <a:cubicBezTo>
                  <a:pt x="694372" y="564833"/>
                  <a:pt x="728663" y="495300"/>
                  <a:pt x="736282" y="413385"/>
                </a:cubicBezTo>
                <a:cubicBezTo>
                  <a:pt x="739140" y="381000"/>
                  <a:pt x="741997" y="350520"/>
                  <a:pt x="773430" y="331470"/>
                </a:cubicBezTo>
                <a:cubicBezTo>
                  <a:pt x="780097" y="327660"/>
                  <a:pt x="786765" y="320040"/>
                  <a:pt x="788670" y="309563"/>
                </a:cubicBezTo>
                <a:cubicBezTo>
                  <a:pt x="770572" y="310515"/>
                  <a:pt x="755332" y="321945"/>
                  <a:pt x="731520" y="317183"/>
                </a:cubicBezTo>
                <a:cubicBezTo>
                  <a:pt x="754380" y="300038"/>
                  <a:pt x="770572" y="283845"/>
                  <a:pt x="781050" y="2590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76" name="Freeform: Shape 7">
            <a:extLst>
              <a:ext uri="{FF2B5EF4-FFF2-40B4-BE49-F238E27FC236}">
                <a16:creationId xmlns:a16="http://schemas.microsoft.com/office/drawing/2014/main" id="{5C6C6BE5-97FC-41C7-8AD4-1ABF852E9834}"/>
              </a:ext>
            </a:extLst>
          </p:cNvPr>
          <p:cNvSpPr/>
          <p:nvPr/>
        </p:nvSpPr>
        <p:spPr>
          <a:xfrm>
            <a:off x="6590998" y="2434486"/>
            <a:ext cx="1120621" cy="927302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77" name="Rounded Rectangle 2">
            <a:extLst>
              <a:ext uri="{FF2B5EF4-FFF2-40B4-BE49-F238E27FC236}">
                <a16:creationId xmlns:a16="http://schemas.microsoft.com/office/drawing/2014/main" id="{CC9AC874-4DB6-44FA-958B-1057281B313E}"/>
              </a:ext>
            </a:extLst>
          </p:cNvPr>
          <p:cNvSpPr/>
          <p:nvPr/>
        </p:nvSpPr>
        <p:spPr>
          <a:xfrm>
            <a:off x="6630557" y="4805501"/>
            <a:ext cx="1100484" cy="91503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lvl="0" indent="-228605" algn="ctr" defTabSz="914423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900" b="1" dirty="0">
                <a:solidFill>
                  <a:srgbClr val="FEFEFE"/>
                </a:solidFill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</a:t>
            </a:r>
            <a:r>
              <a:rPr lang="en-US" sz="900" dirty="0">
                <a:solidFill>
                  <a:srgbClr val="FEFEFE"/>
                </a:solidFill>
              </a:rPr>
              <a:t>. </a:t>
            </a:r>
            <a:r>
              <a:rPr lang="en-US" sz="900" dirty="0" err="1">
                <a:solidFill>
                  <a:srgbClr val="FEFEFE"/>
                </a:solidFill>
              </a:rPr>
              <a:t>Karya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bakti</a:t>
            </a:r>
            <a:r>
              <a:rPr lang="en-US" sz="900" dirty="0">
                <a:solidFill>
                  <a:srgbClr val="FEFEFE"/>
                </a:solidFill>
              </a:rPr>
              <a:t> no. 49 </a:t>
            </a:r>
            <a:r>
              <a:rPr lang="en-US" sz="900" dirty="0" err="1">
                <a:solidFill>
                  <a:srgbClr val="FEFEFE"/>
                </a:solidFill>
              </a:rPr>
              <a:t>kec</a:t>
            </a:r>
            <a:r>
              <a:rPr lang="en-US" sz="900" dirty="0">
                <a:solidFill>
                  <a:srgbClr val="FEFEFE"/>
                </a:solidFill>
              </a:rPr>
              <a:t>. </a:t>
            </a:r>
            <a:r>
              <a:rPr lang="en-US" sz="900" dirty="0" err="1">
                <a:solidFill>
                  <a:srgbClr val="FEFEFE"/>
                </a:solidFill>
              </a:rPr>
              <a:t>Jalaksana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kuningan</a:t>
            </a:r>
            <a:endParaRPr lang="en-US" sz="900" dirty="0">
              <a:solidFill>
                <a:srgbClr val="FEFEFE"/>
              </a:solidFill>
            </a:endParaRPr>
          </a:p>
          <a:p>
            <a:pPr marL="228605" lvl="0" indent="-228605" algn="ctr" defTabSz="914423">
              <a:defRPr/>
            </a:pPr>
            <a:r>
              <a:rPr lang="en-US" sz="900" dirty="0">
                <a:solidFill>
                  <a:srgbClr val="FEFEFE"/>
                </a:solidFill>
              </a:rPr>
              <a:t>Hunting 0232 8910086 – 081383382298 / fax 0232 8910086</a:t>
            </a:r>
            <a:endParaRPr lang="en-US" sz="900" b="1" dirty="0">
              <a:solidFill>
                <a:srgbClr val="FEFEFE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2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55" name="Picture 54" descr="LOGO KUNINGAN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900" y="428556"/>
            <a:ext cx="1333850" cy="405046"/>
          </a:xfrm>
          <a:prstGeom prst="rect">
            <a:avLst/>
          </a:prstGeom>
        </p:spPr>
      </p:pic>
      <p:sp>
        <p:nvSpPr>
          <p:cNvPr id="94" name="TextBox 93"/>
          <p:cNvSpPr txBox="1"/>
          <p:nvPr/>
        </p:nvSpPr>
        <p:spPr>
          <a:xfrm>
            <a:off x="1211216" y="2243133"/>
            <a:ext cx="175440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rgbClr val="FEFEFE"/>
                </a:solidFill>
                <a:latin typeface="Adobe Heiti Std R" pitchFamily="34" charset="-128"/>
                <a:ea typeface="Adobe Heiti Std R" pitchFamily="34" charset="-128"/>
                <a:cs typeface="Adobe Arabic" pitchFamily="18" charset="-78"/>
              </a:rPr>
              <a:t>RATE CARD</a:t>
            </a:r>
            <a:endParaRPr lang="ko-KR" altLang="en-US" sz="2000" b="1" dirty="0">
              <a:solidFill>
                <a:srgbClr val="FEFEFE"/>
              </a:solidFill>
              <a:latin typeface="Adobe Heiti Std R" pitchFamily="34" charset="-128"/>
              <a:cs typeface="Adobe Arabic" pitchFamily="18" charset="-78"/>
            </a:endParaRPr>
          </a:p>
        </p:txBody>
      </p:sp>
      <p:sp>
        <p:nvSpPr>
          <p:cNvPr id="95" name="Right Arrow 94"/>
          <p:cNvSpPr/>
          <p:nvPr/>
        </p:nvSpPr>
        <p:spPr>
          <a:xfrm>
            <a:off x="3273707" y="2710001"/>
            <a:ext cx="3995351" cy="345940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1038198" y="2960209"/>
            <a:ext cx="1210963" cy="4462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>
                <a:latin typeface="+mj-lt"/>
              </a:rPr>
              <a:t>LOOSE SPOT</a:t>
            </a:r>
          </a:p>
        </p:txBody>
      </p:sp>
      <p:sp>
        <p:nvSpPr>
          <p:cNvPr id="97" name="Rectangle 96"/>
          <p:cNvSpPr/>
          <p:nvPr/>
        </p:nvSpPr>
        <p:spPr>
          <a:xfrm>
            <a:off x="1069866" y="3567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ADLIBS</a:t>
            </a:r>
          </a:p>
        </p:txBody>
      </p:sp>
      <p:sp>
        <p:nvSpPr>
          <p:cNvPr id="98" name="Rectangle 97"/>
          <p:cNvSpPr/>
          <p:nvPr/>
        </p:nvSpPr>
        <p:spPr>
          <a:xfrm>
            <a:off x="1069866" y="3991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INSERT</a:t>
            </a:r>
          </a:p>
        </p:txBody>
      </p:sp>
      <p:sp>
        <p:nvSpPr>
          <p:cNvPr id="99" name="Rectangle 98"/>
          <p:cNvSpPr/>
          <p:nvPr/>
        </p:nvSpPr>
        <p:spPr>
          <a:xfrm>
            <a:off x="1069866" y="4459070"/>
            <a:ext cx="1210963" cy="593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800" dirty="0">
              <a:latin typeface="a Aha Wow" pitchFamily="2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1069866" y="5220714"/>
            <a:ext cx="1210963" cy="4215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TIME SIGNAL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069866" y="5784993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MEDSOS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072753" y="4444124"/>
            <a:ext cx="1160895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SPONSOR</a:t>
            </a:r>
          </a:p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 PROGRAM / </a:t>
            </a:r>
            <a:endParaRPr lang="en-US" sz="1200" b="1" dirty="0">
              <a:solidFill>
                <a:srgbClr val="FEFEFE"/>
              </a:solidFill>
            </a:endParaRPr>
          </a:p>
          <a:p>
            <a:pPr algn="ctr"/>
            <a:r>
              <a:rPr lang="en-US" sz="1200" b="1" dirty="0">
                <a:solidFill>
                  <a:srgbClr val="FEFEFE"/>
                </a:solidFill>
              </a:rPr>
              <a:t>TALKSHOW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2284944" y="2660820"/>
            <a:ext cx="1505505" cy="3455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3804090" y="2664939"/>
            <a:ext cx="1736895" cy="34551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5" name="Straight Connector 104"/>
          <p:cNvCxnSpPr/>
          <p:nvPr/>
        </p:nvCxnSpPr>
        <p:spPr>
          <a:xfrm>
            <a:off x="2276706" y="290795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/>
          <p:cNvSpPr/>
          <p:nvPr/>
        </p:nvSpPr>
        <p:spPr>
          <a:xfrm>
            <a:off x="2301418" y="2677296"/>
            <a:ext cx="1475375" cy="17231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PRIME TIME</a:t>
            </a:r>
          </a:p>
        </p:txBody>
      </p:sp>
      <p:sp>
        <p:nvSpPr>
          <p:cNvPr id="107" name="Rounded Rectangle 106"/>
          <p:cNvSpPr/>
          <p:nvPr/>
        </p:nvSpPr>
        <p:spPr>
          <a:xfrm>
            <a:off x="3847860" y="2673176"/>
            <a:ext cx="1665829" cy="21006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REGULAR TIME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538771" y="297385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2534651" y="3550570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2438867" y="3954237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500.000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2530529" y="4618491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2518169" y="5285576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522285" y="5755938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098860" y="2977974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094740" y="3546449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998956" y="3950116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4090618" y="4614370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1.500.000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078258" y="5281455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082374" y="575181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250.000</a:t>
            </a:r>
          </a:p>
        </p:txBody>
      </p:sp>
      <p:sp>
        <p:nvSpPr>
          <p:cNvPr id="120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7351659" y="3755404"/>
            <a:ext cx="2078609" cy="1353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7506670" y="4224418"/>
            <a:ext cx="1686564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06:00 s/d 10.00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16:00  s/d 20:00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7735774" y="3917751"/>
            <a:ext cx="1259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PRIME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3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9490747" y="3755404"/>
            <a:ext cx="1887170" cy="13369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4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9543230" y="4208241"/>
            <a:ext cx="1774209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10:00 s/d 16.00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20:00  s/d 24:00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9490747" y="3900579"/>
            <a:ext cx="1916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REGULAR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 descr="GEDUNG MEGASWARA NETWORK pol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4362"/>
            <a:ext cx="12192000" cy="46036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Jl.Raya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Bogeg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Ds.Karanglayung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Kec.Sukra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Indramayu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(0234) 561 4631</a:t>
            </a:r>
          </a:p>
        </p:txBody>
      </p:sp>
      <p:grpSp>
        <p:nvGrpSpPr>
          <p:cNvPr id="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3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4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70" name="TextBox 69"/>
          <p:cNvSpPr txBox="1"/>
          <p:nvPr/>
        </p:nvSpPr>
        <p:spPr>
          <a:xfrm>
            <a:off x="4691281" y="6530667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  <p:pic>
        <p:nvPicPr>
          <p:cNvPr id="52" name="Picture 51" descr="Logo Putih Indramayu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8833" y="470219"/>
            <a:ext cx="4467046" cy="13609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8" name="Rectangle 57"/>
          <p:cNvSpPr/>
          <p:nvPr/>
        </p:nvSpPr>
        <p:spPr>
          <a:xfrm>
            <a:off x="6152994" y="714400"/>
            <a:ext cx="5824728" cy="3300984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168337" y="5091419"/>
            <a:ext cx="2223083" cy="7046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6147376" y="4512249"/>
            <a:ext cx="5748040" cy="1588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/>
          <p:cNvSpPr txBox="1"/>
          <p:nvPr/>
        </p:nvSpPr>
        <p:spPr>
          <a:xfrm>
            <a:off x="2615192" y="5316012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Arial Black" panose="020B0A04020102020204" pitchFamily="34" charset="0"/>
              </a:rPr>
              <a:t>COVERAGE AREA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163909" y="838612"/>
            <a:ext cx="58735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/>
              <a:t>Nama </a:t>
            </a:r>
            <a:r>
              <a:rPr lang="en-US" sz="1600" b="1" dirty="0" smtClean="0"/>
              <a:t>Perusahaan	: </a:t>
            </a:r>
            <a:r>
              <a:rPr lang="en-US" sz="1600" b="1" dirty="0"/>
              <a:t>PT. RADIO NIRWANA SUARA TAMA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Nama </a:t>
            </a:r>
            <a:r>
              <a:rPr lang="en-US" sz="1600" b="1" dirty="0" err="1" smtClean="0"/>
              <a:t>Udara</a:t>
            </a:r>
            <a:r>
              <a:rPr lang="en-US" sz="1600" b="1" dirty="0" smtClean="0"/>
              <a:t>	: </a:t>
            </a:r>
            <a:r>
              <a:rPr lang="en-US" sz="1600" b="1" dirty="0"/>
              <a:t>MEGASWARA FM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/>
              <a:t>Alamat</a:t>
            </a:r>
            <a:r>
              <a:rPr lang="en-US" sz="1600" b="1" dirty="0" smtClean="0"/>
              <a:t>		: </a:t>
            </a:r>
            <a:r>
              <a:rPr lang="en-US" sz="1600" b="1" dirty="0" err="1"/>
              <a:t>Jl.RAYA</a:t>
            </a:r>
            <a:r>
              <a:rPr lang="en-US" sz="1600" b="1" dirty="0"/>
              <a:t> BOGEG DS.KARANGLAYUNG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	         </a:t>
            </a:r>
            <a:r>
              <a:rPr lang="en-US" sz="1600" b="1" dirty="0" smtClean="0"/>
              <a:t>	  KEC.SUKRA </a:t>
            </a:r>
            <a:r>
              <a:rPr lang="en-US" sz="1600" b="1" dirty="0"/>
              <a:t>INDRAMAYU 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Email 	      </a:t>
            </a:r>
            <a:r>
              <a:rPr lang="en-US" sz="1600" b="1" dirty="0" smtClean="0"/>
              <a:t>	: </a:t>
            </a:r>
            <a:r>
              <a:rPr lang="en-US" sz="1600" b="1" dirty="0"/>
              <a:t>indramayu@megaswara.co.id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NPWP 	      </a:t>
            </a:r>
            <a:r>
              <a:rPr lang="en-US" sz="1600" b="1" dirty="0" smtClean="0"/>
              <a:t>	: </a:t>
            </a:r>
            <a:r>
              <a:rPr lang="en-US" sz="1600" b="1" dirty="0"/>
              <a:t>83.429.326.8-437.000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/>
              <a:t>No.Rekening</a:t>
            </a:r>
            <a:r>
              <a:rPr lang="en-US" sz="1600" b="1" dirty="0" smtClean="0"/>
              <a:t>	: </a:t>
            </a:r>
            <a:r>
              <a:rPr lang="en-US" sz="1600" b="1" dirty="0"/>
              <a:t>BANK MANDIRI / 1570006932454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/>
              <a:t>Frekuensi</a:t>
            </a:r>
            <a:r>
              <a:rPr lang="en-US" sz="1600" b="1" dirty="0"/>
              <a:t>	</a:t>
            </a:r>
            <a:r>
              <a:rPr lang="en-US" sz="1600" b="1" dirty="0" smtClean="0"/>
              <a:t>: </a:t>
            </a:r>
            <a:r>
              <a:rPr lang="en-US" sz="1600" b="1" dirty="0"/>
              <a:t>92,2 FM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5048" y="4646597"/>
            <a:ext cx="5147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INDRAMAYU </a:t>
            </a:r>
            <a:r>
              <a:rPr lang="en-US" sz="1600" b="1" dirty="0" smtClean="0"/>
              <a:t>KOTA, JATIBARANG, MAJALENGKA</a:t>
            </a:r>
            <a:endParaRPr lang="en-US" sz="1600" b="1" dirty="0"/>
          </a:p>
          <a:p>
            <a:pPr algn="ctr"/>
            <a:r>
              <a:rPr lang="en-US" sz="1600" b="1" dirty="0" smtClean="0"/>
              <a:t>SUMEDANG, SUBANG, PURWAKARTA</a:t>
            </a:r>
            <a:endParaRPr lang="en-US" sz="1600" b="1" dirty="0"/>
          </a:p>
          <a:p>
            <a:pPr algn="ctr"/>
            <a:r>
              <a:rPr lang="en-US" sz="1600" b="1" dirty="0" smtClean="0"/>
              <a:t>KARAWANG, KAB</a:t>
            </a:r>
            <a:r>
              <a:rPr lang="en-US" sz="1600" b="1" dirty="0"/>
              <a:t>. CIREBON</a:t>
            </a:r>
          </a:p>
        </p:txBody>
      </p:sp>
      <p:sp>
        <p:nvSpPr>
          <p:cNvPr id="78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8821681" y="5588061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3171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400597" y="2666048"/>
          <a:ext cx="3475165" cy="342622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4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926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80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478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52959" y="2654974"/>
          <a:ext cx="3466227" cy="343729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3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00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9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384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03388" y="3106761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KOMPOSISI SIARAN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748054" y="3663139"/>
            <a:ext cx="2787046" cy="4481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928544" y="4154858"/>
            <a:ext cx="2438114" cy="47671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104862" y="4784223"/>
            <a:ext cx="2093799" cy="46821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59154" y="4198604"/>
            <a:ext cx="186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DANGDUT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35%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90562" y="3666274"/>
            <a:ext cx="243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INDO 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32132" y="4850132"/>
            <a:ext cx="251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BARAT 15%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2496059" y="3781721"/>
            <a:ext cx="1375222" cy="15094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35">
            <a:extLst>
              <a:ext uri="{FF2B5EF4-FFF2-40B4-BE49-F238E27FC236}">
                <a16:creationId xmlns:a16="http://schemas.microsoft.com/office/drawing/2014/main" id="{856D99D1-3712-4CF7-B862-CADCDFAE0C04}"/>
              </a:ext>
            </a:extLst>
          </p:cNvPr>
          <p:cNvSpPr/>
          <p:nvPr/>
        </p:nvSpPr>
        <p:spPr>
          <a:xfrm>
            <a:off x="4047240" y="3781720"/>
            <a:ext cx="1450167" cy="150948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2519239" y="3868246"/>
            <a:ext cx="1462932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spc="-27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altLang="ko-KR" sz="1800" b="1" spc="-27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altLang="ko-KR" sz="1800" b="1" spc="-27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2BDF61BE-00F1-4480-BA77-A42DD43D68AC}"/>
              </a:ext>
            </a:extLst>
          </p:cNvPr>
          <p:cNvSpPr txBox="1">
            <a:spLocks/>
          </p:cNvSpPr>
          <p:nvPr/>
        </p:nvSpPr>
        <p:spPr>
          <a:xfrm>
            <a:off x="4023737" y="3722734"/>
            <a:ext cx="1708060" cy="9818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altLang="ko-KR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2403906" y="4700902"/>
            <a:ext cx="163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7F3DBF-F752-42D0-A6A4-38E4C30A9F5A}"/>
              </a:ext>
            </a:extLst>
          </p:cNvPr>
          <p:cNvSpPr txBox="1"/>
          <p:nvPr/>
        </p:nvSpPr>
        <p:spPr>
          <a:xfrm>
            <a:off x="4033654" y="4681151"/>
            <a:ext cx="1539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08574" y="3096065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FORMAT MUSIK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39101" y="5487688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ETNIS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43917" y="2147797"/>
            <a:ext cx="4407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FORMAT SIARAN &amp; MUSIK</a:t>
            </a:r>
            <a:endParaRPr lang="en-US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Jl.Raya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Bogeg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Ds.Karanglayung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Kec.Sukra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Indramayu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(0234) 561 4631</a:t>
            </a:r>
          </a:p>
        </p:txBody>
      </p:sp>
      <p:grpSp>
        <p:nvGrpSpPr>
          <p:cNvPr id="2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23" name="TextBox 22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24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25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27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8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9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6" name="Picture 25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30" name="TextBox 29"/>
          <p:cNvSpPr txBox="1"/>
          <p:nvPr/>
        </p:nvSpPr>
        <p:spPr>
          <a:xfrm>
            <a:off x="4691281" y="6530667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Logo Putih Indramayu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67" y="447628"/>
            <a:ext cx="1266738" cy="38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41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 Putih Indramayu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67" y="447628"/>
            <a:ext cx="1266738" cy="385932"/>
          </a:xfrm>
          <a:prstGeom prst="rect">
            <a:avLst/>
          </a:prstGeom>
        </p:spPr>
      </p:pic>
      <p:pic>
        <p:nvPicPr>
          <p:cNvPr id="5" name="Picture 4" descr="SE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893" y="3023345"/>
            <a:ext cx="2623185" cy="2468880"/>
          </a:xfrm>
          <a:prstGeom prst="rect">
            <a:avLst/>
          </a:prstGeom>
        </p:spPr>
      </p:pic>
      <p:pic>
        <p:nvPicPr>
          <p:cNvPr id="6" name="Picture 5" descr="PENDIDIKAN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231" y="3024622"/>
            <a:ext cx="2623184" cy="2468880"/>
          </a:xfrm>
          <a:prstGeom prst="rect">
            <a:avLst/>
          </a:prstGeom>
        </p:spPr>
      </p:pic>
      <p:pic>
        <p:nvPicPr>
          <p:cNvPr id="7" name="Picture 6" descr="PEKERJAAN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7236" y="3022852"/>
            <a:ext cx="2623186" cy="2468880"/>
          </a:xfrm>
          <a:prstGeom prst="rect">
            <a:avLst/>
          </a:prstGeom>
        </p:spPr>
      </p:pic>
      <p:pic>
        <p:nvPicPr>
          <p:cNvPr id="8" name="Picture 7" descr="JENIS KELAMIN - BOGOR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13" y="3024622"/>
            <a:ext cx="2623185" cy="2468880"/>
          </a:xfrm>
          <a:prstGeom prst="rect">
            <a:avLst/>
          </a:prstGeom>
        </p:spPr>
      </p:pic>
      <p:sp>
        <p:nvSpPr>
          <p:cNvPr id="9" name="Chevron 8"/>
          <p:cNvSpPr/>
          <p:nvPr/>
        </p:nvSpPr>
        <p:spPr>
          <a:xfrm>
            <a:off x="388622" y="3024622"/>
            <a:ext cx="438543" cy="246711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273" y="2061830"/>
            <a:ext cx="347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Profile </a:t>
            </a:r>
            <a:r>
              <a:rPr lang="en-US" sz="2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Pendengar</a:t>
            </a: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lvl="0" indent="-228605" algn="ctr" defTabSz="914423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900" b="1" dirty="0">
                <a:solidFill>
                  <a:srgbClr val="FEFEFE"/>
                </a:solidFill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Jl.Raya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Bogeg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Ds.Karanglayung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Kec.Sukra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Indramayu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en-US" sz="900" b="1" dirty="0">
                <a:solidFill>
                  <a:srgbClr val="FEFEFE"/>
                </a:solidFill>
              </a:rPr>
              <a:t>(0234) 561 4631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14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15" name="TextBox 14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6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7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19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18" name="Picture 17" descr="LOGO IG PUTIH.png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4817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16"/>
          <p:cNvSpPr/>
          <p:nvPr/>
        </p:nvSpPr>
        <p:spPr>
          <a:xfrm>
            <a:off x="785005" y="1268083"/>
            <a:ext cx="11300604" cy="2156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0" y="2751826"/>
            <a:ext cx="12192000" cy="28984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그룹 63">
            <a:extLst>
              <a:ext uri="{FF2B5EF4-FFF2-40B4-BE49-F238E27FC236}">
                <a16:creationId xmlns:a16="http://schemas.microsoft.com/office/drawing/2014/main" id="{F7B5E0AB-8B27-40C6-BCDD-19F5C18BE4CA}"/>
              </a:ext>
            </a:extLst>
          </p:cNvPr>
          <p:cNvGrpSpPr/>
          <p:nvPr/>
        </p:nvGrpSpPr>
        <p:grpSpPr>
          <a:xfrm flipH="1">
            <a:off x="692271" y="4102109"/>
            <a:ext cx="969959" cy="68167"/>
            <a:chOff x="518969" y="4794870"/>
            <a:chExt cx="1679267" cy="144016"/>
          </a:xfrm>
        </p:grpSpPr>
        <p:sp>
          <p:nvSpPr>
            <p:cNvPr id="29" name="Rectangle 35">
              <a:extLst>
                <a:ext uri="{FF2B5EF4-FFF2-40B4-BE49-F238E27FC236}">
                  <a16:creationId xmlns:a16="http://schemas.microsoft.com/office/drawing/2014/main" id="{9B8E2671-BACE-4E75-90E9-7D83300D8431}"/>
                </a:ext>
              </a:extLst>
            </p:cNvPr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36">
              <a:extLst>
                <a:ext uri="{FF2B5EF4-FFF2-40B4-BE49-F238E27FC236}">
                  <a16:creationId xmlns:a16="http://schemas.microsoft.com/office/drawing/2014/main" id="{B037EF12-9996-4E65-8FF1-A83012C3BC34}"/>
                </a:ext>
              </a:extLst>
            </p:cNvPr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1" name="Rectangle 37">
              <a:extLst>
                <a:ext uri="{FF2B5EF4-FFF2-40B4-BE49-F238E27FC236}">
                  <a16:creationId xmlns:a16="http://schemas.microsoft.com/office/drawing/2014/main" id="{2C3E0AB6-C16A-4DCD-A913-0247DF9F2007}"/>
                </a:ext>
              </a:extLst>
            </p:cNvPr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3" name="Rectangle 38">
              <a:extLst>
                <a:ext uri="{FF2B5EF4-FFF2-40B4-BE49-F238E27FC236}">
                  <a16:creationId xmlns:a16="http://schemas.microsoft.com/office/drawing/2014/main" id="{76415C1B-8B87-4C08-A161-1B3AAAE3E527}"/>
                </a:ext>
              </a:extLst>
            </p:cNvPr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6" name="Rectangle 39">
              <a:extLst>
                <a:ext uri="{FF2B5EF4-FFF2-40B4-BE49-F238E27FC236}">
                  <a16:creationId xmlns:a16="http://schemas.microsoft.com/office/drawing/2014/main" id="{20400B2A-406A-4D84-A58D-2040ED153D9C}"/>
                </a:ext>
              </a:extLst>
            </p:cNvPr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7" name="Rectangle 40">
              <a:extLst>
                <a:ext uri="{FF2B5EF4-FFF2-40B4-BE49-F238E27FC236}">
                  <a16:creationId xmlns:a16="http://schemas.microsoft.com/office/drawing/2014/main" id="{5C299A42-D628-476D-96AF-C18FD2E0221A}"/>
                </a:ext>
              </a:extLst>
            </p:cNvPr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38" name="그룹 70">
            <a:extLst>
              <a:ext uri="{FF2B5EF4-FFF2-40B4-BE49-F238E27FC236}">
                <a16:creationId xmlns:a16="http://schemas.microsoft.com/office/drawing/2014/main" id="{27330319-9696-4DEA-B7A4-036949AE6DB1}"/>
              </a:ext>
            </a:extLst>
          </p:cNvPr>
          <p:cNvGrpSpPr/>
          <p:nvPr/>
        </p:nvGrpSpPr>
        <p:grpSpPr>
          <a:xfrm flipH="1">
            <a:off x="2452278" y="4129407"/>
            <a:ext cx="969959" cy="68167"/>
            <a:chOff x="2655206" y="4794870"/>
            <a:chExt cx="1679267" cy="144016"/>
          </a:xfrm>
        </p:grpSpPr>
        <p:sp>
          <p:nvSpPr>
            <p:cNvPr id="39" name="Rectangle 42">
              <a:extLst>
                <a:ext uri="{FF2B5EF4-FFF2-40B4-BE49-F238E27FC236}">
                  <a16:creationId xmlns:a16="http://schemas.microsoft.com/office/drawing/2014/main" id="{75C06DE4-B5B4-4A78-9FBE-10613E284DA7}"/>
                </a:ext>
              </a:extLst>
            </p:cNvPr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0" name="Rectangle 43">
              <a:extLst>
                <a:ext uri="{FF2B5EF4-FFF2-40B4-BE49-F238E27FC236}">
                  <a16:creationId xmlns:a16="http://schemas.microsoft.com/office/drawing/2014/main" id="{D72FD8A6-4BC2-41A1-9697-4F17C6F3ADA6}"/>
                </a:ext>
              </a:extLst>
            </p:cNvPr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7" name="Rectangle 44">
              <a:extLst>
                <a:ext uri="{FF2B5EF4-FFF2-40B4-BE49-F238E27FC236}">
                  <a16:creationId xmlns:a16="http://schemas.microsoft.com/office/drawing/2014/main" id="{8CC909DA-649A-46CD-8438-2B0B210F31B2}"/>
                </a:ext>
              </a:extLst>
            </p:cNvPr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8" name="Rectangle 45">
              <a:extLst>
                <a:ext uri="{FF2B5EF4-FFF2-40B4-BE49-F238E27FC236}">
                  <a16:creationId xmlns:a16="http://schemas.microsoft.com/office/drawing/2014/main" id="{ED2852A5-E809-49C8-866E-9D2E94A44D11}"/>
                </a:ext>
              </a:extLst>
            </p:cNvPr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9" name="Rectangle 46">
              <a:extLst>
                <a:ext uri="{FF2B5EF4-FFF2-40B4-BE49-F238E27FC236}">
                  <a16:creationId xmlns:a16="http://schemas.microsoft.com/office/drawing/2014/main" id="{00685892-E5C7-41E1-9204-D1F8E51C381C}"/>
                </a:ext>
              </a:extLst>
            </p:cNvPr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0" name="Rectangle 47">
              <a:extLst>
                <a:ext uri="{FF2B5EF4-FFF2-40B4-BE49-F238E27FC236}">
                  <a16:creationId xmlns:a16="http://schemas.microsoft.com/office/drawing/2014/main" id="{24E02B5C-62DF-4AE9-AF03-CF7BA6D9F765}"/>
                </a:ext>
              </a:extLst>
            </p:cNvPr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61" name="그룹 77">
            <a:extLst>
              <a:ext uri="{FF2B5EF4-FFF2-40B4-BE49-F238E27FC236}">
                <a16:creationId xmlns:a16="http://schemas.microsoft.com/office/drawing/2014/main" id="{F6D475EE-1DC3-458B-8197-0D4F968E0785}"/>
              </a:ext>
            </a:extLst>
          </p:cNvPr>
          <p:cNvGrpSpPr/>
          <p:nvPr/>
        </p:nvGrpSpPr>
        <p:grpSpPr>
          <a:xfrm flipH="1">
            <a:off x="4089453" y="4143054"/>
            <a:ext cx="969959" cy="68167"/>
            <a:chOff x="4791443" y="4794870"/>
            <a:chExt cx="1679267" cy="144016"/>
          </a:xfrm>
        </p:grpSpPr>
        <p:sp>
          <p:nvSpPr>
            <p:cNvPr id="62" name="Rectangle 49">
              <a:extLst>
                <a:ext uri="{FF2B5EF4-FFF2-40B4-BE49-F238E27FC236}">
                  <a16:creationId xmlns:a16="http://schemas.microsoft.com/office/drawing/2014/main" id="{4614AAB1-A3C2-406D-824B-6886F4C8FA4D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3" name="Rectangle 50">
              <a:extLst>
                <a:ext uri="{FF2B5EF4-FFF2-40B4-BE49-F238E27FC236}">
                  <a16:creationId xmlns:a16="http://schemas.microsoft.com/office/drawing/2014/main" id="{75FD22CE-F7F1-4B25-9E53-F768BCFA7219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4" name="Rectangle 51">
              <a:extLst>
                <a:ext uri="{FF2B5EF4-FFF2-40B4-BE49-F238E27FC236}">
                  <a16:creationId xmlns:a16="http://schemas.microsoft.com/office/drawing/2014/main" id="{4EF22B4B-01D3-48B5-8665-727FB9E45E48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5" name="Rectangle 52">
              <a:extLst>
                <a:ext uri="{FF2B5EF4-FFF2-40B4-BE49-F238E27FC236}">
                  <a16:creationId xmlns:a16="http://schemas.microsoft.com/office/drawing/2014/main" id="{D265D564-C6E1-44D9-8024-30BE5DF48683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6" name="Rectangle 53">
              <a:extLst>
                <a:ext uri="{FF2B5EF4-FFF2-40B4-BE49-F238E27FC236}">
                  <a16:creationId xmlns:a16="http://schemas.microsoft.com/office/drawing/2014/main" id="{0C2757DA-C54F-4BCE-9130-FC0A01F62825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7" name="Rectangle 54">
              <a:extLst>
                <a:ext uri="{FF2B5EF4-FFF2-40B4-BE49-F238E27FC236}">
                  <a16:creationId xmlns:a16="http://schemas.microsoft.com/office/drawing/2014/main" id="{8C0D5B6C-DC77-4148-B94A-CE7A80BC3978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68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5658386" y="4156702"/>
            <a:ext cx="969959" cy="68167"/>
            <a:chOff x="6927681" y="4794870"/>
            <a:chExt cx="1679267" cy="144016"/>
          </a:xfrm>
        </p:grpSpPr>
        <p:sp>
          <p:nvSpPr>
            <p:cNvPr id="69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0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1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2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3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78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7399240" y="2982143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79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9050621" y="2968495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80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10565517" y="2968496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grpSp>
        <p:nvGrpSpPr>
          <p:cNvPr id="82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7391653" y="4170350"/>
            <a:ext cx="969959" cy="68167"/>
            <a:chOff x="6927681" y="4794870"/>
            <a:chExt cx="1679267" cy="144016"/>
          </a:xfrm>
        </p:grpSpPr>
        <p:sp>
          <p:nvSpPr>
            <p:cNvPr id="83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4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5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6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7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8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89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9056681" y="4156702"/>
            <a:ext cx="969959" cy="68167"/>
            <a:chOff x="6927681" y="4794870"/>
            <a:chExt cx="1679267" cy="144016"/>
          </a:xfrm>
        </p:grpSpPr>
        <p:sp>
          <p:nvSpPr>
            <p:cNvPr id="90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1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2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3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4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5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96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10598877" y="4143055"/>
            <a:ext cx="969959" cy="68167"/>
            <a:chOff x="6927681" y="4794870"/>
            <a:chExt cx="1679267" cy="144016"/>
          </a:xfrm>
        </p:grpSpPr>
        <p:sp>
          <p:nvSpPr>
            <p:cNvPr id="97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8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9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0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1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2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106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5636576" y="2979270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107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4092448" y="2987898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108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2470681" y="2996525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109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693641" y="3013778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842429" y="3465918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BOGOR</a:t>
            </a:r>
          </a:p>
        </p:txBody>
      </p:sp>
      <p:sp>
        <p:nvSpPr>
          <p:cNvPr id="111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2567709" y="3465918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BANTEN</a:t>
            </a:r>
          </a:p>
        </p:txBody>
      </p:sp>
      <p:sp>
        <p:nvSpPr>
          <p:cNvPr id="112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4146344" y="3474545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SUKABUMI</a:t>
            </a:r>
          </a:p>
        </p:txBody>
      </p:sp>
      <p:sp>
        <p:nvSpPr>
          <p:cNvPr id="113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5647342" y="3457290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INDRAMAYU</a:t>
            </a:r>
          </a:p>
        </p:txBody>
      </p:sp>
      <p:sp>
        <p:nvSpPr>
          <p:cNvPr id="114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7458885" y="3457290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KUNINGAN</a:t>
            </a:r>
          </a:p>
        </p:txBody>
      </p:sp>
      <p:sp>
        <p:nvSpPr>
          <p:cNvPr id="115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9063397" y="3457290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KULONPROGO</a:t>
            </a:r>
          </a:p>
        </p:txBody>
      </p:sp>
      <p:sp>
        <p:nvSpPr>
          <p:cNvPr id="116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10607525" y="3474545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KOTA PERAK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-293300" y="4252824"/>
            <a:ext cx="2881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KOTA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1.010.566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KABUPATEN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5.759.668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2242869" y="4241327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12.689.700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0426462" y="4272962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3.631.015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137130" y="4249953"/>
            <a:ext cx="2881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KOTA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321.097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KABUPATEN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2.460.693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5483525" y="4264334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1.810.000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7231813" y="4261459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1.015.000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8876582" y="4249958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412.611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8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10459714" y="5504712"/>
            <a:ext cx="251303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9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046877" y="5501656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" name="TextBox 109"/>
          <p:cNvSpPr txBox="1"/>
          <p:nvPr/>
        </p:nvSpPr>
        <p:spPr>
          <a:xfrm>
            <a:off x="4335604" y="1182058"/>
            <a:ext cx="3631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EFEFE"/>
                </a:solidFill>
                <a:latin typeface="Tw Cen MT" pitchFamily="34" charset="0"/>
              </a:rPr>
              <a:t>JUMLAH PENDUDUK/WILAYAH</a:t>
            </a:r>
          </a:p>
        </p:txBody>
      </p:sp>
      <p:grpSp>
        <p:nvGrpSpPr>
          <p:cNvPr id="118" name="Group 117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119" name="TextBox 118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2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23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129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0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1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128" name="Picture 127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0720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1"/>
          <p:cNvGrpSpPr/>
          <p:nvPr/>
        </p:nvGrpSpPr>
        <p:grpSpPr>
          <a:xfrm>
            <a:off x="141387" y="1246689"/>
            <a:ext cx="5797258" cy="5067480"/>
            <a:chOff x="6153952" y="1228777"/>
            <a:chExt cx="5797258" cy="5067480"/>
          </a:xfrm>
        </p:grpSpPr>
        <p:grpSp>
          <p:nvGrpSpPr>
            <p:cNvPr id="3" name="Group 98">
              <a:extLst>
                <a:ext uri="{FF2B5EF4-FFF2-40B4-BE49-F238E27FC236}">
                  <a16:creationId xmlns:a16="http://schemas.microsoft.com/office/drawing/2014/main" id="{BC375281-19E2-4EAE-BA3C-17BB51117767}"/>
                </a:ext>
              </a:extLst>
            </p:cNvPr>
            <p:cNvGrpSpPr/>
            <p:nvPr/>
          </p:nvGrpSpPr>
          <p:grpSpPr>
            <a:xfrm>
              <a:off x="6153952" y="1228777"/>
              <a:ext cx="5797258" cy="3093185"/>
              <a:chOff x="3101743" y="1853133"/>
              <a:chExt cx="5797258" cy="3093185"/>
            </a:xfrm>
          </p:grpSpPr>
          <p:grpSp>
            <p:nvGrpSpPr>
              <p:cNvPr id="4" name="Group 18">
                <a:extLst>
                  <a:ext uri="{FF2B5EF4-FFF2-40B4-BE49-F238E27FC236}">
                    <a16:creationId xmlns:a16="http://schemas.microsoft.com/office/drawing/2014/main" id="{8AE6E9C5-77F0-4A8D-A1F6-213CE3C33CAC}"/>
                  </a:ext>
                </a:extLst>
              </p:cNvPr>
              <p:cNvGrpSpPr/>
              <p:nvPr/>
            </p:nvGrpSpPr>
            <p:grpSpPr>
              <a:xfrm rot="20177420">
                <a:off x="4412645" y="188559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3" name="Graphic 57">
                  <a:extLst>
                    <a:ext uri="{FF2B5EF4-FFF2-40B4-BE49-F238E27FC236}">
                      <a16:creationId xmlns:a16="http://schemas.microsoft.com/office/drawing/2014/main" id="{5FA007F6-98E3-45E5-99A6-55B09CFA359E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Graphic 71">
                  <a:extLst>
                    <a:ext uri="{FF2B5EF4-FFF2-40B4-BE49-F238E27FC236}">
                      <a16:creationId xmlns:a16="http://schemas.microsoft.com/office/drawing/2014/main" id="{EFBC3166-E370-487C-A218-FEDAB89D0D19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Graphic 85">
                  <a:extLst>
                    <a:ext uri="{FF2B5EF4-FFF2-40B4-BE49-F238E27FC236}">
                      <a16:creationId xmlns:a16="http://schemas.microsoft.com/office/drawing/2014/main" id="{66C55A84-13CA-455A-A281-188F5CD67A2F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58">
                <a:extLst>
                  <a:ext uri="{FF2B5EF4-FFF2-40B4-BE49-F238E27FC236}">
                    <a16:creationId xmlns:a16="http://schemas.microsoft.com/office/drawing/2014/main" id="{503B8782-5BA8-42D3-AE46-CBC75BAB8082}"/>
                  </a:ext>
                </a:extLst>
              </p:cNvPr>
              <p:cNvGrpSpPr/>
              <p:nvPr/>
            </p:nvGrpSpPr>
            <p:grpSpPr>
              <a:xfrm rot="17400000">
                <a:off x="3470603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0" name="Graphic 57">
                  <a:extLst>
                    <a:ext uri="{FF2B5EF4-FFF2-40B4-BE49-F238E27FC236}">
                      <a16:creationId xmlns:a16="http://schemas.microsoft.com/office/drawing/2014/main" id="{75625B20-AA03-421B-9920-5FAFE1A69487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Graphic 71">
                  <a:extLst>
                    <a:ext uri="{FF2B5EF4-FFF2-40B4-BE49-F238E27FC236}">
                      <a16:creationId xmlns:a16="http://schemas.microsoft.com/office/drawing/2014/main" id="{4081FF9A-174F-4DAF-BF45-F9084D78B6D4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Graphic 85">
                  <a:extLst>
                    <a:ext uri="{FF2B5EF4-FFF2-40B4-BE49-F238E27FC236}">
                      <a16:creationId xmlns:a16="http://schemas.microsoft.com/office/drawing/2014/main" id="{E5CEBCAF-C5BF-4666-AC30-BEBE18D50F96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66">
                <a:extLst>
                  <a:ext uri="{FF2B5EF4-FFF2-40B4-BE49-F238E27FC236}">
                    <a16:creationId xmlns:a16="http://schemas.microsoft.com/office/drawing/2014/main" id="{3E58902D-F667-4A42-830E-42F67CD71507}"/>
                  </a:ext>
                </a:extLst>
              </p:cNvPr>
              <p:cNvGrpSpPr/>
              <p:nvPr/>
            </p:nvGrpSpPr>
            <p:grpSpPr>
              <a:xfrm rot="1422580" flipH="1">
                <a:off x="5800879" y="1853133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7" name="Graphic 57">
                  <a:extLst>
                    <a:ext uri="{FF2B5EF4-FFF2-40B4-BE49-F238E27FC236}">
                      <a16:creationId xmlns:a16="http://schemas.microsoft.com/office/drawing/2014/main" id="{5F435D04-D58C-4D65-8576-45933EB1F450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Graphic 71">
                  <a:extLst>
                    <a:ext uri="{FF2B5EF4-FFF2-40B4-BE49-F238E27FC236}">
                      <a16:creationId xmlns:a16="http://schemas.microsoft.com/office/drawing/2014/main" id="{85EB5F2D-C04E-4A78-88B6-B9B742F996F8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Graphic 85">
                  <a:extLst>
                    <a:ext uri="{FF2B5EF4-FFF2-40B4-BE49-F238E27FC236}">
                      <a16:creationId xmlns:a16="http://schemas.microsoft.com/office/drawing/2014/main" id="{F7F7A0A9-ADBA-4829-8C53-A7568BD77A65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67">
                <a:extLst>
                  <a:ext uri="{FF2B5EF4-FFF2-40B4-BE49-F238E27FC236}">
                    <a16:creationId xmlns:a16="http://schemas.microsoft.com/office/drawing/2014/main" id="{4C037357-58D0-403D-922F-E5AE52172A73}"/>
                  </a:ext>
                </a:extLst>
              </p:cNvPr>
              <p:cNvGrpSpPr/>
              <p:nvPr/>
            </p:nvGrpSpPr>
            <p:grpSpPr>
              <a:xfrm rot="4200000" flipH="1">
                <a:off x="6744461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4" name="Graphic 57">
                  <a:extLst>
                    <a:ext uri="{FF2B5EF4-FFF2-40B4-BE49-F238E27FC236}">
                      <a16:creationId xmlns:a16="http://schemas.microsoft.com/office/drawing/2014/main" id="{80586D6E-CEC2-48B1-AD09-E96700AEC3F4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Graphic 71">
                  <a:extLst>
                    <a:ext uri="{FF2B5EF4-FFF2-40B4-BE49-F238E27FC236}">
                      <a16:creationId xmlns:a16="http://schemas.microsoft.com/office/drawing/2014/main" id="{12FA98D3-10C6-4CC3-A581-3849BA0FE863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Graphic 85">
                  <a:extLst>
                    <a:ext uri="{FF2B5EF4-FFF2-40B4-BE49-F238E27FC236}">
                      <a16:creationId xmlns:a16="http://schemas.microsoft.com/office/drawing/2014/main" id="{DB4E5334-2C67-47C8-A77F-9272146FD664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6" name="Freeform: Shape 92">
              <a:extLst>
                <a:ext uri="{FF2B5EF4-FFF2-40B4-BE49-F238E27FC236}">
                  <a16:creationId xmlns:a16="http://schemas.microsoft.com/office/drawing/2014/main" id="{4A2ED83A-70F6-48DE-B575-FFC83B7D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9265" y="3384422"/>
              <a:ext cx="207300" cy="207300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93">
              <a:extLst>
                <a:ext uri="{FF2B5EF4-FFF2-40B4-BE49-F238E27FC236}">
                  <a16:creationId xmlns:a16="http://schemas.microsoft.com/office/drawing/2014/main" id="{600F5F36-60D6-4DA8-A69B-7BEFEFF9C1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77895" y="2751507"/>
              <a:ext cx="351767" cy="351220"/>
            </a:xfrm>
            <a:custGeom>
              <a:avLst/>
              <a:gdLst>
                <a:gd name="connsiteX0" fmla="*/ 426005 w 929299"/>
                <a:gd name="connsiteY0" fmla="*/ 569594 h 927853"/>
                <a:gd name="connsiteX1" fmla="*/ 588882 w 929299"/>
                <a:gd name="connsiteY1" fmla="*/ 569594 h 927853"/>
                <a:gd name="connsiteX2" fmla="*/ 622220 w 929299"/>
                <a:gd name="connsiteY2" fmla="*/ 601979 h 927853"/>
                <a:gd name="connsiteX3" fmla="*/ 586977 w 929299"/>
                <a:gd name="connsiteY3" fmla="*/ 632459 h 927853"/>
                <a:gd name="connsiteX4" fmla="*/ 506967 w 929299"/>
                <a:gd name="connsiteY4" fmla="*/ 632459 h 927853"/>
                <a:gd name="connsiteX5" fmla="*/ 428862 w 929299"/>
                <a:gd name="connsiteY5" fmla="*/ 632459 h 927853"/>
                <a:gd name="connsiteX6" fmla="*/ 392667 w 929299"/>
                <a:gd name="connsiteY6" fmla="*/ 601027 h 927853"/>
                <a:gd name="connsiteX7" fmla="*/ 426005 w 929299"/>
                <a:gd name="connsiteY7" fmla="*/ 569594 h 927853"/>
                <a:gd name="connsiteX8" fmla="*/ 424100 w 929299"/>
                <a:gd name="connsiteY8" fmla="*/ 399097 h 927853"/>
                <a:gd name="connsiteX9" fmla="*/ 464104 w 929299"/>
                <a:gd name="connsiteY9" fmla="*/ 399097 h 927853"/>
                <a:gd name="connsiteX10" fmla="*/ 504110 w 929299"/>
                <a:gd name="connsiteY10" fmla="*/ 399097 h 927853"/>
                <a:gd name="connsiteX11" fmla="*/ 535542 w 929299"/>
                <a:gd name="connsiteY11" fmla="*/ 430530 h 927853"/>
                <a:gd name="connsiteX12" fmla="*/ 506015 w 929299"/>
                <a:gd name="connsiteY12" fmla="*/ 461010 h 927853"/>
                <a:gd name="connsiteX13" fmla="*/ 423147 w 929299"/>
                <a:gd name="connsiteY13" fmla="*/ 461010 h 927853"/>
                <a:gd name="connsiteX14" fmla="*/ 392667 w 929299"/>
                <a:gd name="connsiteY14" fmla="*/ 429577 h 927853"/>
                <a:gd name="connsiteX15" fmla="*/ 424100 w 929299"/>
                <a:gd name="connsiteY15" fmla="*/ 399097 h 927853"/>
                <a:gd name="connsiteX16" fmla="*/ 414575 w 929299"/>
                <a:gd name="connsiteY16" fmla="*/ 282893 h 927853"/>
                <a:gd name="connsiteX17" fmla="*/ 274557 w 929299"/>
                <a:gd name="connsiteY17" fmla="*/ 421005 h 927853"/>
                <a:gd name="connsiteX18" fmla="*/ 274557 w 929299"/>
                <a:gd name="connsiteY18" fmla="*/ 608648 h 927853"/>
                <a:gd name="connsiteX19" fmla="*/ 400287 w 929299"/>
                <a:gd name="connsiteY19" fmla="*/ 746760 h 927853"/>
                <a:gd name="connsiteX20" fmla="*/ 497442 w 929299"/>
                <a:gd name="connsiteY20" fmla="*/ 749618 h 927853"/>
                <a:gd name="connsiteX21" fmla="*/ 585072 w 929299"/>
                <a:gd name="connsiteY21" fmla="*/ 749618 h 927853"/>
                <a:gd name="connsiteX22" fmla="*/ 737472 w 929299"/>
                <a:gd name="connsiteY22" fmla="*/ 611505 h 927853"/>
                <a:gd name="connsiteX23" fmla="*/ 740330 w 929299"/>
                <a:gd name="connsiteY23" fmla="*/ 489585 h 927853"/>
                <a:gd name="connsiteX24" fmla="*/ 710802 w 929299"/>
                <a:gd name="connsiteY24" fmla="*/ 461962 h 927853"/>
                <a:gd name="connsiteX25" fmla="*/ 651747 w 929299"/>
                <a:gd name="connsiteY25" fmla="*/ 406718 h 927853"/>
                <a:gd name="connsiteX26" fmla="*/ 510777 w 929299"/>
                <a:gd name="connsiteY26" fmla="*/ 282893 h 927853"/>
                <a:gd name="connsiteX27" fmla="*/ 414575 w 929299"/>
                <a:gd name="connsiteY27" fmla="*/ 282893 h 927853"/>
                <a:gd name="connsiteX28" fmla="*/ 163115 w 929299"/>
                <a:gd name="connsiteY28" fmla="*/ 0 h 927853"/>
                <a:gd name="connsiteX29" fmla="*/ 767952 w 929299"/>
                <a:gd name="connsiteY29" fmla="*/ 0 h 927853"/>
                <a:gd name="connsiteX30" fmla="*/ 927972 w 929299"/>
                <a:gd name="connsiteY30" fmla="*/ 155257 h 927853"/>
                <a:gd name="connsiteX31" fmla="*/ 927020 w 929299"/>
                <a:gd name="connsiteY31" fmla="*/ 776287 h 927853"/>
                <a:gd name="connsiteX32" fmla="*/ 770810 w 929299"/>
                <a:gd name="connsiteY32" fmla="*/ 926782 h 927853"/>
                <a:gd name="connsiteX33" fmla="*/ 463152 w 929299"/>
                <a:gd name="connsiteY33" fmla="*/ 926782 h 927853"/>
                <a:gd name="connsiteX34" fmla="*/ 162162 w 929299"/>
                <a:gd name="connsiteY34" fmla="*/ 927735 h 927853"/>
                <a:gd name="connsiteX35" fmla="*/ 237 w 929299"/>
                <a:gd name="connsiteY35" fmla="*/ 771525 h 927853"/>
                <a:gd name="connsiteX36" fmla="*/ 1190 w 929299"/>
                <a:gd name="connsiteY36" fmla="*/ 155257 h 927853"/>
                <a:gd name="connsiteX37" fmla="*/ 163115 w 929299"/>
                <a:gd name="connsiteY37" fmla="*/ 0 h 92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29299" h="927853">
                  <a:moveTo>
                    <a:pt x="426005" y="569594"/>
                  </a:moveTo>
                  <a:cubicBezTo>
                    <a:pt x="480297" y="568642"/>
                    <a:pt x="534590" y="568642"/>
                    <a:pt x="588882" y="569594"/>
                  </a:cubicBezTo>
                  <a:cubicBezTo>
                    <a:pt x="608885" y="569594"/>
                    <a:pt x="622220" y="584834"/>
                    <a:pt x="622220" y="601979"/>
                  </a:cubicBezTo>
                  <a:cubicBezTo>
                    <a:pt x="621267" y="619124"/>
                    <a:pt x="606980" y="631507"/>
                    <a:pt x="586977" y="632459"/>
                  </a:cubicBezTo>
                  <a:cubicBezTo>
                    <a:pt x="560307" y="633412"/>
                    <a:pt x="533637" y="632459"/>
                    <a:pt x="506967" y="632459"/>
                  </a:cubicBezTo>
                  <a:cubicBezTo>
                    <a:pt x="481250" y="632459"/>
                    <a:pt x="454580" y="633412"/>
                    <a:pt x="428862" y="632459"/>
                  </a:cubicBezTo>
                  <a:cubicBezTo>
                    <a:pt x="406002" y="631507"/>
                    <a:pt x="392667" y="619124"/>
                    <a:pt x="392667" y="601027"/>
                  </a:cubicBezTo>
                  <a:cubicBezTo>
                    <a:pt x="392667" y="583882"/>
                    <a:pt x="405050" y="569594"/>
                    <a:pt x="426005" y="569594"/>
                  </a:cubicBezTo>
                  <a:close/>
                  <a:moveTo>
                    <a:pt x="424100" y="399097"/>
                  </a:moveTo>
                  <a:cubicBezTo>
                    <a:pt x="437435" y="398145"/>
                    <a:pt x="450770" y="399097"/>
                    <a:pt x="464104" y="399097"/>
                  </a:cubicBezTo>
                  <a:cubicBezTo>
                    <a:pt x="477440" y="399097"/>
                    <a:pt x="490775" y="398145"/>
                    <a:pt x="504110" y="399097"/>
                  </a:cubicBezTo>
                  <a:cubicBezTo>
                    <a:pt x="523160" y="401002"/>
                    <a:pt x="535542" y="411480"/>
                    <a:pt x="535542" y="430530"/>
                  </a:cubicBezTo>
                  <a:cubicBezTo>
                    <a:pt x="535542" y="448627"/>
                    <a:pt x="523160" y="460057"/>
                    <a:pt x="506015" y="461010"/>
                  </a:cubicBezTo>
                  <a:cubicBezTo>
                    <a:pt x="478392" y="462915"/>
                    <a:pt x="450770" y="462915"/>
                    <a:pt x="423147" y="461010"/>
                  </a:cubicBezTo>
                  <a:cubicBezTo>
                    <a:pt x="405050" y="459105"/>
                    <a:pt x="391715" y="448627"/>
                    <a:pt x="392667" y="429577"/>
                  </a:cubicBezTo>
                  <a:cubicBezTo>
                    <a:pt x="392667" y="409575"/>
                    <a:pt x="406002" y="400050"/>
                    <a:pt x="424100" y="399097"/>
                  </a:cubicBezTo>
                  <a:close/>
                  <a:moveTo>
                    <a:pt x="414575" y="282893"/>
                  </a:moveTo>
                  <a:cubicBezTo>
                    <a:pt x="338375" y="284798"/>
                    <a:pt x="276462" y="345757"/>
                    <a:pt x="274557" y="421005"/>
                  </a:cubicBezTo>
                  <a:cubicBezTo>
                    <a:pt x="272652" y="483870"/>
                    <a:pt x="272652" y="545782"/>
                    <a:pt x="274557" y="608648"/>
                  </a:cubicBezTo>
                  <a:cubicBezTo>
                    <a:pt x="276462" y="680085"/>
                    <a:pt x="330755" y="736282"/>
                    <a:pt x="400287" y="746760"/>
                  </a:cubicBezTo>
                  <a:cubicBezTo>
                    <a:pt x="434577" y="751523"/>
                    <a:pt x="469820" y="748665"/>
                    <a:pt x="497442" y="749618"/>
                  </a:cubicBezTo>
                  <a:cubicBezTo>
                    <a:pt x="531732" y="749618"/>
                    <a:pt x="558402" y="750570"/>
                    <a:pt x="585072" y="749618"/>
                  </a:cubicBezTo>
                  <a:cubicBezTo>
                    <a:pt x="670797" y="746760"/>
                    <a:pt x="726042" y="697230"/>
                    <a:pt x="737472" y="611505"/>
                  </a:cubicBezTo>
                  <a:cubicBezTo>
                    <a:pt x="742235" y="571500"/>
                    <a:pt x="739377" y="530543"/>
                    <a:pt x="740330" y="489585"/>
                  </a:cubicBezTo>
                  <a:cubicBezTo>
                    <a:pt x="741282" y="469582"/>
                    <a:pt x="729852" y="462915"/>
                    <a:pt x="710802" y="461962"/>
                  </a:cubicBezTo>
                  <a:cubicBezTo>
                    <a:pt x="660320" y="460057"/>
                    <a:pt x="658415" y="456248"/>
                    <a:pt x="651747" y="406718"/>
                  </a:cubicBezTo>
                  <a:cubicBezTo>
                    <a:pt x="642222" y="336232"/>
                    <a:pt x="582215" y="282893"/>
                    <a:pt x="510777" y="282893"/>
                  </a:cubicBezTo>
                  <a:cubicBezTo>
                    <a:pt x="478392" y="281940"/>
                    <a:pt x="446960" y="281940"/>
                    <a:pt x="414575" y="282893"/>
                  </a:cubicBezTo>
                  <a:close/>
                  <a:moveTo>
                    <a:pt x="163115" y="0"/>
                  </a:moveTo>
                  <a:cubicBezTo>
                    <a:pt x="365045" y="0"/>
                    <a:pt x="566022" y="0"/>
                    <a:pt x="767952" y="0"/>
                  </a:cubicBezTo>
                  <a:cubicBezTo>
                    <a:pt x="867012" y="952"/>
                    <a:pt x="927020" y="56198"/>
                    <a:pt x="927972" y="155257"/>
                  </a:cubicBezTo>
                  <a:cubicBezTo>
                    <a:pt x="929877" y="362903"/>
                    <a:pt x="929877" y="569595"/>
                    <a:pt x="927020" y="776287"/>
                  </a:cubicBezTo>
                  <a:cubicBezTo>
                    <a:pt x="926067" y="871537"/>
                    <a:pt x="866060" y="926782"/>
                    <a:pt x="770810" y="926782"/>
                  </a:cubicBezTo>
                  <a:cubicBezTo>
                    <a:pt x="668892" y="926782"/>
                    <a:pt x="566022" y="926782"/>
                    <a:pt x="463152" y="926782"/>
                  </a:cubicBezTo>
                  <a:cubicBezTo>
                    <a:pt x="363140" y="926782"/>
                    <a:pt x="262175" y="923925"/>
                    <a:pt x="162162" y="927735"/>
                  </a:cubicBezTo>
                  <a:cubicBezTo>
                    <a:pt x="84057" y="930593"/>
                    <a:pt x="237" y="882015"/>
                    <a:pt x="237" y="771525"/>
                  </a:cubicBezTo>
                  <a:cubicBezTo>
                    <a:pt x="237" y="565785"/>
                    <a:pt x="-715" y="360998"/>
                    <a:pt x="1190" y="155257"/>
                  </a:cubicBezTo>
                  <a:cubicBezTo>
                    <a:pt x="2142" y="55245"/>
                    <a:pt x="62150" y="0"/>
                    <a:pt x="163115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94">
              <a:extLst>
                <a:ext uri="{FF2B5EF4-FFF2-40B4-BE49-F238E27FC236}">
                  <a16:creationId xmlns:a16="http://schemas.microsoft.com/office/drawing/2014/main" id="{72BE16D2-EF8D-404C-AD48-448E47B2D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58957" y="3438349"/>
              <a:ext cx="352570" cy="351220"/>
            </a:xfrm>
            <a:custGeom>
              <a:avLst/>
              <a:gdLst>
                <a:gd name="connsiteX0" fmla="*/ 493305 w 930304"/>
                <a:gd name="connsiteY0" fmla="*/ 525380 h 926740"/>
                <a:gd name="connsiteX1" fmla="*/ 502115 w 930304"/>
                <a:gd name="connsiteY1" fmla="*/ 538358 h 926740"/>
                <a:gd name="connsiteX2" fmla="*/ 547835 w 930304"/>
                <a:gd name="connsiteY2" fmla="*/ 704093 h 926740"/>
                <a:gd name="connsiteX3" fmla="*/ 532596 w 930304"/>
                <a:gd name="connsiteY3" fmla="*/ 730763 h 926740"/>
                <a:gd name="connsiteX4" fmla="*/ 450681 w 930304"/>
                <a:gd name="connsiteY4" fmla="*/ 746003 h 926740"/>
                <a:gd name="connsiteX5" fmla="*/ 300185 w 930304"/>
                <a:gd name="connsiteY5" fmla="*/ 701235 h 926740"/>
                <a:gd name="connsiteX6" fmla="*/ 293518 w 930304"/>
                <a:gd name="connsiteY6" fmla="*/ 668850 h 926740"/>
                <a:gd name="connsiteX7" fmla="*/ 477350 w 930304"/>
                <a:gd name="connsiteY7" fmla="*/ 525975 h 926740"/>
                <a:gd name="connsiteX8" fmla="*/ 493305 w 930304"/>
                <a:gd name="connsiteY8" fmla="*/ 525380 h 926740"/>
                <a:gd name="connsiteX9" fmla="*/ 592603 w 930304"/>
                <a:gd name="connsiteY9" fmla="*/ 502163 h 926740"/>
                <a:gd name="connsiteX10" fmla="*/ 686901 w 930304"/>
                <a:gd name="connsiteY10" fmla="*/ 513593 h 926740"/>
                <a:gd name="connsiteX11" fmla="*/ 704046 w 930304"/>
                <a:gd name="connsiteY11" fmla="*/ 540263 h 926740"/>
                <a:gd name="connsiteX12" fmla="*/ 609748 w 930304"/>
                <a:gd name="connsiteY12" fmla="*/ 687901 h 926740"/>
                <a:gd name="connsiteX13" fmla="*/ 586888 w 930304"/>
                <a:gd name="connsiteY13" fmla="*/ 680281 h 926740"/>
                <a:gd name="connsiteX14" fmla="*/ 544978 w 930304"/>
                <a:gd name="connsiteY14" fmla="*/ 525976 h 926740"/>
                <a:gd name="connsiteX15" fmla="*/ 556408 w 930304"/>
                <a:gd name="connsiteY15" fmla="*/ 505973 h 926740"/>
                <a:gd name="connsiteX16" fmla="*/ 592603 w 930304"/>
                <a:gd name="connsiteY16" fmla="*/ 502163 h 926740"/>
                <a:gd name="connsiteX17" fmla="*/ 442108 w 930304"/>
                <a:gd name="connsiteY17" fmla="*/ 435488 h 926740"/>
                <a:gd name="connsiteX18" fmla="*/ 472587 w 930304"/>
                <a:gd name="connsiteY18" fmla="*/ 467873 h 926740"/>
                <a:gd name="connsiteX19" fmla="*/ 459252 w 930304"/>
                <a:gd name="connsiteY19" fmla="*/ 486923 h 926740"/>
                <a:gd name="connsiteX20" fmla="*/ 266847 w 930304"/>
                <a:gd name="connsiteY20" fmla="*/ 639323 h 926740"/>
                <a:gd name="connsiteX21" fmla="*/ 237320 w 930304"/>
                <a:gd name="connsiteY21" fmla="*/ 640276 h 926740"/>
                <a:gd name="connsiteX22" fmla="*/ 183027 w 930304"/>
                <a:gd name="connsiteY22" fmla="*/ 491686 h 926740"/>
                <a:gd name="connsiteX23" fmla="*/ 204935 w 930304"/>
                <a:gd name="connsiteY23" fmla="*/ 468826 h 926740"/>
                <a:gd name="connsiteX24" fmla="*/ 442108 w 930304"/>
                <a:gd name="connsiteY24" fmla="*/ 435488 h 926740"/>
                <a:gd name="connsiteX25" fmla="*/ 647133 w 930304"/>
                <a:gd name="connsiteY25" fmla="*/ 317259 h 926740"/>
                <a:gd name="connsiteX26" fmla="*/ 660230 w 930304"/>
                <a:gd name="connsiteY26" fmla="*/ 324046 h 926740"/>
                <a:gd name="connsiteX27" fmla="*/ 711665 w 930304"/>
                <a:gd name="connsiteY27" fmla="*/ 468826 h 926740"/>
                <a:gd name="connsiteX28" fmla="*/ 693567 w 930304"/>
                <a:gd name="connsiteY28" fmla="*/ 477398 h 926740"/>
                <a:gd name="connsiteX29" fmla="*/ 535452 w 930304"/>
                <a:gd name="connsiteY29" fmla="*/ 470731 h 926740"/>
                <a:gd name="connsiteX30" fmla="*/ 519260 w 930304"/>
                <a:gd name="connsiteY30" fmla="*/ 458348 h 926740"/>
                <a:gd name="connsiteX31" fmla="*/ 537357 w 930304"/>
                <a:gd name="connsiteY31" fmla="*/ 399293 h 926740"/>
                <a:gd name="connsiteX32" fmla="*/ 635465 w 930304"/>
                <a:gd name="connsiteY32" fmla="*/ 326903 h 926740"/>
                <a:gd name="connsiteX33" fmla="*/ 647133 w 930304"/>
                <a:gd name="connsiteY33" fmla="*/ 317259 h 926740"/>
                <a:gd name="connsiteX34" fmla="*/ 334475 w 930304"/>
                <a:gd name="connsiteY34" fmla="*/ 245226 h 926740"/>
                <a:gd name="connsiteX35" fmla="*/ 348762 w 930304"/>
                <a:gd name="connsiteY35" fmla="*/ 256418 h 926740"/>
                <a:gd name="connsiteX36" fmla="*/ 425915 w 930304"/>
                <a:gd name="connsiteY36" fmla="*/ 376433 h 926740"/>
                <a:gd name="connsiteX37" fmla="*/ 414484 w 930304"/>
                <a:gd name="connsiteY37" fmla="*/ 402150 h 926740"/>
                <a:gd name="connsiteX38" fmla="*/ 239224 w 930304"/>
                <a:gd name="connsiteY38" fmla="*/ 427868 h 926740"/>
                <a:gd name="connsiteX39" fmla="*/ 200172 w 930304"/>
                <a:gd name="connsiteY39" fmla="*/ 387863 h 926740"/>
                <a:gd name="connsiteX40" fmla="*/ 317330 w 930304"/>
                <a:gd name="connsiteY40" fmla="*/ 249750 h 926740"/>
                <a:gd name="connsiteX41" fmla="*/ 334475 w 930304"/>
                <a:gd name="connsiteY41" fmla="*/ 245226 h 926740"/>
                <a:gd name="connsiteX42" fmla="*/ 447822 w 930304"/>
                <a:gd name="connsiteY42" fmla="*/ 216413 h 926740"/>
                <a:gd name="connsiteX43" fmla="*/ 608795 w 930304"/>
                <a:gd name="connsiteY43" fmla="*/ 271658 h 926740"/>
                <a:gd name="connsiteX44" fmla="*/ 611652 w 930304"/>
                <a:gd name="connsiteY44" fmla="*/ 300233 h 926740"/>
                <a:gd name="connsiteX45" fmla="*/ 497352 w 930304"/>
                <a:gd name="connsiteY45" fmla="*/ 376433 h 926740"/>
                <a:gd name="connsiteX46" fmla="*/ 475445 w 930304"/>
                <a:gd name="connsiteY46" fmla="*/ 368813 h 926740"/>
                <a:gd name="connsiteX47" fmla="*/ 392577 w 930304"/>
                <a:gd name="connsiteY47" fmla="*/ 239273 h 926740"/>
                <a:gd name="connsiteX48" fmla="*/ 401150 w 930304"/>
                <a:gd name="connsiteY48" fmla="*/ 220223 h 926740"/>
                <a:gd name="connsiteX49" fmla="*/ 447822 w 930304"/>
                <a:gd name="connsiteY49" fmla="*/ 216413 h 926740"/>
                <a:gd name="connsiteX50" fmla="*/ 446870 w 930304"/>
                <a:gd name="connsiteY50" fmla="*/ 177361 h 926740"/>
                <a:gd name="connsiteX51" fmla="*/ 143975 w 930304"/>
                <a:gd name="connsiteY51" fmla="*/ 478351 h 926740"/>
                <a:gd name="connsiteX52" fmla="*/ 448775 w 930304"/>
                <a:gd name="connsiteY52" fmla="*/ 783151 h 926740"/>
                <a:gd name="connsiteX53" fmla="*/ 748813 w 930304"/>
                <a:gd name="connsiteY53" fmla="*/ 481208 h 926740"/>
                <a:gd name="connsiteX54" fmla="*/ 446870 w 930304"/>
                <a:gd name="connsiteY54" fmla="*/ 177361 h 926740"/>
                <a:gd name="connsiteX55" fmla="*/ 765005 w 930304"/>
                <a:gd name="connsiteY55" fmla="*/ 196 h 926740"/>
                <a:gd name="connsiteX56" fmla="*/ 928835 w 930304"/>
                <a:gd name="connsiteY56" fmla="*/ 163073 h 926740"/>
                <a:gd name="connsiteX57" fmla="*/ 928835 w 930304"/>
                <a:gd name="connsiteY57" fmla="*/ 551693 h 926740"/>
                <a:gd name="connsiteX58" fmla="*/ 925977 w 930304"/>
                <a:gd name="connsiteY58" fmla="*/ 789818 h 926740"/>
                <a:gd name="connsiteX59" fmla="*/ 778340 w 930304"/>
                <a:gd name="connsiteY59" fmla="*/ 926026 h 926740"/>
                <a:gd name="connsiteX60" fmla="*/ 151595 w 930304"/>
                <a:gd name="connsiteY60" fmla="*/ 926026 h 926740"/>
                <a:gd name="connsiteX61" fmla="*/ 1100 w 930304"/>
                <a:gd name="connsiteY61" fmla="*/ 770768 h 926740"/>
                <a:gd name="connsiteX62" fmla="*/ 1100 w 930304"/>
                <a:gd name="connsiteY62" fmla="*/ 157358 h 926740"/>
                <a:gd name="connsiteX63" fmla="*/ 111590 w 930304"/>
                <a:gd name="connsiteY63" fmla="*/ 4006 h 926740"/>
                <a:gd name="connsiteX64" fmla="*/ 153500 w 930304"/>
                <a:gd name="connsiteY64" fmla="*/ 1148 h 926740"/>
                <a:gd name="connsiteX65" fmla="*/ 465920 w 930304"/>
                <a:gd name="connsiteY65" fmla="*/ 1148 h 926740"/>
                <a:gd name="connsiteX66" fmla="*/ 765005 w 930304"/>
                <a:gd name="connsiteY66" fmla="*/ 196 h 926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30304" h="926740">
                  <a:moveTo>
                    <a:pt x="493305" y="525380"/>
                  </a:moveTo>
                  <a:cubicBezTo>
                    <a:pt x="497115" y="527642"/>
                    <a:pt x="499734" y="532167"/>
                    <a:pt x="502115" y="538358"/>
                  </a:cubicBezTo>
                  <a:cubicBezTo>
                    <a:pt x="521165" y="591698"/>
                    <a:pt x="537358" y="646943"/>
                    <a:pt x="547835" y="704093"/>
                  </a:cubicBezTo>
                  <a:cubicBezTo>
                    <a:pt x="550693" y="718380"/>
                    <a:pt x="545931" y="726000"/>
                    <a:pt x="532596" y="730763"/>
                  </a:cubicBezTo>
                  <a:cubicBezTo>
                    <a:pt x="504973" y="739335"/>
                    <a:pt x="476398" y="744098"/>
                    <a:pt x="450681" y="746003"/>
                  </a:cubicBezTo>
                  <a:cubicBezTo>
                    <a:pt x="394483" y="745050"/>
                    <a:pt x="344953" y="729810"/>
                    <a:pt x="300185" y="701235"/>
                  </a:cubicBezTo>
                  <a:cubicBezTo>
                    <a:pt x="285898" y="691710"/>
                    <a:pt x="283993" y="683138"/>
                    <a:pt x="293518" y="668850"/>
                  </a:cubicBezTo>
                  <a:cubicBezTo>
                    <a:pt x="339238" y="600270"/>
                    <a:pt x="402103" y="555503"/>
                    <a:pt x="477350" y="525975"/>
                  </a:cubicBezTo>
                  <a:cubicBezTo>
                    <a:pt x="484494" y="523118"/>
                    <a:pt x="489495" y="523118"/>
                    <a:pt x="493305" y="525380"/>
                  </a:cubicBezTo>
                  <a:close/>
                  <a:moveTo>
                    <a:pt x="592603" y="502163"/>
                  </a:moveTo>
                  <a:cubicBezTo>
                    <a:pt x="626893" y="504068"/>
                    <a:pt x="657373" y="506926"/>
                    <a:pt x="686901" y="513593"/>
                  </a:cubicBezTo>
                  <a:cubicBezTo>
                    <a:pt x="702140" y="517403"/>
                    <a:pt x="708808" y="523118"/>
                    <a:pt x="704046" y="540263"/>
                  </a:cubicBezTo>
                  <a:cubicBezTo>
                    <a:pt x="688805" y="600271"/>
                    <a:pt x="658326" y="649801"/>
                    <a:pt x="609748" y="687901"/>
                  </a:cubicBezTo>
                  <a:cubicBezTo>
                    <a:pt x="597365" y="697426"/>
                    <a:pt x="589746" y="697426"/>
                    <a:pt x="586888" y="680281"/>
                  </a:cubicBezTo>
                  <a:cubicBezTo>
                    <a:pt x="577363" y="627893"/>
                    <a:pt x="562123" y="576458"/>
                    <a:pt x="544978" y="525976"/>
                  </a:cubicBezTo>
                  <a:cubicBezTo>
                    <a:pt x="541168" y="513593"/>
                    <a:pt x="542121" y="506926"/>
                    <a:pt x="556408" y="505973"/>
                  </a:cubicBezTo>
                  <a:cubicBezTo>
                    <a:pt x="569743" y="505021"/>
                    <a:pt x="583078" y="503116"/>
                    <a:pt x="592603" y="502163"/>
                  </a:cubicBezTo>
                  <a:close/>
                  <a:moveTo>
                    <a:pt x="442108" y="435488"/>
                  </a:moveTo>
                  <a:cubicBezTo>
                    <a:pt x="467825" y="427868"/>
                    <a:pt x="464968" y="455491"/>
                    <a:pt x="472587" y="467873"/>
                  </a:cubicBezTo>
                  <a:cubicBezTo>
                    <a:pt x="481160" y="481208"/>
                    <a:pt x="467825" y="484066"/>
                    <a:pt x="459252" y="486923"/>
                  </a:cubicBezTo>
                  <a:cubicBezTo>
                    <a:pt x="378290" y="516451"/>
                    <a:pt x="315425" y="568838"/>
                    <a:pt x="266847" y="639323"/>
                  </a:cubicBezTo>
                  <a:cubicBezTo>
                    <a:pt x="255417" y="654563"/>
                    <a:pt x="248750" y="655516"/>
                    <a:pt x="237320" y="640276"/>
                  </a:cubicBezTo>
                  <a:cubicBezTo>
                    <a:pt x="206840" y="600271"/>
                    <a:pt x="183980" y="540263"/>
                    <a:pt x="183027" y="491686"/>
                  </a:cubicBezTo>
                  <a:cubicBezTo>
                    <a:pt x="181122" y="477398"/>
                    <a:pt x="186837" y="469778"/>
                    <a:pt x="204935" y="468826"/>
                  </a:cubicBezTo>
                  <a:cubicBezTo>
                    <a:pt x="284945" y="465968"/>
                    <a:pt x="364002" y="456443"/>
                    <a:pt x="442108" y="435488"/>
                  </a:cubicBezTo>
                  <a:close/>
                  <a:moveTo>
                    <a:pt x="647133" y="317259"/>
                  </a:moveTo>
                  <a:cubicBezTo>
                    <a:pt x="651181" y="315950"/>
                    <a:pt x="655468" y="317378"/>
                    <a:pt x="660230" y="324046"/>
                  </a:cubicBezTo>
                  <a:cubicBezTo>
                    <a:pt x="690710" y="365003"/>
                    <a:pt x="705950" y="411676"/>
                    <a:pt x="711665" y="468826"/>
                  </a:cubicBezTo>
                  <a:cubicBezTo>
                    <a:pt x="712617" y="476446"/>
                    <a:pt x="704997" y="479303"/>
                    <a:pt x="693567" y="477398"/>
                  </a:cubicBezTo>
                  <a:cubicBezTo>
                    <a:pt x="641180" y="468826"/>
                    <a:pt x="588792" y="465016"/>
                    <a:pt x="535452" y="470731"/>
                  </a:cubicBezTo>
                  <a:cubicBezTo>
                    <a:pt x="526880" y="471683"/>
                    <a:pt x="523070" y="465016"/>
                    <a:pt x="519260" y="458348"/>
                  </a:cubicBezTo>
                  <a:cubicBezTo>
                    <a:pt x="498305" y="419296"/>
                    <a:pt x="498305" y="419296"/>
                    <a:pt x="537357" y="399293"/>
                  </a:cubicBezTo>
                  <a:cubicBezTo>
                    <a:pt x="573552" y="380243"/>
                    <a:pt x="607842" y="357383"/>
                    <a:pt x="635465" y="326903"/>
                  </a:cubicBezTo>
                  <a:cubicBezTo>
                    <a:pt x="639275" y="322617"/>
                    <a:pt x="643085" y="318569"/>
                    <a:pt x="647133" y="317259"/>
                  </a:cubicBezTo>
                  <a:close/>
                  <a:moveTo>
                    <a:pt x="334475" y="245226"/>
                  </a:moveTo>
                  <a:cubicBezTo>
                    <a:pt x="339475" y="246178"/>
                    <a:pt x="343999" y="249750"/>
                    <a:pt x="348762" y="256418"/>
                  </a:cubicBezTo>
                  <a:cubicBezTo>
                    <a:pt x="375432" y="295470"/>
                    <a:pt x="401149" y="335475"/>
                    <a:pt x="425915" y="376433"/>
                  </a:cubicBezTo>
                  <a:cubicBezTo>
                    <a:pt x="435440" y="392625"/>
                    <a:pt x="430677" y="398340"/>
                    <a:pt x="414484" y="402150"/>
                  </a:cubicBezTo>
                  <a:cubicBezTo>
                    <a:pt x="353524" y="416438"/>
                    <a:pt x="291612" y="424058"/>
                    <a:pt x="239224" y="427868"/>
                  </a:cubicBezTo>
                  <a:cubicBezTo>
                    <a:pt x="184932" y="428820"/>
                    <a:pt x="184932" y="428820"/>
                    <a:pt x="200172" y="387863"/>
                  </a:cubicBezTo>
                  <a:cubicBezTo>
                    <a:pt x="222080" y="327855"/>
                    <a:pt x="262084" y="282135"/>
                    <a:pt x="317330" y="249750"/>
                  </a:cubicBezTo>
                  <a:cubicBezTo>
                    <a:pt x="323997" y="245940"/>
                    <a:pt x="329474" y="244273"/>
                    <a:pt x="334475" y="245226"/>
                  </a:cubicBezTo>
                  <a:close/>
                  <a:moveTo>
                    <a:pt x="447822" y="216413"/>
                  </a:moveTo>
                  <a:cubicBezTo>
                    <a:pt x="507830" y="216413"/>
                    <a:pt x="561170" y="235463"/>
                    <a:pt x="608795" y="271658"/>
                  </a:cubicBezTo>
                  <a:cubicBezTo>
                    <a:pt x="622130" y="281183"/>
                    <a:pt x="622130" y="288803"/>
                    <a:pt x="611652" y="300233"/>
                  </a:cubicBezTo>
                  <a:cubicBezTo>
                    <a:pt x="579267" y="334523"/>
                    <a:pt x="540215" y="358336"/>
                    <a:pt x="497352" y="376433"/>
                  </a:cubicBezTo>
                  <a:cubicBezTo>
                    <a:pt x="487827" y="380243"/>
                    <a:pt x="481160" y="378338"/>
                    <a:pt x="475445" y="368813"/>
                  </a:cubicBezTo>
                  <a:cubicBezTo>
                    <a:pt x="449727" y="324046"/>
                    <a:pt x="422105" y="280231"/>
                    <a:pt x="392577" y="239273"/>
                  </a:cubicBezTo>
                  <a:cubicBezTo>
                    <a:pt x="384005" y="227843"/>
                    <a:pt x="387815" y="223081"/>
                    <a:pt x="401150" y="220223"/>
                  </a:cubicBezTo>
                  <a:cubicBezTo>
                    <a:pt x="416390" y="217366"/>
                    <a:pt x="432582" y="216413"/>
                    <a:pt x="447822" y="216413"/>
                  </a:cubicBezTo>
                  <a:close/>
                  <a:moveTo>
                    <a:pt x="446870" y="177361"/>
                  </a:moveTo>
                  <a:cubicBezTo>
                    <a:pt x="279230" y="177361"/>
                    <a:pt x="144927" y="310711"/>
                    <a:pt x="143975" y="478351"/>
                  </a:cubicBezTo>
                  <a:cubicBezTo>
                    <a:pt x="143975" y="646943"/>
                    <a:pt x="280182" y="784103"/>
                    <a:pt x="448775" y="783151"/>
                  </a:cubicBezTo>
                  <a:cubicBezTo>
                    <a:pt x="613558" y="782198"/>
                    <a:pt x="749765" y="645991"/>
                    <a:pt x="748813" y="481208"/>
                  </a:cubicBezTo>
                  <a:cubicBezTo>
                    <a:pt x="749765" y="311663"/>
                    <a:pt x="615463" y="177361"/>
                    <a:pt x="446870" y="177361"/>
                  </a:cubicBezTo>
                  <a:close/>
                  <a:moveTo>
                    <a:pt x="765005" y="196"/>
                  </a:moveTo>
                  <a:cubicBezTo>
                    <a:pt x="849777" y="-3614"/>
                    <a:pt x="929788" y="47821"/>
                    <a:pt x="928835" y="163073"/>
                  </a:cubicBezTo>
                  <a:cubicBezTo>
                    <a:pt x="927883" y="292613"/>
                    <a:pt x="929788" y="422153"/>
                    <a:pt x="928835" y="551693"/>
                  </a:cubicBezTo>
                  <a:cubicBezTo>
                    <a:pt x="928835" y="631703"/>
                    <a:pt x="933597" y="710761"/>
                    <a:pt x="925977" y="789818"/>
                  </a:cubicBezTo>
                  <a:cubicBezTo>
                    <a:pt x="919310" y="873638"/>
                    <a:pt x="862160" y="926026"/>
                    <a:pt x="778340" y="926026"/>
                  </a:cubicBezTo>
                  <a:cubicBezTo>
                    <a:pt x="569742" y="926978"/>
                    <a:pt x="360192" y="926978"/>
                    <a:pt x="151595" y="926026"/>
                  </a:cubicBezTo>
                  <a:cubicBezTo>
                    <a:pt x="61107" y="926026"/>
                    <a:pt x="2052" y="866018"/>
                    <a:pt x="1100" y="770768"/>
                  </a:cubicBezTo>
                  <a:cubicBezTo>
                    <a:pt x="-805" y="566933"/>
                    <a:pt x="147" y="362146"/>
                    <a:pt x="1100" y="157358"/>
                  </a:cubicBezTo>
                  <a:cubicBezTo>
                    <a:pt x="1100" y="74491"/>
                    <a:pt x="42057" y="22103"/>
                    <a:pt x="111590" y="4006"/>
                  </a:cubicBezTo>
                  <a:cubicBezTo>
                    <a:pt x="124925" y="1148"/>
                    <a:pt x="139212" y="1148"/>
                    <a:pt x="153500" y="1148"/>
                  </a:cubicBezTo>
                  <a:cubicBezTo>
                    <a:pt x="257322" y="1148"/>
                    <a:pt x="362097" y="1148"/>
                    <a:pt x="465920" y="1148"/>
                  </a:cubicBezTo>
                  <a:cubicBezTo>
                    <a:pt x="565933" y="1148"/>
                    <a:pt x="665945" y="4006"/>
                    <a:pt x="765005" y="1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Rounded Rectangle 2">
              <a:extLst>
                <a:ext uri="{FF2B5EF4-FFF2-40B4-BE49-F238E27FC236}">
                  <a16:creationId xmlns:a16="http://schemas.microsoft.com/office/drawing/2014/main" id="{72E46098-011B-4A91-862E-DAFBB480EE50}"/>
                </a:ext>
              </a:extLst>
            </p:cNvPr>
            <p:cNvSpPr/>
            <p:nvPr/>
          </p:nvSpPr>
          <p:spPr>
            <a:xfrm>
              <a:off x="8406234" y="2810522"/>
              <a:ext cx="349911" cy="349911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0" name="Rounded Rectangle 8">
              <a:extLst>
                <a:ext uri="{FF2B5EF4-FFF2-40B4-BE49-F238E27FC236}">
                  <a16:creationId xmlns:a16="http://schemas.microsoft.com/office/drawing/2014/main" id="{25F735BE-24D5-4AA4-B326-13BFFC9C08BE}"/>
                </a:ext>
              </a:extLst>
            </p:cNvPr>
            <p:cNvSpPr/>
            <p:nvPr/>
          </p:nvSpPr>
          <p:spPr>
            <a:xfrm>
              <a:off x="9707646" y="1729577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1" name="Rounded Rectangle 2">
              <a:extLst>
                <a:ext uri="{FF2B5EF4-FFF2-40B4-BE49-F238E27FC236}">
                  <a16:creationId xmlns:a16="http://schemas.microsoft.com/office/drawing/2014/main" id="{432DA876-42AF-424E-A413-BF8119BBCDB6}"/>
                </a:ext>
              </a:extLst>
            </p:cNvPr>
            <p:cNvSpPr/>
            <p:nvPr/>
          </p:nvSpPr>
          <p:spPr>
            <a:xfrm>
              <a:off x="7862255" y="1729577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2" name="Rounded Rectangle 3">
              <a:extLst>
                <a:ext uri="{FF2B5EF4-FFF2-40B4-BE49-F238E27FC236}">
                  <a16:creationId xmlns:a16="http://schemas.microsoft.com/office/drawing/2014/main" id="{E6A384FC-1990-4234-8CB4-4E1632F84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7750" y="2985478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3" name="Rounded Rectangle 10">
              <a:extLst>
                <a:ext uri="{FF2B5EF4-FFF2-40B4-BE49-F238E27FC236}">
                  <a16:creationId xmlns:a16="http://schemas.microsoft.com/office/drawing/2014/main" id="{3E1E5515-BBE7-49DD-AF9B-0756A7BB4BBB}"/>
                </a:ext>
              </a:extLst>
            </p:cNvPr>
            <p:cNvSpPr>
              <a:spLocks/>
            </p:cNvSpPr>
            <p:nvPr/>
          </p:nvSpPr>
          <p:spPr>
            <a:xfrm>
              <a:off x="8688452" y="3409277"/>
              <a:ext cx="207263" cy="207300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ounded Rectangle 1">
              <a:extLst>
                <a:ext uri="{FF2B5EF4-FFF2-40B4-BE49-F238E27FC236}">
                  <a16:creationId xmlns:a16="http://schemas.microsoft.com/office/drawing/2014/main" id="{2763C34D-53BB-4009-A034-E5B14FAB9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01258" y="3433268"/>
              <a:ext cx="369706" cy="36970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5" name="Rounded Rectangle 2">
              <a:extLst>
                <a:ext uri="{FF2B5EF4-FFF2-40B4-BE49-F238E27FC236}">
                  <a16:creationId xmlns:a16="http://schemas.microsoft.com/office/drawing/2014/main" id="{8756BC4A-6D05-40CF-B2CD-2BE27DBB4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15178" y="3689681"/>
              <a:ext cx="218211" cy="218210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6" name="Rounded Rectangle 9">
              <a:extLst>
                <a:ext uri="{FF2B5EF4-FFF2-40B4-BE49-F238E27FC236}">
                  <a16:creationId xmlns:a16="http://schemas.microsoft.com/office/drawing/2014/main" id="{0839C8FB-69B8-445E-8244-7B4D679C08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58320" y="3697400"/>
              <a:ext cx="218235" cy="21821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687947" y="1482692"/>
                  </a:moveTo>
                  <a:cubicBezTo>
                    <a:pt x="1926534" y="1482692"/>
                    <a:pt x="2119947" y="1676105"/>
                    <a:pt x="2119947" y="1914692"/>
                  </a:cubicBezTo>
                  <a:cubicBezTo>
                    <a:pt x="2119947" y="2153279"/>
                    <a:pt x="1926534" y="2346692"/>
                    <a:pt x="1687947" y="2346692"/>
                  </a:cubicBezTo>
                  <a:cubicBezTo>
                    <a:pt x="1449360" y="2346692"/>
                    <a:pt x="1255947" y="2153279"/>
                    <a:pt x="1255947" y="1914692"/>
                  </a:cubicBezTo>
                  <a:cubicBezTo>
                    <a:pt x="1255947" y="1676105"/>
                    <a:pt x="1449360" y="1482692"/>
                    <a:pt x="1687947" y="1482692"/>
                  </a:cubicBezTo>
                  <a:close/>
                  <a:moveTo>
                    <a:pt x="2089252" y="1089590"/>
                  </a:moveTo>
                  <a:cubicBezTo>
                    <a:pt x="1416116" y="1089590"/>
                    <a:pt x="870432" y="1635274"/>
                    <a:pt x="870432" y="2308410"/>
                  </a:cubicBezTo>
                  <a:cubicBezTo>
                    <a:pt x="870432" y="2981546"/>
                    <a:pt x="1416116" y="3527230"/>
                    <a:pt x="2089252" y="3527230"/>
                  </a:cubicBezTo>
                  <a:cubicBezTo>
                    <a:pt x="2762388" y="3527230"/>
                    <a:pt x="3308072" y="2981546"/>
                    <a:pt x="3308072" y="2308410"/>
                  </a:cubicBezTo>
                  <a:cubicBezTo>
                    <a:pt x="3308072" y="1635274"/>
                    <a:pt x="2762388" y="1089590"/>
                    <a:pt x="2089252" y="1089590"/>
                  </a:cubicBezTo>
                  <a:close/>
                  <a:moveTo>
                    <a:pt x="3117438" y="1065385"/>
                  </a:moveTo>
                  <a:cubicBezTo>
                    <a:pt x="3018027" y="1065385"/>
                    <a:pt x="2937438" y="1145974"/>
                    <a:pt x="2937438" y="1245385"/>
                  </a:cubicBezTo>
                  <a:cubicBezTo>
                    <a:pt x="2937438" y="1344796"/>
                    <a:pt x="3018027" y="1425385"/>
                    <a:pt x="3117438" y="1425385"/>
                  </a:cubicBezTo>
                  <a:cubicBezTo>
                    <a:pt x="3216849" y="1425385"/>
                    <a:pt x="3297438" y="1344796"/>
                    <a:pt x="3297438" y="1245385"/>
                  </a:cubicBezTo>
                  <a:cubicBezTo>
                    <a:pt x="3297438" y="1145974"/>
                    <a:pt x="3216849" y="1065385"/>
                    <a:pt x="3117438" y="1065385"/>
                  </a:cubicBezTo>
                  <a:close/>
                  <a:moveTo>
                    <a:pt x="881213" y="737332"/>
                  </a:moveTo>
                  <a:cubicBezTo>
                    <a:pt x="662508" y="737332"/>
                    <a:pt x="485213" y="914627"/>
                    <a:pt x="485213" y="1133332"/>
                  </a:cubicBezTo>
                  <a:cubicBezTo>
                    <a:pt x="485213" y="1352037"/>
                    <a:pt x="662508" y="1529332"/>
                    <a:pt x="881213" y="1529332"/>
                  </a:cubicBezTo>
                  <a:cubicBezTo>
                    <a:pt x="1099918" y="1529332"/>
                    <a:pt x="1277213" y="1352037"/>
                    <a:pt x="1277213" y="1133332"/>
                  </a:cubicBezTo>
                  <a:cubicBezTo>
                    <a:pt x="1277213" y="914627"/>
                    <a:pt x="1099918" y="737332"/>
                    <a:pt x="881213" y="737332"/>
                  </a:cubicBezTo>
                  <a:close/>
                  <a:moveTo>
                    <a:pt x="2760704" y="694800"/>
                  </a:moveTo>
                  <a:cubicBezTo>
                    <a:pt x="2631469" y="694800"/>
                    <a:pt x="2526704" y="799565"/>
                    <a:pt x="2526704" y="928800"/>
                  </a:cubicBezTo>
                  <a:cubicBezTo>
                    <a:pt x="2526704" y="1058035"/>
                    <a:pt x="2631469" y="1162800"/>
                    <a:pt x="2760704" y="1162800"/>
                  </a:cubicBezTo>
                  <a:cubicBezTo>
                    <a:pt x="2889939" y="1162800"/>
                    <a:pt x="2994704" y="1058035"/>
                    <a:pt x="2994704" y="928800"/>
                  </a:cubicBezTo>
                  <a:cubicBezTo>
                    <a:pt x="2994704" y="799565"/>
                    <a:pt x="2889939" y="694800"/>
                    <a:pt x="2760704" y="694800"/>
                  </a:cubicBezTo>
                  <a:close/>
                  <a:moveTo>
                    <a:pt x="2224849" y="428066"/>
                  </a:moveTo>
                  <a:cubicBezTo>
                    <a:pt x="2075732" y="428066"/>
                    <a:pt x="1954849" y="548949"/>
                    <a:pt x="1954849" y="698066"/>
                  </a:cubicBezTo>
                  <a:cubicBezTo>
                    <a:pt x="1954849" y="847183"/>
                    <a:pt x="2075732" y="968066"/>
                    <a:pt x="2224849" y="968066"/>
                  </a:cubicBezTo>
                  <a:cubicBezTo>
                    <a:pt x="2373966" y="968066"/>
                    <a:pt x="2494849" y="847183"/>
                    <a:pt x="2494849" y="698066"/>
                  </a:cubicBezTo>
                  <a:cubicBezTo>
                    <a:pt x="2494849" y="548949"/>
                    <a:pt x="2373966" y="428066"/>
                    <a:pt x="2224849" y="428066"/>
                  </a:cubicBezTo>
                  <a:close/>
                  <a:moveTo>
                    <a:pt x="1567937" y="406752"/>
                  </a:moveTo>
                  <a:cubicBezTo>
                    <a:pt x="1388997" y="406752"/>
                    <a:pt x="1243937" y="551812"/>
                    <a:pt x="1243937" y="730752"/>
                  </a:cubicBezTo>
                  <a:cubicBezTo>
                    <a:pt x="1243937" y="909692"/>
                    <a:pt x="1388997" y="1054752"/>
                    <a:pt x="1567937" y="1054752"/>
                  </a:cubicBezTo>
                  <a:cubicBezTo>
                    <a:pt x="1746877" y="1054752"/>
                    <a:pt x="1891937" y="909692"/>
                    <a:pt x="1891937" y="730752"/>
                  </a:cubicBezTo>
                  <a:cubicBezTo>
                    <a:pt x="1891937" y="551812"/>
                    <a:pt x="1746877" y="406752"/>
                    <a:pt x="1567937" y="406752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7" name="Rounded Rectangle 5">
              <a:extLst>
                <a:ext uri="{FF2B5EF4-FFF2-40B4-BE49-F238E27FC236}">
                  <a16:creationId xmlns:a16="http://schemas.microsoft.com/office/drawing/2014/main" id="{6662E94C-C013-4780-B856-0541F9D52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1619" y="2985478"/>
              <a:ext cx="518693" cy="518636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330865" y="1988701"/>
                  </a:moveTo>
                  <a:lnTo>
                    <a:pt x="330865" y="3294924"/>
                  </a:lnTo>
                  <a:cubicBezTo>
                    <a:pt x="330865" y="3484431"/>
                    <a:pt x="484490" y="3638056"/>
                    <a:pt x="673997" y="3638056"/>
                  </a:cubicBezTo>
                  <a:lnTo>
                    <a:pt x="3286444" y="3638056"/>
                  </a:lnTo>
                  <a:cubicBezTo>
                    <a:pt x="3475951" y="3638056"/>
                    <a:pt x="3629576" y="3484431"/>
                    <a:pt x="3629576" y="3294924"/>
                  </a:cubicBezTo>
                  <a:lnTo>
                    <a:pt x="3629576" y="1988701"/>
                  </a:lnTo>
                  <a:lnTo>
                    <a:pt x="3007776" y="1988701"/>
                  </a:lnTo>
                  <a:cubicBezTo>
                    <a:pt x="3003504" y="2552442"/>
                    <a:pt x="2545062" y="3007995"/>
                    <a:pt x="1980221" y="3007995"/>
                  </a:cubicBezTo>
                  <a:cubicBezTo>
                    <a:pt x="1415380" y="3007995"/>
                    <a:pt x="956938" y="2552442"/>
                    <a:pt x="952666" y="1988701"/>
                  </a:cubicBezTo>
                  <a:close/>
                  <a:moveTo>
                    <a:pt x="1980221" y="1247520"/>
                  </a:moveTo>
                  <a:cubicBezTo>
                    <a:pt x="1575683" y="1247520"/>
                    <a:pt x="1247740" y="1575463"/>
                    <a:pt x="1247740" y="1980001"/>
                  </a:cubicBezTo>
                  <a:cubicBezTo>
                    <a:pt x="1247740" y="2384539"/>
                    <a:pt x="1575683" y="2712482"/>
                    <a:pt x="1980221" y="2712482"/>
                  </a:cubicBezTo>
                  <a:cubicBezTo>
                    <a:pt x="2384759" y="2712482"/>
                    <a:pt x="2712702" y="2384539"/>
                    <a:pt x="2712702" y="1980001"/>
                  </a:cubicBezTo>
                  <a:cubicBezTo>
                    <a:pt x="2712702" y="1575463"/>
                    <a:pt x="2384759" y="1247520"/>
                    <a:pt x="1980221" y="1247520"/>
                  </a:cubicBezTo>
                  <a:close/>
                  <a:moveTo>
                    <a:pt x="3164915" y="346755"/>
                  </a:moveTo>
                  <a:cubicBezTo>
                    <a:pt x="3096058" y="346755"/>
                    <a:pt x="3040238" y="402575"/>
                    <a:pt x="3040238" y="471432"/>
                  </a:cubicBezTo>
                  <a:lnTo>
                    <a:pt x="3040238" y="733595"/>
                  </a:lnTo>
                  <a:cubicBezTo>
                    <a:pt x="3040238" y="802452"/>
                    <a:pt x="3096058" y="858272"/>
                    <a:pt x="3164915" y="858272"/>
                  </a:cubicBezTo>
                  <a:lnTo>
                    <a:pt x="3427135" y="858272"/>
                  </a:lnTo>
                  <a:cubicBezTo>
                    <a:pt x="3495992" y="858272"/>
                    <a:pt x="3551812" y="802452"/>
                    <a:pt x="3551812" y="733595"/>
                  </a:cubicBezTo>
                  <a:lnTo>
                    <a:pt x="3551812" y="471432"/>
                  </a:lnTo>
                  <a:cubicBezTo>
                    <a:pt x="3551812" y="402575"/>
                    <a:pt x="3495992" y="346755"/>
                    <a:pt x="3427135" y="346755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8" name="Freeform: Shape 177">
              <a:extLst>
                <a:ext uri="{FF2B5EF4-FFF2-40B4-BE49-F238E27FC236}">
                  <a16:creationId xmlns:a16="http://schemas.microsoft.com/office/drawing/2014/main" id="{9D8B12F9-89D0-4EC4-91C2-06EE7D6C9D75}"/>
                </a:ext>
              </a:extLst>
            </p:cNvPr>
            <p:cNvSpPr>
              <a:spLocks/>
            </p:cNvSpPr>
            <p:nvPr/>
          </p:nvSpPr>
          <p:spPr bwMode="auto">
            <a:xfrm rot="470941">
              <a:off x="7773435" y="3738389"/>
              <a:ext cx="3093908" cy="2557868"/>
            </a:xfrm>
            <a:custGeom>
              <a:avLst/>
              <a:gdLst>
                <a:gd name="connsiteX0" fmla="*/ 1380104 w 3093908"/>
                <a:gd name="connsiteY0" fmla="*/ 960640 h 2557868"/>
                <a:gd name="connsiteX1" fmla="*/ 1404926 w 3093908"/>
                <a:gd name="connsiteY1" fmla="*/ 974839 h 2557868"/>
                <a:gd name="connsiteX2" fmla="*/ 1419110 w 3093908"/>
                <a:gd name="connsiteY2" fmla="*/ 987262 h 2557868"/>
                <a:gd name="connsiteX3" fmla="*/ 1426202 w 3093908"/>
                <a:gd name="connsiteY3" fmla="*/ 994361 h 2557868"/>
                <a:gd name="connsiteX4" fmla="*/ 1426202 w 3093908"/>
                <a:gd name="connsiteY4" fmla="*/ 997911 h 2557868"/>
                <a:gd name="connsiteX5" fmla="*/ 1419110 w 3093908"/>
                <a:gd name="connsiteY5" fmla="*/ 1026307 h 2557868"/>
                <a:gd name="connsiteX6" fmla="*/ 1417337 w 3093908"/>
                <a:gd name="connsiteY6" fmla="*/ 1045830 h 2557868"/>
                <a:gd name="connsiteX7" fmla="*/ 1413791 w 3093908"/>
                <a:gd name="connsiteY7" fmla="*/ 1058253 h 2557868"/>
                <a:gd name="connsiteX8" fmla="*/ 1413791 w 3093908"/>
                <a:gd name="connsiteY8" fmla="*/ 1065352 h 2557868"/>
                <a:gd name="connsiteX9" fmla="*/ 1413791 w 3093908"/>
                <a:gd name="connsiteY9" fmla="*/ 1067128 h 2557868"/>
                <a:gd name="connsiteX10" fmla="*/ 1420883 w 3093908"/>
                <a:gd name="connsiteY10" fmla="*/ 1090200 h 2557868"/>
                <a:gd name="connsiteX11" fmla="*/ 1427975 w 3093908"/>
                <a:gd name="connsiteY11" fmla="*/ 1120371 h 2557868"/>
                <a:gd name="connsiteX12" fmla="*/ 1442159 w 3093908"/>
                <a:gd name="connsiteY12" fmla="*/ 1143443 h 2557868"/>
                <a:gd name="connsiteX13" fmla="*/ 1452797 w 3093908"/>
                <a:gd name="connsiteY13" fmla="*/ 1161191 h 2557868"/>
                <a:gd name="connsiteX14" fmla="*/ 1461662 w 3093908"/>
                <a:gd name="connsiteY14" fmla="*/ 1175389 h 2557868"/>
                <a:gd name="connsiteX15" fmla="*/ 1466982 w 3093908"/>
                <a:gd name="connsiteY15" fmla="*/ 1177164 h 2557868"/>
                <a:gd name="connsiteX16" fmla="*/ 1491804 w 3093908"/>
                <a:gd name="connsiteY16" fmla="*/ 1205561 h 2557868"/>
                <a:gd name="connsiteX17" fmla="*/ 1507761 w 3093908"/>
                <a:gd name="connsiteY17" fmla="*/ 1223308 h 2557868"/>
                <a:gd name="connsiteX18" fmla="*/ 1518399 w 3093908"/>
                <a:gd name="connsiteY18" fmla="*/ 1237507 h 2557868"/>
                <a:gd name="connsiteX19" fmla="*/ 1520172 w 3093908"/>
                <a:gd name="connsiteY19" fmla="*/ 1241056 h 2557868"/>
                <a:gd name="connsiteX20" fmla="*/ 1543221 w 3093908"/>
                <a:gd name="connsiteY20" fmla="*/ 1290751 h 2557868"/>
                <a:gd name="connsiteX21" fmla="*/ 1566271 w 3093908"/>
                <a:gd name="connsiteY21" fmla="*/ 1342219 h 2557868"/>
                <a:gd name="connsiteX22" fmla="*/ 1589320 w 3093908"/>
                <a:gd name="connsiteY22" fmla="*/ 1395463 h 2557868"/>
                <a:gd name="connsiteX23" fmla="*/ 1608823 w 3093908"/>
                <a:gd name="connsiteY23" fmla="*/ 1448707 h 2557868"/>
                <a:gd name="connsiteX24" fmla="*/ 1628326 w 3093908"/>
                <a:gd name="connsiteY24" fmla="*/ 1501950 h 2557868"/>
                <a:gd name="connsiteX25" fmla="*/ 1646057 w 3093908"/>
                <a:gd name="connsiteY25" fmla="*/ 1551644 h 2557868"/>
                <a:gd name="connsiteX26" fmla="*/ 1662014 w 3093908"/>
                <a:gd name="connsiteY26" fmla="*/ 1597789 h 2557868"/>
                <a:gd name="connsiteX27" fmla="*/ 1676198 w 3093908"/>
                <a:gd name="connsiteY27" fmla="*/ 1638609 h 2557868"/>
                <a:gd name="connsiteX28" fmla="*/ 1685063 w 3093908"/>
                <a:gd name="connsiteY28" fmla="*/ 1674105 h 2557868"/>
                <a:gd name="connsiteX29" fmla="*/ 1693928 w 3093908"/>
                <a:gd name="connsiteY29" fmla="*/ 1698952 h 2557868"/>
                <a:gd name="connsiteX30" fmla="*/ 1699247 w 3093908"/>
                <a:gd name="connsiteY30" fmla="*/ 1714925 h 2557868"/>
                <a:gd name="connsiteX31" fmla="*/ 1701020 w 3093908"/>
                <a:gd name="connsiteY31" fmla="*/ 1722024 h 2557868"/>
                <a:gd name="connsiteX32" fmla="*/ 1715204 w 3093908"/>
                <a:gd name="connsiteY32" fmla="*/ 1762844 h 2557868"/>
                <a:gd name="connsiteX33" fmla="*/ 1725842 w 3093908"/>
                <a:gd name="connsiteY33" fmla="*/ 1814313 h 2557868"/>
                <a:gd name="connsiteX34" fmla="*/ 1740026 w 3093908"/>
                <a:gd name="connsiteY34" fmla="*/ 1871106 h 2557868"/>
                <a:gd name="connsiteX35" fmla="*/ 1752438 w 3093908"/>
                <a:gd name="connsiteY35" fmla="*/ 1933224 h 2557868"/>
                <a:gd name="connsiteX36" fmla="*/ 1763076 w 3093908"/>
                <a:gd name="connsiteY36" fmla="*/ 2000666 h 2557868"/>
                <a:gd name="connsiteX37" fmla="*/ 1775487 w 3093908"/>
                <a:gd name="connsiteY37" fmla="*/ 2066333 h 2557868"/>
                <a:gd name="connsiteX38" fmla="*/ 1784352 w 3093908"/>
                <a:gd name="connsiteY38" fmla="*/ 2135550 h 2557868"/>
                <a:gd name="connsiteX39" fmla="*/ 1793217 w 3093908"/>
                <a:gd name="connsiteY39" fmla="*/ 2199442 h 2557868"/>
                <a:gd name="connsiteX40" fmla="*/ 1802082 w 3093908"/>
                <a:gd name="connsiteY40" fmla="*/ 2265109 h 2557868"/>
                <a:gd name="connsiteX41" fmla="*/ 1810947 w 3093908"/>
                <a:gd name="connsiteY41" fmla="*/ 2321902 h 2557868"/>
                <a:gd name="connsiteX42" fmla="*/ 1816266 w 3093908"/>
                <a:gd name="connsiteY42" fmla="*/ 2371596 h 2557868"/>
                <a:gd name="connsiteX43" fmla="*/ 1822384 w 3093908"/>
                <a:gd name="connsiteY43" fmla="*/ 2409869 h 2557868"/>
                <a:gd name="connsiteX44" fmla="*/ 1568614 w 3093908"/>
                <a:gd name="connsiteY44" fmla="*/ 2444853 h 2557868"/>
                <a:gd name="connsiteX45" fmla="*/ 1560952 w 3093908"/>
                <a:gd name="connsiteY45" fmla="*/ 2376921 h 2557868"/>
                <a:gd name="connsiteX46" fmla="*/ 1550313 w 3093908"/>
                <a:gd name="connsiteY46" fmla="*/ 2218965 h 2557868"/>
                <a:gd name="connsiteX47" fmla="*/ 1544994 w 3093908"/>
                <a:gd name="connsiteY47" fmla="*/ 2146198 h 2557868"/>
                <a:gd name="connsiteX48" fmla="*/ 1537902 w 3093908"/>
                <a:gd name="connsiteY48" fmla="*/ 2078757 h 2557868"/>
                <a:gd name="connsiteX49" fmla="*/ 1534356 w 3093908"/>
                <a:gd name="connsiteY49" fmla="*/ 2018414 h 2557868"/>
                <a:gd name="connsiteX50" fmla="*/ 1527264 w 3093908"/>
                <a:gd name="connsiteY50" fmla="*/ 1963395 h 2557868"/>
                <a:gd name="connsiteX51" fmla="*/ 1521945 w 3093908"/>
                <a:gd name="connsiteY51" fmla="*/ 1919025 h 2557868"/>
                <a:gd name="connsiteX52" fmla="*/ 1518399 w 3093908"/>
                <a:gd name="connsiteY52" fmla="*/ 1885305 h 2557868"/>
                <a:gd name="connsiteX53" fmla="*/ 1514853 w 3093908"/>
                <a:gd name="connsiteY53" fmla="*/ 1864007 h 2557868"/>
                <a:gd name="connsiteX54" fmla="*/ 1514853 w 3093908"/>
                <a:gd name="connsiteY54" fmla="*/ 1855133 h 2557868"/>
                <a:gd name="connsiteX55" fmla="*/ 1507761 w 3093908"/>
                <a:gd name="connsiteY55" fmla="*/ 1817863 h 2557868"/>
                <a:gd name="connsiteX56" fmla="*/ 1500669 w 3093908"/>
                <a:gd name="connsiteY56" fmla="*/ 1778817 h 2557868"/>
                <a:gd name="connsiteX57" fmla="*/ 1491804 w 3093908"/>
                <a:gd name="connsiteY57" fmla="*/ 1739772 h 2557868"/>
                <a:gd name="connsiteX58" fmla="*/ 1482939 w 3093908"/>
                <a:gd name="connsiteY58" fmla="*/ 1706051 h 2557868"/>
                <a:gd name="connsiteX59" fmla="*/ 1474074 w 3093908"/>
                <a:gd name="connsiteY59" fmla="*/ 1674105 h 2557868"/>
                <a:gd name="connsiteX60" fmla="*/ 1466982 w 3093908"/>
                <a:gd name="connsiteY60" fmla="*/ 1651033 h 2557868"/>
                <a:gd name="connsiteX61" fmla="*/ 1461662 w 3093908"/>
                <a:gd name="connsiteY61" fmla="*/ 1635059 h 2557868"/>
                <a:gd name="connsiteX62" fmla="*/ 1461662 w 3093908"/>
                <a:gd name="connsiteY62" fmla="*/ 1627960 h 2557868"/>
                <a:gd name="connsiteX63" fmla="*/ 1410245 w 3093908"/>
                <a:gd name="connsiteY63" fmla="*/ 1471779 h 2557868"/>
                <a:gd name="connsiteX64" fmla="*/ 1360601 w 3093908"/>
                <a:gd name="connsiteY64" fmla="*/ 1331571 h 2557868"/>
                <a:gd name="connsiteX65" fmla="*/ 1349962 w 3093908"/>
                <a:gd name="connsiteY65" fmla="*/ 1297850 h 2557868"/>
                <a:gd name="connsiteX66" fmla="*/ 1342870 w 3093908"/>
                <a:gd name="connsiteY66" fmla="*/ 1260579 h 2557868"/>
                <a:gd name="connsiteX67" fmla="*/ 1341097 w 3093908"/>
                <a:gd name="connsiteY67" fmla="*/ 1223309 h 2557868"/>
                <a:gd name="connsiteX68" fmla="*/ 1339324 w 3093908"/>
                <a:gd name="connsiteY68" fmla="*/ 1189588 h 2557868"/>
                <a:gd name="connsiteX69" fmla="*/ 1341097 w 3093908"/>
                <a:gd name="connsiteY69" fmla="*/ 1157641 h 2557868"/>
                <a:gd name="connsiteX70" fmla="*/ 1342870 w 3093908"/>
                <a:gd name="connsiteY70" fmla="*/ 1131020 h 2557868"/>
                <a:gd name="connsiteX71" fmla="*/ 1342870 w 3093908"/>
                <a:gd name="connsiteY71" fmla="*/ 1115047 h 2557868"/>
                <a:gd name="connsiteX72" fmla="*/ 1344643 w 3093908"/>
                <a:gd name="connsiteY72" fmla="*/ 1107948 h 2557868"/>
                <a:gd name="connsiteX73" fmla="*/ 1325140 w 3093908"/>
                <a:gd name="connsiteY73" fmla="*/ 1090200 h 2557868"/>
                <a:gd name="connsiteX74" fmla="*/ 1303864 w 3093908"/>
                <a:gd name="connsiteY74" fmla="*/ 1072451 h 2557868"/>
                <a:gd name="connsiteX75" fmla="*/ 1286134 w 3093908"/>
                <a:gd name="connsiteY75" fmla="*/ 1052929 h 2557868"/>
                <a:gd name="connsiteX76" fmla="*/ 1271949 w 3093908"/>
                <a:gd name="connsiteY76" fmla="*/ 1040506 h 2557868"/>
                <a:gd name="connsiteX77" fmla="*/ 1261312 w 3093908"/>
                <a:gd name="connsiteY77" fmla="*/ 1029857 h 2557868"/>
                <a:gd name="connsiteX78" fmla="*/ 1257765 w 3093908"/>
                <a:gd name="connsiteY78" fmla="*/ 1026307 h 2557868"/>
                <a:gd name="connsiteX79" fmla="*/ 1273723 w 3093908"/>
                <a:gd name="connsiteY79" fmla="*/ 1003235 h 2557868"/>
                <a:gd name="connsiteX80" fmla="*/ 1287907 w 3093908"/>
                <a:gd name="connsiteY80" fmla="*/ 983712 h 2557868"/>
                <a:gd name="connsiteX81" fmla="*/ 1294999 w 3093908"/>
                <a:gd name="connsiteY81" fmla="*/ 978388 h 2557868"/>
                <a:gd name="connsiteX82" fmla="*/ 1300318 w 3093908"/>
                <a:gd name="connsiteY82" fmla="*/ 973064 h 2557868"/>
                <a:gd name="connsiteX83" fmla="*/ 1328686 w 3093908"/>
                <a:gd name="connsiteY83" fmla="*/ 974838 h 2557868"/>
                <a:gd name="connsiteX84" fmla="*/ 1351735 w 3093908"/>
                <a:gd name="connsiteY84" fmla="*/ 973063 h 2557868"/>
                <a:gd name="connsiteX85" fmla="*/ 1365920 w 3093908"/>
                <a:gd name="connsiteY85" fmla="*/ 971289 h 2557868"/>
                <a:gd name="connsiteX86" fmla="*/ 1374785 w 3093908"/>
                <a:gd name="connsiteY86" fmla="*/ 965965 h 2557868"/>
                <a:gd name="connsiteX87" fmla="*/ 1380104 w 3093908"/>
                <a:gd name="connsiteY87" fmla="*/ 964190 h 2557868"/>
                <a:gd name="connsiteX88" fmla="*/ 992526 w 3093908"/>
                <a:gd name="connsiteY88" fmla="*/ 897010 h 2557868"/>
                <a:gd name="connsiteX89" fmla="*/ 1002426 w 3093908"/>
                <a:gd name="connsiteY89" fmla="*/ 933418 h 2557868"/>
                <a:gd name="connsiteX90" fmla="*/ 1019133 w 3093908"/>
                <a:gd name="connsiteY90" fmla="*/ 967943 h 2557868"/>
                <a:gd name="connsiteX91" fmla="*/ 1040791 w 3093908"/>
                <a:gd name="connsiteY91" fmla="*/ 999329 h 2557868"/>
                <a:gd name="connsiteX92" fmla="*/ 1062139 w 3093908"/>
                <a:gd name="connsiteY92" fmla="*/ 1031343 h 2557868"/>
                <a:gd name="connsiteX93" fmla="*/ 1080393 w 3093908"/>
                <a:gd name="connsiteY93" fmla="*/ 1060846 h 2557868"/>
                <a:gd name="connsiteX94" fmla="*/ 1116901 w 3093908"/>
                <a:gd name="connsiteY94" fmla="*/ 1130523 h 2557868"/>
                <a:gd name="connsiteX95" fmla="*/ 1150006 w 3093908"/>
                <a:gd name="connsiteY95" fmla="*/ 1206478 h 2557868"/>
                <a:gd name="connsiteX96" fmla="*/ 1180017 w 3093908"/>
                <a:gd name="connsiteY96" fmla="*/ 1283061 h 2557868"/>
                <a:gd name="connsiteX97" fmla="*/ 1218072 w 3093908"/>
                <a:gd name="connsiteY97" fmla="*/ 1407351 h 2557868"/>
                <a:gd name="connsiteX98" fmla="*/ 1252723 w 3093908"/>
                <a:gd name="connsiteY98" fmla="*/ 1536662 h 2557868"/>
                <a:gd name="connsiteX99" fmla="*/ 1280878 w 3093908"/>
                <a:gd name="connsiteY99" fmla="*/ 1665346 h 2557868"/>
                <a:gd name="connsiteX100" fmla="*/ 1305939 w 3093908"/>
                <a:gd name="connsiteY100" fmla="*/ 1798424 h 2557868"/>
                <a:gd name="connsiteX101" fmla="*/ 1334093 w 3093908"/>
                <a:gd name="connsiteY101" fmla="*/ 1935896 h 2557868"/>
                <a:gd name="connsiteX102" fmla="*/ 1363795 w 3093908"/>
                <a:gd name="connsiteY102" fmla="*/ 2074623 h 2557868"/>
                <a:gd name="connsiteX103" fmla="*/ 1383596 w 3093908"/>
                <a:gd name="connsiteY103" fmla="*/ 2157482 h 2557868"/>
                <a:gd name="connsiteX104" fmla="*/ 1403706 w 3093908"/>
                <a:gd name="connsiteY104" fmla="*/ 2242225 h 2557868"/>
                <a:gd name="connsiteX105" fmla="*/ 1418557 w 3093908"/>
                <a:gd name="connsiteY105" fmla="*/ 2328224 h 2557868"/>
                <a:gd name="connsiteX106" fmla="*/ 1431861 w 3093908"/>
                <a:gd name="connsiteY106" fmla="*/ 2416106 h 2557868"/>
                <a:gd name="connsiteX107" fmla="*/ 1436794 w 3093908"/>
                <a:gd name="connsiteY107" fmla="*/ 2463025 h 2557868"/>
                <a:gd name="connsiteX108" fmla="*/ 748798 w 3093908"/>
                <a:gd name="connsiteY108" fmla="*/ 2557868 h 2557868"/>
                <a:gd name="connsiteX109" fmla="*/ 745632 w 3093908"/>
                <a:gd name="connsiteY109" fmla="*/ 2527213 h 2557868"/>
                <a:gd name="connsiteX110" fmla="*/ 749035 w 3093908"/>
                <a:gd name="connsiteY110" fmla="*/ 2460674 h 2557868"/>
                <a:gd name="connsiteX111" fmla="*/ 752438 w 3093908"/>
                <a:gd name="connsiteY111" fmla="*/ 2387858 h 2557868"/>
                <a:gd name="connsiteX112" fmla="*/ 757389 w 3093908"/>
                <a:gd name="connsiteY112" fmla="*/ 2313159 h 2557868"/>
                <a:gd name="connsiteX113" fmla="*/ 758936 w 3093908"/>
                <a:gd name="connsiteY113" fmla="*/ 2235321 h 2557868"/>
                <a:gd name="connsiteX114" fmla="*/ 757389 w 3093908"/>
                <a:gd name="connsiteY114" fmla="*/ 2162505 h 2557868"/>
                <a:gd name="connsiteX115" fmla="*/ 749035 w 3093908"/>
                <a:gd name="connsiteY115" fmla="*/ 2096593 h 2557868"/>
                <a:gd name="connsiteX116" fmla="*/ 730781 w 3093908"/>
                <a:gd name="connsiteY116" fmla="*/ 1899487 h 2557868"/>
                <a:gd name="connsiteX117" fmla="*/ 727378 w 3093908"/>
                <a:gd name="connsiteY117" fmla="*/ 1930873 h 2557868"/>
                <a:gd name="connsiteX118" fmla="*/ 715930 w 3093908"/>
                <a:gd name="connsiteY118" fmla="*/ 1954099 h 2557868"/>
                <a:gd name="connsiteX119" fmla="*/ 706030 w 3093908"/>
                <a:gd name="connsiteY119" fmla="*/ 1973559 h 2557868"/>
                <a:gd name="connsiteX120" fmla="*/ 697676 w 3093908"/>
                <a:gd name="connsiteY120" fmla="*/ 1990507 h 2557868"/>
                <a:gd name="connsiteX121" fmla="*/ 692726 w 3093908"/>
                <a:gd name="connsiteY121" fmla="*/ 2008711 h 2557868"/>
                <a:gd name="connsiteX122" fmla="*/ 691798 w 3093908"/>
                <a:gd name="connsiteY122" fmla="*/ 2025032 h 2557868"/>
                <a:gd name="connsiteX123" fmla="*/ 685920 w 3093908"/>
                <a:gd name="connsiteY123" fmla="*/ 2036959 h 2557868"/>
                <a:gd name="connsiteX124" fmla="*/ 676019 w 3093908"/>
                <a:gd name="connsiteY124" fmla="*/ 2058302 h 2557868"/>
                <a:gd name="connsiteX125" fmla="*/ 664571 w 3093908"/>
                <a:gd name="connsiteY125" fmla="*/ 2083411 h 2557868"/>
                <a:gd name="connsiteX126" fmla="*/ 657765 w 3093908"/>
                <a:gd name="connsiteY126" fmla="*/ 2111031 h 2557868"/>
                <a:gd name="connsiteX127" fmla="*/ 651268 w 3093908"/>
                <a:gd name="connsiteY127" fmla="*/ 2141161 h 2557868"/>
                <a:gd name="connsiteX128" fmla="*/ 647864 w 3093908"/>
                <a:gd name="connsiteY128" fmla="*/ 2164388 h 2557868"/>
                <a:gd name="connsiteX129" fmla="*/ 646317 w 3093908"/>
                <a:gd name="connsiteY129" fmla="*/ 2182592 h 2557868"/>
                <a:gd name="connsiteX130" fmla="*/ 642914 w 3093908"/>
                <a:gd name="connsiteY130" fmla="*/ 2188869 h 2557868"/>
                <a:gd name="connsiteX131" fmla="*/ 609809 w 3093908"/>
                <a:gd name="connsiteY131" fmla="*/ 2220883 h 2557868"/>
                <a:gd name="connsiteX132" fmla="*/ 578251 w 3093908"/>
                <a:gd name="connsiteY132" fmla="*/ 2247247 h 2557868"/>
                <a:gd name="connsiteX133" fmla="*/ 548550 w 3093908"/>
                <a:gd name="connsiteY133" fmla="*/ 2271729 h 2557868"/>
                <a:gd name="connsiteX134" fmla="*/ 518539 w 3093908"/>
                <a:gd name="connsiteY134" fmla="*/ 2293699 h 2557868"/>
                <a:gd name="connsiteX135" fmla="*/ 482340 w 3093908"/>
                <a:gd name="connsiteY135" fmla="*/ 2313158 h 2557868"/>
                <a:gd name="connsiteX136" fmla="*/ 437479 w 3093908"/>
                <a:gd name="connsiteY136" fmla="*/ 2330107 h 2557868"/>
                <a:gd name="connsiteX137" fmla="*/ 400971 w 3093908"/>
                <a:gd name="connsiteY137" fmla="*/ 2336384 h 2557868"/>
                <a:gd name="connsiteX138" fmla="*/ 369413 w 3093908"/>
                <a:gd name="connsiteY138" fmla="*/ 2331362 h 2557868"/>
                <a:gd name="connsiteX139" fmla="*/ 338164 w 3093908"/>
                <a:gd name="connsiteY139" fmla="*/ 2321947 h 2557868"/>
                <a:gd name="connsiteX140" fmla="*/ 311557 w 3093908"/>
                <a:gd name="connsiteY140" fmla="*/ 2301859 h 2557868"/>
                <a:gd name="connsiteX141" fmla="*/ 284949 w 3093908"/>
                <a:gd name="connsiteY141" fmla="*/ 2280517 h 2557868"/>
                <a:gd name="connsiteX142" fmla="*/ 261745 w 3093908"/>
                <a:gd name="connsiteY142" fmla="*/ 2255408 h 2557868"/>
                <a:gd name="connsiteX143" fmla="*/ 240397 w 3093908"/>
                <a:gd name="connsiteY143" fmla="*/ 2227160 h 2557868"/>
                <a:gd name="connsiteX144" fmla="*/ 222143 w 3093908"/>
                <a:gd name="connsiteY144" fmla="*/ 2200796 h 2557868"/>
                <a:gd name="connsiteX145" fmla="*/ 205435 w 3093908"/>
                <a:gd name="connsiteY145" fmla="*/ 2177570 h 2557868"/>
                <a:gd name="connsiteX146" fmla="*/ 192132 w 3093908"/>
                <a:gd name="connsiteY146" fmla="*/ 2157482 h 2557868"/>
                <a:gd name="connsiteX147" fmla="*/ 180684 w 3093908"/>
                <a:gd name="connsiteY147" fmla="*/ 2146183 h 2557868"/>
                <a:gd name="connsiteX148" fmla="*/ 147579 w 3093908"/>
                <a:gd name="connsiteY148" fmla="*/ 2106009 h 2557868"/>
                <a:gd name="connsiteX149" fmla="*/ 119425 w 3093908"/>
                <a:gd name="connsiteY149" fmla="*/ 2060185 h 2557868"/>
                <a:gd name="connsiteX150" fmla="*/ 96220 w 3093908"/>
                <a:gd name="connsiteY150" fmla="*/ 2003690 h 2557868"/>
                <a:gd name="connsiteX151" fmla="*/ 79513 w 3093908"/>
                <a:gd name="connsiteY151" fmla="*/ 1944056 h 2557868"/>
                <a:gd name="connsiteX152" fmla="*/ 66210 w 3093908"/>
                <a:gd name="connsiteY152" fmla="*/ 1877517 h 2557868"/>
                <a:gd name="connsiteX153" fmla="*/ 61259 w 3093908"/>
                <a:gd name="connsiteY153" fmla="*/ 1807839 h 2557868"/>
                <a:gd name="connsiteX154" fmla="*/ 61259 w 3093908"/>
                <a:gd name="connsiteY154" fmla="*/ 1740045 h 2557868"/>
                <a:gd name="connsiteX155" fmla="*/ 69613 w 3093908"/>
                <a:gd name="connsiteY155" fmla="*/ 1672250 h 2557868"/>
                <a:gd name="connsiteX156" fmla="*/ 74563 w 3093908"/>
                <a:gd name="connsiteY156" fmla="*/ 1640864 h 2557868"/>
                <a:gd name="connsiteX157" fmla="*/ 73016 w 3093908"/>
                <a:gd name="connsiteY157" fmla="*/ 1610733 h 2557868"/>
                <a:gd name="connsiteX158" fmla="*/ 73016 w 3093908"/>
                <a:gd name="connsiteY158" fmla="*/ 1581230 h 2557868"/>
                <a:gd name="connsiteX159" fmla="*/ 73016 w 3093908"/>
                <a:gd name="connsiteY159" fmla="*/ 1552983 h 2557868"/>
                <a:gd name="connsiteX160" fmla="*/ 76110 w 3093908"/>
                <a:gd name="connsiteY160" fmla="*/ 1529757 h 2557868"/>
                <a:gd name="connsiteX161" fmla="*/ 59713 w 3093908"/>
                <a:gd name="connsiteY161" fmla="*/ 1478283 h 2557868"/>
                <a:gd name="connsiteX162" fmla="*/ 39911 w 3093908"/>
                <a:gd name="connsiteY162" fmla="*/ 1421788 h 2557868"/>
                <a:gd name="connsiteX163" fmla="*/ 23204 w 3093908"/>
                <a:gd name="connsiteY163" fmla="*/ 1364038 h 2557868"/>
                <a:gd name="connsiteX164" fmla="*/ 8354 w 3093908"/>
                <a:gd name="connsiteY164" fmla="*/ 1307542 h 2557868"/>
                <a:gd name="connsiteX165" fmla="*/ 0 w 3093908"/>
                <a:gd name="connsiteY165" fmla="*/ 1251675 h 2557868"/>
                <a:gd name="connsiteX166" fmla="*/ 33105 w 3093908"/>
                <a:gd name="connsiteY166" fmla="*/ 1218405 h 2557868"/>
                <a:gd name="connsiteX167" fmla="*/ 79513 w 3093908"/>
                <a:gd name="connsiteY167" fmla="*/ 1192040 h 2557868"/>
                <a:gd name="connsiteX168" fmla="*/ 127469 w 3093908"/>
                <a:gd name="connsiteY168" fmla="*/ 1170070 h 2557868"/>
                <a:gd name="connsiteX169" fmla="*/ 184088 w 3093908"/>
                <a:gd name="connsiteY169" fmla="*/ 1155632 h 2557868"/>
                <a:gd name="connsiteX170" fmla="*/ 240397 w 3093908"/>
                <a:gd name="connsiteY170" fmla="*/ 1148727 h 2557868"/>
                <a:gd name="connsiteX171" fmla="*/ 255247 w 3093908"/>
                <a:gd name="connsiteY171" fmla="*/ 1158771 h 2557868"/>
                <a:gd name="connsiteX172" fmla="*/ 271645 w 3093908"/>
                <a:gd name="connsiteY172" fmla="*/ 1165048 h 2557868"/>
                <a:gd name="connsiteX173" fmla="*/ 289899 w 3093908"/>
                <a:gd name="connsiteY173" fmla="*/ 1170070 h 2557868"/>
                <a:gd name="connsiteX174" fmla="*/ 306606 w 3093908"/>
                <a:gd name="connsiteY174" fmla="*/ 1178231 h 2557868"/>
                <a:gd name="connsiteX175" fmla="*/ 321457 w 3093908"/>
                <a:gd name="connsiteY175" fmla="*/ 1192040 h 2557868"/>
                <a:gd name="connsiteX176" fmla="*/ 338164 w 3093908"/>
                <a:gd name="connsiteY176" fmla="*/ 1216522 h 2557868"/>
                <a:gd name="connsiteX177" fmla="*/ 349612 w 3093908"/>
                <a:gd name="connsiteY177" fmla="*/ 1244770 h 2557868"/>
                <a:gd name="connsiteX178" fmla="*/ 336308 w 3093908"/>
                <a:gd name="connsiteY178" fmla="*/ 1266112 h 2557868"/>
                <a:gd name="connsiteX179" fmla="*/ 331358 w 3093908"/>
                <a:gd name="connsiteY179" fmla="*/ 1288083 h 2557868"/>
                <a:gd name="connsiteX180" fmla="*/ 336308 w 3093908"/>
                <a:gd name="connsiteY180" fmla="*/ 1309425 h 2557868"/>
                <a:gd name="connsiteX181" fmla="*/ 341258 w 3093908"/>
                <a:gd name="connsiteY181" fmla="*/ 1330768 h 2557868"/>
                <a:gd name="connsiteX182" fmla="*/ 344661 w 3093908"/>
                <a:gd name="connsiteY182" fmla="*/ 1353994 h 2557868"/>
                <a:gd name="connsiteX183" fmla="*/ 343114 w 3093908"/>
                <a:gd name="connsiteY183" fmla="*/ 1377220 h 2557868"/>
                <a:gd name="connsiteX184" fmla="*/ 331358 w 3093908"/>
                <a:gd name="connsiteY184" fmla="*/ 1403584 h 2557868"/>
                <a:gd name="connsiteX185" fmla="*/ 278452 w 3093908"/>
                <a:gd name="connsiteY185" fmla="*/ 1425555 h 2557868"/>
                <a:gd name="connsiteX186" fmla="*/ 278452 w 3093908"/>
                <a:gd name="connsiteY186" fmla="*/ 1448781 h 2557868"/>
                <a:gd name="connsiteX187" fmla="*/ 279999 w 3093908"/>
                <a:gd name="connsiteY187" fmla="*/ 1472006 h 2557868"/>
                <a:gd name="connsiteX188" fmla="*/ 283402 w 3093908"/>
                <a:gd name="connsiteY188" fmla="*/ 1498371 h 2557868"/>
                <a:gd name="connsiteX189" fmla="*/ 283402 w 3093908"/>
                <a:gd name="connsiteY189" fmla="*/ 1522852 h 2557868"/>
                <a:gd name="connsiteX190" fmla="*/ 279999 w 3093908"/>
                <a:gd name="connsiteY190" fmla="*/ 1547961 h 2557868"/>
                <a:gd name="connsiteX191" fmla="*/ 275048 w 3093908"/>
                <a:gd name="connsiteY191" fmla="*/ 1568048 h 2557868"/>
                <a:gd name="connsiteX192" fmla="*/ 261745 w 3093908"/>
                <a:gd name="connsiteY192" fmla="*/ 1584369 h 2557868"/>
                <a:gd name="connsiteX193" fmla="*/ 275048 w 3093908"/>
                <a:gd name="connsiteY193" fmla="*/ 1609478 h 2557868"/>
                <a:gd name="connsiteX194" fmla="*/ 289899 w 3093908"/>
                <a:gd name="connsiteY194" fmla="*/ 1632704 h 2557868"/>
                <a:gd name="connsiteX195" fmla="*/ 306606 w 3093908"/>
                <a:gd name="connsiteY195" fmla="*/ 1654047 h 2557868"/>
                <a:gd name="connsiteX196" fmla="*/ 323004 w 3093908"/>
                <a:gd name="connsiteY196" fmla="*/ 1669112 h 2557868"/>
                <a:gd name="connsiteX197" fmla="*/ 338164 w 3093908"/>
                <a:gd name="connsiteY197" fmla="*/ 1675389 h 2557868"/>
                <a:gd name="connsiteX198" fmla="*/ 349612 w 3093908"/>
                <a:gd name="connsiteY198" fmla="*/ 1659068 h 2557868"/>
                <a:gd name="connsiteX199" fmla="*/ 357965 w 3093908"/>
                <a:gd name="connsiteY199" fmla="*/ 1630821 h 2557868"/>
                <a:gd name="connsiteX200" fmla="*/ 369413 w 3093908"/>
                <a:gd name="connsiteY200" fmla="*/ 1596296 h 2557868"/>
                <a:gd name="connsiteX201" fmla="*/ 379622 w 3093908"/>
                <a:gd name="connsiteY201" fmla="*/ 1556122 h 2557868"/>
                <a:gd name="connsiteX202" fmla="*/ 386120 w 3093908"/>
                <a:gd name="connsiteY202" fmla="*/ 1513436 h 2557868"/>
                <a:gd name="connsiteX203" fmla="*/ 394473 w 3093908"/>
                <a:gd name="connsiteY203" fmla="*/ 1472006 h 2557868"/>
                <a:gd name="connsiteX204" fmla="*/ 399423 w 3093908"/>
                <a:gd name="connsiteY204" fmla="*/ 1433715 h 2557868"/>
                <a:gd name="connsiteX205" fmla="*/ 400970 w 3093908"/>
                <a:gd name="connsiteY205" fmla="*/ 1403584 h 2557868"/>
                <a:gd name="connsiteX206" fmla="*/ 399424 w 3093908"/>
                <a:gd name="connsiteY206" fmla="*/ 1382241 h 2557868"/>
                <a:gd name="connsiteX207" fmla="*/ 407777 w 3093908"/>
                <a:gd name="connsiteY207" fmla="*/ 1380358 h 2557868"/>
                <a:gd name="connsiteX208" fmla="*/ 410871 w 3093908"/>
                <a:gd name="connsiteY208" fmla="*/ 1377220 h 2557868"/>
                <a:gd name="connsiteX209" fmla="*/ 415821 w 3093908"/>
                <a:gd name="connsiteY209" fmla="*/ 1374081 h 2557868"/>
                <a:gd name="connsiteX210" fmla="*/ 417678 w 3093908"/>
                <a:gd name="connsiteY210" fmla="*/ 1370942 h 2557868"/>
                <a:gd name="connsiteX211" fmla="*/ 420771 w 3093908"/>
                <a:gd name="connsiteY211" fmla="*/ 1367176 h 2557868"/>
                <a:gd name="connsiteX212" fmla="*/ 422628 w 3093908"/>
                <a:gd name="connsiteY212" fmla="*/ 1362154 h 2557868"/>
                <a:gd name="connsiteX213" fmla="*/ 426031 w 3093908"/>
                <a:gd name="connsiteY213" fmla="*/ 1353994 h 2557868"/>
                <a:gd name="connsiteX214" fmla="*/ 422628 w 3093908"/>
                <a:gd name="connsiteY214" fmla="*/ 1332651 h 2557868"/>
                <a:gd name="connsiteX215" fmla="*/ 426031 w 3093908"/>
                <a:gd name="connsiteY215" fmla="*/ 1302520 h 2557868"/>
                <a:gd name="connsiteX216" fmla="*/ 432528 w 3093908"/>
                <a:gd name="connsiteY216" fmla="*/ 1271134 h 2557868"/>
                <a:gd name="connsiteX217" fmla="*/ 442429 w 3093908"/>
                <a:gd name="connsiteY217" fmla="*/ 1239748 h 2557868"/>
                <a:gd name="connsiteX218" fmla="*/ 452329 w 3093908"/>
                <a:gd name="connsiteY218" fmla="*/ 1215266 h 2557868"/>
                <a:gd name="connsiteX219" fmla="*/ 465633 w 3093908"/>
                <a:gd name="connsiteY219" fmla="*/ 1195179 h 2557868"/>
                <a:gd name="connsiteX220" fmla="*/ 487290 w 3093908"/>
                <a:gd name="connsiteY220" fmla="*/ 1178231 h 2557868"/>
                <a:gd name="connsiteX221" fmla="*/ 515445 w 3093908"/>
                <a:gd name="connsiteY221" fmla="*/ 1166932 h 2557868"/>
                <a:gd name="connsiteX222" fmla="*/ 545147 w 3093908"/>
                <a:gd name="connsiteY222" fmla="*/ 1161910 h 2557868"/>
                <a:gd name="connsiteX223" fmla="*/ 576704 w 3093908"/>
                <a:gd name="connsiteY223" fmla="*/ 1155632 h 2557868"/>
                <a:gd name="connsiteX224" fmla="*/ 609809 w 3093908"/>
                <a:gd name="connsiteY224" fmla="*/ 1148727 h 2557868"/>
                <a:gd name="connsiteX225" fmla="*/ 639511 w 3093908"/>
                <a:gd name="connsiteY225" fmla="*/ 1135545 h 2557868"/>
                <a:gd name="connsiteX226" fmla="*/ 701080 w 3093908"/>
                <a:gd name="connsiteY226" fmla="*/ 1105414 h 2557868"/>
                <a:gd name="connsiteX227" fmla="*/ 767289 w 3093908"/>
                <a:gd name="connsiteY227" fmla="*/ 1072773 h 2557868"/>
                <a:gd name="connsiteX228" fmla="*/ 835355 w 3093908"/>
                <a:gd name="connsiteY228" fmla="*/ 1039503 h 2557868"/>
                <a:gd name="connsiteX229" fmla="*/ 894758 w 3093908"/>
                <a:gd name="connsiteY229" fmla="*/ 1004351 h 2557868"/>
                <a:gd name="connsiteX230" fmla="*/ 883311 w 3093908"/>
                <a:gd name="connsiteY230" fmla="*/ 994935 h 2557868"/>
                <a:gd name="connsiteX231" fmla="*/ 908062 w 3093908"/>
                <a:gd name="connsiteY231" fmla="*/ 984891 h 2557868"/>
                <a:gd name="connsiteX232" fmla="*/ 926316 w 3093908"/>
                <a:gd name="connsiteY232" fmla="*/ 969826 h 2557868"/>
                <a:gd name="connsiteX233" fmla="*/ 944570 w 3093908"/>
                <a:gd name="connsiteY233" fmla="*/ 951622 h 2557868"/>
                <a:gd name="connsiteX234" fmla="*/ 959421 w 3093908"/>
                <a:gd name="connsiteY234" fmla="*/ 931534 h 2557868"/>
                <a:gd name="connsiteX235" fmla="*/ 976128 w 3093908"/>
                <a:gd name="connsiteY235" fmla="*/ 912075 h 2557868"/>
                <a:gd name="connsiteX236" fmla="*/ 2691081 w 3093908"/>
                <a:gd name="connsiteY236" fmla="*/ 204628 h 2557868"/>
                <a:gd name="connsiteX237" fmla="*/ 2716142 w 3093908"/>
                <a:gd name="connsiteY237" fmla="*/ 202745 h 2557868"/>
                <a:gd name="connsiteX238" fmla="*/ 2745843 w 3093908"/>
                <a:gd name="connsiteY238" fmla="*/ 202745 h 2557868"/>
                <a:gd name="connsiteX239" fmla="*/ 2782351 w 3093908"/>
                <a:gd name="connsiteY239" fmla="*/ 204628 h 2557868"/>
                <a:gd name="connsiteX240" fmla="*/ 2818860 w 3093908"/>
                <a:gd name="connsiteY240" fmla="*/ 209650 h 2557868"/>
                <a:gd name="connsiteX241" fmla="*/ 2858462 w 3093908"/>
                <a:gd name="connsiteY241" fmla="*/ 217810 h 2557868"/>
                <a:gd name="connsiteX242" fmla="*/ 2891876 w 3093908"/>
                <a:gd name="connsiteY242" fmla="*/ 225971 h 2557868"/>
                <a:gd name="connsiteX243" fmla="*/ 2923124 w 3093908"/>
                <a:gd name="connsiteY243" fmla="*/ 239153 h 2557868"/>
                <a:gd name="connsiteX244" fmla="*/ 2943235 w 3093908"/>
                <a:gd name="connsiteY244" fmla="*/ 252336 h 2557868"/>
                <a:gd name="connsiteX245" fmla="*/ 2956229 w 3093908"/>
                <a:gd name="connsiteY245" fmla="*/ 269284 h 2557868"/>
                <a:gd name="connsiteX246" fmla="*/ 2961489 w 3093908"/>
                <a:gd name="connsiteY246" fmla="*/ 278700 h 2557868"/>
                <a:gd name="connsiteX247" fmla="*/ 2963036 w 3093908"/>
                <a:gd name="connsiteY247" fmla="*/ 300670 h 2557868"/>
                <a:gd name="connsiteX248" fmla="*/ 2967986 w 3093908"/>
                <a:gd name="connsiteY248" fmla="*/ 328918 h 2557868"/>
                <a:gd name="connsiteX249" fmla="*/ 2971389 w 3093908"/>
                <a:gd name="connsiteY249" fmla="*/ 358421 h 2557868"/>
                <a:gd name="connsiteX250" fmla="*/ 2976340 w 3093908"/>
                <a:gd name="connsiteY250" fmla="*/ 393573 h 2557868"/>
                <a:gd name="connsiteX251" fmla="*/ 2977886 w 3093908"/>
                <a:gd name="connsiteY251" fmla="*/ 423077 h 2557868"/>
                <a:gd name="connsiteX252" fmla="*/ 2981290 w 3093908"/>
                <a:gd name="connsiteY252" fmla="*/ 451324 h 2557868"/>
                <a:gd name="connsiteX253" fmla="*/ 2981290 w 3093908"/>
                <a:gd name="connsiteY253" fmla="*/ 471412 h 2557868"/>
                <a:gd name="connsiteX254" fmla="*/ 2969533 w 3093908"/>
                <a:gd name="connsiteY254" fmla="*/ 515980 h 2557868"/>
                <a:gd name="connsiteX255" fmla="*/ 2974483 w 3093908"/>
                <a:gd name="connsiteY255" fmla="*/ 537323 h 2557868"/>
                <a:gd name="connsiteX256" fmla="*/ 2981290 w 3093908"/>
                <a:gd name="connsiteY256" fmla="*/ 567453 h 2557868"/>
                <a:gd name="connsiteX257" fmla="*/ 2989643 w 3093908"/>
                <a:gd name="connsiteY257" fmla="*/ 596956 h 2557868"/>
                <a:gd name="connsiteX258" fmla="*/ 2996140 w 3093908"/>
                <a:gd name="connsiteY258" fmla="*/ 623321 h 2557868"/>
                <a:gd name="connsiteX259" fmla="*/ 2999544 w 3093908"/>
                <a:gd name="connsiteY259" fmla="*/ 653452 h 2557868"/>
                <a:gd name="connsiteX260" fmla="*/ 2999544 w 3093908"/>
                <a:gd name="connsiteY260" fmla="*/ 684838 h 2557868"/>
                <a:gd name="connsiteX261" fmla="*/ 2997687 w 3093908"/>
                <a:gd name="connsiteY261" fmla="*/ 714969 h 2557868"/>
                <a:gd name="connsiteX262" fmla="*/ 2996140 w 3093908"/>
                <a:gd name="connsiteY262" fmla="*/ 742589 h 2557868"/>
                <a:gd name="connsiteX263" fmla="*/ 2996141 w 3093908"/>
                <a:gd name="connsiteY263" fmla="*/ 769581 h 2557868"/>
                <a:gd name="connsiteX264" fmla="*/ 3001091 w 3093908"/>
                <a:gd name="connsiteY264" fmla="*/ 787785 h 2557868"/>
                <a:gd name="connsiteX265" fmla="*/ 3012848 w 3093908"/>
                <a:gd name="connsiteY265" fmla="*/ 802223 h 2557868"/>
                <a:gd name="connsiteX266" fmla="*/ 3027698 w 3093908"/>
                <a:gd name="connsiteY266" fmla="*/ 817288 h 2557868"/>
                <a:gd name="connsiteX267" fmla="*/ 3044096 w 3093908"/>
                <a:gd name="connsiteY267" fmla="*/ 830470 h 2557868"/>
                <a:gd name="connsiteX268" fmla="*/ 3059256 w 3093908"/>
                <a:gd name="connsiteY268" fmla="*/ 842397 h 2557868"/>
                <a:gd name="connsiteX269" fmla="*/ 3074107 w 3093908"/>
                <a:gd name="connsiteY269" fmla="*/ 853697 h 2557868"/>
                <a:gd name="connsiteX270" fmla="*/ 3087411 w 3093908"/>
                <a:gd name="connsiteY270" fmla="*/ 871900 h 2557868"/>
                <a:gd name="connsiteX271" fmla="*/ 3093908 w 3093908"/>
                <a:gd name="connsiteY271" fmla="*/ 897009 h 2557868"/>
                <a:gd name="connsiteX272" fmla="*/ 3062350 w 3093908"/>
                <a:gd name="connsiteY272" fmla="*/ 954760 h 2557868"/>
                <a:gd name="connsiteX273" fmla="*/ 3037599 w 3093908"/>
                <a:gd name="connsiteY273" fmla="*/ 1019416 h 2557868"/>
                <a:gd name="connsiteX274" fmla="*/ 3017798 w 3093908"/>
                <a:gd name="connsiteY274" fmla="*/ 1085955 h 2557868"/>
                <a:gd name="connsiteX275" fmla="*/ 2997687 w 3093908"/>
                <a:gd name="connsiteY275" fmla="*/ 1155632 h 2557868"/>
                <a:gd name="connsiteX276" fmla="*/ 2976340 w 3093908"/>
                <a:gd name="connsiteY276" fmla="*/ 1223427 h 2557868"/>
                <a:gd name="connsiteX277" fmla="*/ 2953135 w 3093908"/>
                <a:gd name="connsiteY277" fmla="*/ 1289338 h 2557868"/>
                <a:gd name="connsiteX278" fmla="*/ 2941378 w 3093908"/>
                <a:gd name="connsiteY278" fmla="*/ 1324491 h 2557868"/>
                <a:gd name="connsiteX279" fmla="*/ 2931478 w 3093908"/>
                <a:gd name="connsiteY279" fmla="*/ 1362154 h 2557868"/>
                <a:gd name="connsiteX280" fmla="*/ 2924981 w 3093908"/>
                <a:gd name="connsiteY280" fmla="*/ 1400446 h 2557868"/>
                <a:gd name="connsiteX281" fmla="*/ 2913224 w 3093908"/>
                <a:gd name="connsiteY281" fmla="*/ 1441875 h 2557868"/>
                <a:gd name="connsiteX282" fmla="*/ 2901776 w 3093908"/>
                <a:gd name="connsiteY282" fmla="*/ 1480167 h 2557868"/>
                <a:gd name="connsiteX283" fmla="*/ 2881666 w 3093908"/>
                <a:gd name="connsiteY283" fmla="*/ 1513436 h 2557868"/>
                <a:gd name="connsiteX284" fmla="*/ 2858461 w 3093908"/>
                <a:gd name="connsiteY284" fmla="*/ 1534779 h 2557868"/>
                <a:gd name="connsiteX285" fmla="*/ 2828760 w 3093908"/>
                <a:gd name="connsiteY285" fmla="*/ 1549844 h 2557868"/>
                <a:gd name="connsiteX286" fmla="*/ 2795655 w 3093908"/>
                <a:gd name="connsiteY286" fmla="*/ 1559888 h 2557868"/>
                <a:gd name="connsiteX287" fmla="*/ 2759147 w 3093908"/>
                <a:gd name="connsiteY287" fmla="*/ 1568048 h 2557868"/>
                <a:gd name="connsiteX288" fmla="*/ 2721092 w 3093908"/>
                <a:gd name="connsiteY288" fmla="*/ 1574325 h 2557868"/>
                <a:gd name="connsiteX289" fmla="*/ 2684584 w 3093908"/>
                <a:gd name="connsiteY289" fmla="*/ 1584369 h 2557868"/>
                <a:gd name="connsiteX290" fmla="*/ 2619921 w 3093908"/>
                <a:gd name="connsiteY290" fmla="*/ 1596296 h 2557868"/>
                <a:gd name="connsiteX291" fmla="*/ 2546905 w 3093908"/>
                <a:gd name="connsiteY291" fmla="*/ 1609478 h 2557868"/>
                <a:gd name="connsiteX292" fmla="*/ 2467392 w 3093908"/>
                <a:gd name="connsiteY292" fmla="*/ 1615756 h 2557868"/>
                <a:gd name="connsiteX293" fmla="*/ 2382928 w 3093908"/>
                <a:gd name="connsiteY293" fmla="*/ 1622660 h 2557868"/>
                <a:gd name="connsiteX294" fmla="*/ 2298464 w 3093908"/>
                <a:gd name="connsiteY294" fmla="*/ 1623916 h 2557868"/>
                <a:gd name="connsiteX295" fmla="*/ 2210597 w 3093908"/>
                <a:gd name="connsiteY295" fmla="*/ 1625799 h 2557868"/>
                <a:gd name="connsiteX296" fmla="*/ 2122730 w 3093908"/>
                <a:gd name="connsiteY296" fmla="*/ 1625799 h 2557868"/>
                <a:gd name="connsiteX297" fmla="*/ 2124586 w 3093908"/>
                <a:gd name="connsiteY297" fmla="*/ 1740045 h 2557868"/>
                <a:gd name="connsiteX298" fmla="*/ 2132631 w 3093908"/>
                <a:gd name="connsiteY298" fmla="*/ 1858058 h 2557868"/>
                <a:gd name="connsiteX299" fmla="*/ 2145935 w 3093908"/>
                <a:gd name="connsiteY299" fmla="*/ 1973559 h 2557868"/>
                <a:gd name="connsiteX300" fmla="*/ 2162642 w 3093908"/>
                <a:gd name="connsiteY300" fmla="*/ 2083411 h 2557868"/>
                <a:gd name="connsiteX301" fmla="*/ 2183990 w 3093908"/>
                <a:gd name="connsiteY301" fmla="*/ 2185730 h 2557868"/>
                <a:gd name="connsiteX302" fmla="*/ 2205647 w 3093908"/>
                <a:gd name="connsiteY302" fmla="*/ 2276750 h 2557868"/>
                <a:gd name="connsiteX303" fmla="*/ 2220498 w 3093908"/>
                <a:gd name="connsiteY303" fmla="*/ 2351450 h 2557868"/>
                <a:gd name="connsiteX304" fmla="*/ 2221212 w 3093908"/>
                <a:gd name="connsiteY304" fmla="*/ 2354889 h 2557868"/>
                <a:gd name="connsiteX305" fmla="*/ 2010605 w 3093908"/>
                <a:gd name="connsiteY305" fmla="*/ 2383922 h 2557868"/>
                <a:gd name="connsiteX306" fmla="*/ 2010112 w 3093908"/>
                <a:gd name="connsiteY306" fmla="*/ 2381580 h 2557868"/>
                <a:gd name="connsiteX307" fmla="*/ 1991858 w 3093908"/>
                <a:gd name="connsiteY307" fmla="*/ 2323202 h 2557868"/>
                <a:gd name="connsiteX308" fmla="*/ 1967107 w 3093908"/>
                <a:gd name="connsiteY308" fmla="*/ 2266707 h 2557868"/>
                <a:gd name="connsiteX309" fmla="*/ 1942046 w 3093908"/>
                <a:gd name="connsiteY309" fmla="*/ 2213978 h 2557868"/>
                <a:gd name="connsiteX310" fmla="*/ 1915748 w 3093908"/>
                <a:gd name="connsiteY310" fmla="*/ 2161249 h 2557868"/>
                <a:gd name="connsiteX311" fmla="*/ 1894091 w 3093908"/>
                <a:gd name="connsiteY311" fmla="*/ 2112914 h 2557868"/>
                <a:gd name="connsiteX312" fmla="*/ 1827881 w 3093908"/>
                <a:gd name="connsiteY312" fmla="*/ 1950333 h 2557868"/>
                <a:gd name="connsiteX313" fmla="*/ 1766622 w 3093908"/>
                <a:gd name="connsiteY313" fmla="*/ 1791519 h 2557868"/>
                <a:gd name="connsiteX314" fmla="*/ 1708456 w 3093908"/>
                <a:gd name="connsiteY314" fmla="*/ 1625799 h 2557868"/>
                <a:gd name="connsiteX315" fmla="*/ 1609142 w 3093908"/>
                <a:gd name="connsiteY315" fmla="*/ 1273017 h 2557868"/>
                <a:gd name="connsiteX316" fmla="*/ 1579131 w 3093908"/>
                <a:gd name="connsiteY316" fmla="*/ 1208361 h 2557868"/>
                <a:gd name="connsiteX317" fmla="*/ 1544479 w 3093908"/>
                <a:gd name="connsiteY317" fmla="*/ 1141823 h 2557868"/>
                <a:gd name="connsiteX318" fmla="*/ 1509518 w 3093908"/>
                <a:gd name="connsiteY318" fmla="*/ 1077794 h 2557868"/>
                <a:gd name="connsiteX319" fmla="*/ 1478269 w 3093908"/>
                <a:gd name="connsiteY319" fmla="*/ 1017533 h 2557868"/>
                <a:gd name="connsiteX320" fmla="*/ 1451662 w 3093908"/>
                <a:gd name="connsiteY320" fmla="*/ 923374 h 2557868"/>
                <a:gd name="connsiteX321" fmla="*/ 1468369 w 3093908"/>
                <a:gd name="connsiteY321" fmla="*/ 912075 h 2557868"/>
                <a:gd name="connsiteX322" fmla="*/ 1479816 w 3093908"/>
                <a:gd name="connsiteY322" fmla="*/ 926513 h 2557868"/>
                <a:gd name="connsiteX323" fmla="*/ 1499617 w 3093908"/>
                <a:gd name="connsiteY323" fmla="*/ 939695 h 2557868"/>
                <a:gd name="connsiteX324" fmla="*/ 1516324 w 3093908"/>
                <a:gd name="connsiteY324" fmla="*/ 951622 h 2557868"/>
                <a:gd name="connsiteX325" fmla="*/ 1534578 w 3093908"/>
                <a:gd name="connsiteY325" fmla="*/ 961665 h 2557868"/>
                <a:gd name="connsiteX326" fmla="*/ 1527772 w 3093908"/>
                <a:gd name="connsiteY326" fmla="*/ 977986 h 2557868"/>
                <a:gd name="connsiteX327" fmla="*/ 1577584 w 3093908"/>
                <a:gd name="connsiteY327" fmla="*/ 1011256 h 2557868"/>
                <a:gd name="connsiteX328" fmla="*/ 1610689 w 3093908"/>
                <a:gd name="connsiteY328" fmla="*/ 1011256 h 2557868"/>
                <a:gd name="connsiteX329" fmla="*/ 1653694 w 3093908"/>
                <a:gd name="connsiteY329" fmla="*/ 1009372 h 2557868"/>
                <a:gd name="connsiteX330" fmla="*/ 1703506 w 3093908"/>
                <a:gd name="connsiteY330" fmla="*/ 1006234 h 2557868"/>
                <a:gd name="connsiteX331" fmla="*/ 1754865 w 3093908"/>
                <a:gd name="connsiteY331" fmla="*/ 1006234 h 2557868"/>
                <a:gd name="connsiteX332" fmla="*/ 1806224 w 3093908"/>
                <a:gd name="connsiteY332" fmla="*/ 1006234 h 2557868"/>
                <a:gd name="connsiteX333" fmla="*/ 1854488 w 3093908"/>
                <a:gd name="connsiteY333" fmla="*/ 1006234 h 2557868"/>
                <a:gd name="connsiteX334" fmla="*/ 1897494 w 3093908"/>
                <a:gd name="connsiteY334" fmla="*/ 1011256 h 2557868"/>
                <a:gd name="connsiteX335" fmla="*/ 1930599 w 3093908"/>
                <a:gd name="connsiteY335" fmla="*/ 1014394 h 2557868"/>
                <a:gd name="connsiteX336" fmla="*/ 1953803 w 3093908"/>
                <a:gd name="connsiteY336" fmla="*/ 1021299 h 2557868"/>
                <a:gd name="connsiteX337" fmla="*/ 1978554 w 3093908"/>
                <a:gd name="connsiteY337" fmla="*/ 1036365 h 2557868"/>
                <a:gd name="connsiteX338" fmla="*/ 1993405 w 3093908"/>
                <a:gd name="connsiteY338" fmla="*/ 1054569 h 2557868"/>
                <a:gd name="connsiteX339" fmla="*/ 2001758 w 3093908"/>
                <a:gd name="connsiteY339" fmla="*/ 1069007 h 2557868"/>
                <a:gd name="connsiteX340" fmla="*/ 2008565 w 3093908"/>
                <a:gd name="connsiteY340" fmla="*/ 1087211 h 2557868"/>
                <a:gd name="connsiteX341" fmla="*/ 2016609 w 3093908"/>
                <a:gd name="connsiteY341" fmla="*/ 1107298 h 2557868"/>
                <a:gd name="connsiteX342" fmla="*/ 2029913 w 3093908"/>
                <a:gd name="connsiteY342" fmla="*/ 1130523 h 2557868"/>
                <a:gd name="connsiteX343" fmla="*/ 2039814 w 3093908"/>
                <a:gd name="connsiteY343" fmla="*/ 1140567 h 2557868"/>
                <a:gd name="connsiteX344" fmla="*/ 2053117 w 3093908"/>
                <a:gd name="connsiteY344" fmla="*/ 1143706 h 2557868"/>
                <a:gd name="connsiteX345" fmla="*/ 2068277 w 3093908"/>
                <a:gd name="connsiteY345" fmla="*/ 1145589 h 2557868"/>
                <a:gd name="connsiteX346" fmla="*/ 2084675 w 3093908"/>
                <a:gd name="connsiteY346" fmla="*/ 1148728 h 2557868"/>
                <a:gd name="connsiteX347" fmla="*/ 2101382 w 3093908"/>
                <a:gd name="connsiteY347" fmla="*/ 1151866 h 2557868"/>
                <a:gd name="connsiteX348" fmla="*/ 2117780 w 3093908"/>
                <a:gd name="connsiteY348" fmla="*/ 1185136 h 2557868"/>
                <a:gd name="connsiteX349" fmla="*/ 2127681 w 3093908"/>
                <a:gd name="connsiteY349" fmla="*/ 1188274 h 2557868"/>
                <a:gd name="connsiteX350" fmla="*/ 2149338 w 3093908"/>
                <a:gd name="connsiteY350" fmla="*/ 1188274 h 2557868"/>
                <a:gd name="connsiteX351" fmla="*/ 2177492 w 3093908"/>
                <a:gd name="connsiteY351" fmla="*/ 1192040 h 2557868"/>
                <a:gd name="connsiteX352" fmla="*/ 2207194 w 3093908"/>
                <a:gd name="connsiteY352" fmla="*/ 1192041 h 2557868"/>
                <a:gd name="connsiteX353" fmla="*/ 2235349 w 3093908"/>
                <a:gd name="connsiteY353" fmla="*/ 1193296 h 2557868"/>
                <a:gd name="connsiteX354" fmla="*/ 2258553 w 3093908"/>
                <a:gd name="connsiteY354" fmla="*/ 1195179 h 2557868"/>
                <a:gd name="connsiteX355" fmla="*/ 2287017 w 3093908"/>
                <a:gd name="connsiteY355" fmla="*/ 1203340 h 2557868"/>
                <a:gd name="connsiteX356" fmla="*/ 2321669 w 3093908"/>
                <a:gd name="connsiteY356" fmla="*/ 1213383 h 2557868"/>
                <a:gd name="connsiteX357" fmla="*/ 2356320 w 3093908"/>
                <a:gd name="connsiteY357" fmla="*/ 1221544 h 2557868"/>
                <a:gd name="connsiteX358" fmla="*/ 2389735 w 3093908"/>
                <a:gd name="connsiteY358" fmla="*/ 1229704 h 2557868"/>
                <a:gd name="connsiteX359" fmla="*/ 2417889 w 3093908"/>
                <a:gd name="connsiteY359" fmla="*/ 1234726 h 2557868"/>
                <a:gd name="connsiteX360" fmla="*/ 2450994 w 3093908"/>
                <a:gd name="connsiteY360" fmla="*/ 1236609 h 2557868"/>
                <a:gd name="connsiteX361" fmla="*/ 2487502 w 3093908"/>
                <a:gd name="connsiteY361" fmla="*/ 1236609 h 2557868"/>
                <a:gd name="connsiteX362" fmla="*/ 2525557 w 3093908"/>
                <a:gd name="connsiteY362" fmla="*/ 1234726 h 2557868"/>
                <a:gd name="connsiteX363" fmla="*/ 2560209 w 3093908"/>
                <a:gd name="connsiteY363" fmla="*/ 1234726 h 2557868"/>
                <a:gd name="connsiteX364" fmla="*/ 2591767 w 3093908"/>
                <a:gd name="connsiteY364" fmla="*/ 1239748 h 2557868"/>
                <a:gd name="connsiteX365" fmla="*/ 2600120 w 3093908"/>
                <a:gd name="connsiteY365" fmla="*/ 1221543 h 2557868"/>
                <a:gd name="connsiteX366" fmla="*/ 2613424 w 3093908"/>
                <a:gd name="connsiteY366" fmla="*/ 1208362 h 2557868"/>
                <a:gd name="connsiteX367" fmla="*/ 2626728 w 3093908"/>
                <a:gd name="connsiteY367" fmla="*/ 1193296 h 2557868"/>
                <a:gd name="connsiteX368" fmla="*/ 2634772 w 3093908"/>
                <a:gd name="connsiteY368" fmla="*/ 1180114 h 2557868"/>
                <a:gd name="connsiteX369" fmla="*/ 2643125 w 3093908"/>
                <a:gd name="connsiteY369" fmla="*/ 1161910 h 2557868"/>
                <a:gd name="connsiteX370" fmla="*/ 2644672 w 3093908"/>
                <a:gd name="connsiteY370" fmla="*/ 1143706 h 2557868"/>
                <a:gd name="connsiteX371" fmla="*/ 2643126 w 3093908"/>
                <a:gd name="connsiteY371" fmla="*/ 1130523 h 2557868"/>
                <a:gd name="connsiteX372" fmla="*/ 2643126 w 3093908"/>
                <a:gd name="connsiteY372" fmla="*/ 1115458 h 2557868"/>
                <a:gd name="connsiteX373" fmla="*/ 2644673 w 3093908"/>
                <a:gd name="connsiteY373" fmla="*/ 1097254 h 2557868"/>
                <a:gd name="connsiteX374" fmla="*/ 2651479 w 3093908"/>
                <a:gd name="connsiteY374" fmla="*/ 1070889 h 2557868"/>
                <a:gd name="connsiteX375" fmla="*/ 2669734 w 3093908"/>
                <a:gd name="connsiteY375" fmla="*/ 1031343 h 2557868"/>
                <a:gd name="connsiteX376" fmla="*/ 2691081 w 3093908"/>
                <a:gd name="connsiteY376" fmla="*/ 991168 h 2557868"/>
                <a:gd name="connsiteX377" fmla="*/ 2706241 w 3093908"/>
                <a:gd name="connsiteY377" fmla="*/ 951621 h 2557868"/>
                <a:gd name="connsiteX378" fmla="*/ 2712738 w 3093908"/>
                <a:gd name="connsiteY378" fmla="*/ 923374 h 2557868"/>
                <a:gd name="connsiteX379" fmla="*/ 2719545 w 3093908"/>
                <a:gd name="connsiteY379" fmla="*/ 888849 h 2557868"/>
                <a:gd name="connsiteX380" fmla="*/ 2722639 w 3093908"/>
                <a:gd name="connsiteY380" fmla="*/ 853697 h 2557868"/>
                <a:gd name="connsiteX381" fmla="*/ 2729446 w 3093908"/>
                <a:gd name="connsiteY381" fmla="*/ 820427 h 2557868"/>
                <a:gd name="connsiteX382" fmla="*/ 2735943 w 3093908"/>
                <a:gd name="connsiteY382" fmla="*/ 790924 h 2557868"/>
                <a:gd name="connsiteX383" fmla="*/ 2744297 w 3093908"/>
                <a:gd name="connsiteY383" fmla="*/ 765815 h 2557868"/>
                <a:gd name="connsiteX384" fmla="*/ 2757600 w 3093908"/>
                <a:gd name="connsiteY384" fmla="*/ 747611 h 2557868"/>
                <a:gd name="connsiteX385" fmla="*/ 2772451 w 3093908"/>
                <a:gd name="connsiteY385" fmla="*/ 728152 h 2557868"/>
                <a:gd name="connsiteX386" fmla="*/ 2782351 w 3093908"/>
                <a:gd name="connsiteY386" fmla="*/ 706181 h 2557868"/>
                <a:gd name="connsiteX387" fmla="*/ 2788849 w 3093908"/>
                <a:gd name="connsiteY387" fmla="*/ 677933 h 2557868"/>
                <a:gd name="connsiteX388" fmla="*/ 2788849 w 3093908"/>
                <a:gd name="connsiteY388" fmla="*/ 656591 h 2557868"/>
                <a:gd name="connsiteX389" fmla="*/ 2788849 w 3093908"/>
                <a:gd name="connsiteY389" fmla="*/ 638387 h 2557868"/>
                <a:gd name="connsiteX390" fmla="*/ 2787302 w 3093908"/>
                <a:gd name="connsiteY390" fmla="*/ 618299 h 2557868"/>
                <a:gd name="connsiteX391" fmla="*/ 2785754 w 3093908"/>
                <a:gd name="connsiteY391" fmla="*/ 598840 h 2557868"/>
                <a:gd name="connsiteX392" fmla="*/ 2788849 w 3093908"/>
                <a:gd name="connsiteY392" fmla="*/ 575614 h 2557868"/>
                <a:gd name="connsiteX393" fmla="*/ 2749247 w 3093908"/>
                <a:gd name="connsiteY393" fmla="*/ 540461 h 2557868"/>
                <a:gd name="connsiteX394" fmla="*/ 2709335 w 3093908"/>
                <a:gd name="connsiteY394" fmla="*/ 502798 h 2557868"/>
                <a:gd name="connsiteX395" fmla="*/ 2676230 w 3093908"/>
                <a:gd name="connsiteY395" fmla="*/ 461368 h 2557868"/>
                <a:gd name="connsiteX396" fmla="*/ 2648076 w 3093908"/>
                <a:gd name="connsiteY396" fmla="*/ 414916 h 2557868"/>
                <a:gd name="connsiteX397" fmla="*/ 2624872 w 3093908"/>
                <a:gd name="connsiteY397" fmla="*/ 361559 h 2557868"/>
                <a:gd name="connsiteX398" fmla="*/ 2598573 w 3093908"/>
                <a:gd name="connsiteY398" fmla="*/ 275561 h 2557868"/>
                <a:gd name="connsiteX399" fmla="*/ 2619921 w 3093908"/>
                <a:gd name="connsiteY399" fmla="*/ 260496 h 2557868"/>
                <a:gd name="connsiteX400" fmla="*/ 2644673 w 3093908"/>
                <a:gd name="connsiteY400" fmla="*/ 254219 h 2557868"/>
                <a:gd name="connsiteX401" fmla="*/ 2673137 w 3093908"/>
                <a:gd name="connsiteY401" fmla="*/ 241036 h 2557868"/>
                <a:gd name="connsiteX402" fmla="*/ 1148920 w 3093908"/>
                <a:gd name="connsiteY402" fmla="*/ 0 h 2557868"/>
                <a:gd name="connsiteX403" fmla="*/ 1238794 w 3093908"/>
                <a:gd name="connsiteY403" fmla="*/ 28794 h 2557868"/>
                <a:gd name="connsiteX404" fmla="*/ 1257447 w 3093908"/>
                <a:gd name="connsiteY404" fmla="*/ 42343 h 2557868"/>
                <a:gd name="connsiteX405" fmla="*/ 1267621 w 3093908"/>
                <a:gd name="connsiteY405" fmla="*/ 62668 h 2557868"/>
                <a:gd name="connsiteX406" fmla="*/ 1276100 w 3093908"/>
                <a:gd name="connsiteY406" fmla="*/ 81299 h 2557868"/>
                <a:gd name="connsiteX407" fmla="*/ 1286274 w 3093908"/>
                <a:gd name="connsiteY407" fmla="*/ 103318 h 2557868"/>
                <a:gd name="connsiteX408" fmla="*/ 1294753 w 3093908"/>
                <a:gd name="connsiteY408" fmla="*/ 123643 h 2557868"/>
                <a:gd name="connsiteX409" fmla="*/ 1350712 w 3093908"/>
                <a:gd name="connsiteY409" fmla="*/ 155824 h 2557868"/>
                <a:gd name="connsiteX410" fmla="*/ 1371061 w 3093908"/>
                <a:gd name="connsiteY410" fmla="*/ 176149 h 2557868"/>
                <a:gd name="connsiteX411" fmla="*/ 1393105 w 3093908"/>
                <a:gd name="connsiteY411" fmla="*/ 204942 h 2557868"/>
                <a:gd name="connsiteX412" fmla="*/ 1413454 w 3093908"/>
                <a:gd name="connsiteY412" fmla="*/ 237123 h 2557868"/>
                <a:gd name="connsiteX413" fmla="*/ 1428715 w 3093908"/>
                <a:gd name="connsiteY413" fmla="*/ 270998 h 2557868"/>
                <a:gd name="connsiteX414" fmla="*/ 1442281 w 3093908"/>
                <a:gd name="connsiteY414" fmla="*/ 296404 h 2557868"/>
                <a:gd name="connsiteX415" fmla="*/ 1442281 w 3093908"/>
                <a:gd name="connsiteY415" fmla="*/ 379397 h 2557868"/>
                <a:gd name="connsiteX416" fmla="*/ 1447368 w 3093908"/>
                <a:gd name="connsiteY416" fmla="*/ 406497 h 2557868"/>
                <a:gd name="connsiteX417" fmla="*/ 1457543 w 3093908"/>
                <a:gd name="connsiteY417" fmla="*/ 425129 h 2557868"/>
                <a:gd name="connsiteX418" fmla="*/ 1466021 w 3093908"/>
                <a:gd name="connsiteY418" fmla="*/ 443760 h 2557868"/>
                <a:gd name="connsiteX419" fmla="*/ 1472804 w 3093908"/>
                <a:gd name="connsiteY419" fmla="*/ 460697 h 2557868"/>
                <a:gd name="connsiteX420" fmla="*/ 1479587 w 3093908"/>
                <a:gd name="connsiteY420" fmla="*/ 475941 h 2557868"/>
                <a:gd name="connsiteX421" fmla="*/ 1482979 w 3093908"/>
                <a:gd name="connsiteY421" fmla="*/ 494572 h 2557868"/>
                <a:gd name="connsiteX422" fmla="*/ 1482979 w 3093908"/>
                <a:gd name="connsiteY422" fmla="*/ 516590 h 2557868"/>
                <a:gd name="connsiteX423" fmla="*/ 1481283 w 3093908"/>
                <a:gd name="connsiteY423" fmla="*/ 543690 h 2557868"/>
                <a:gd name="connsiteX424" fmla="*/ 1474500 w 3093908"/>
                <a:gd name="connsiteY424" fmla="*/ 580952 h 2557868"/>
                <a:gd name="connsiteX425" fmla="*/ 1467717 w 3093908"/>
                <a:gd name="connsiteY425" fmla="*/ 618215 h 2557868"/>
                <a:gd name="connsiteX426" fmla="*/ 1467717 w 3093908"/>
                <a:gd name="connsiteY426" fmla="*/ 652089 h 2557868"/>
                <a:gd name="connsiteX427" fmla="*/ 1467717 w 3093908"/>
                <a:gd name="connsiteY427" fmla="*/ 677495 h 2557868"/>
                <a:gd name="connsiteX428" fmla="*/ 1469413 w 3093908"/>
                <a:gd name="connsiteY428" fmla="*/ 699514 h 2557868"/>
                <a:gd name="connsiteX429" fmla="*/ 1469413 w 3093908"/>
                <a:gd name="connsiteY429" fmla="*/ 721533 h 2557868"/>
                <a:gd name="connsiteX430" fmla="*/ 1466021 w 3093908"/>
                <a:gd name="connsiteY430" fmla="*/ 740164 h 2557868"/>
                <a:gd name="connsiteX431" fmla="*/ 1457543 w 3093908"/>
                <a:gd name="connsiteY431" fmla="*/ 758795 h 2557868"/>
                <a:gd name="connsiteX432" fmla="*/ 1437194 w 3093908"/>
                <a:gd name="connsiteY432" fmla="*/ 779120 h 2557868"/>
                <a:gd name="connsiteX433" fmla="*/ 1406671 w 3093908"/>
                <a:gd name="connsiteY433" fmla="*/ 802832 h 2557868"/>
                <a:gd name="connsiteX434" fmla="*/ 1406671 w 3093908"/>
                <a:gd name="connsiteY434" fmla="*/ 860419 h 2557868"/>
                <a:gd name="connsiteX435" fmla="*/ 1420237 w 3093908"/>
                <a:gd name="connsiteY435" fmla="*/ 863807 h 2557868"/>
                <a:gd name="connsiteX436" fmla="*/ 1423628 w 3093908"/>
                <a:gd name="connsiteY436" fmla="*/ 870582 h 2557868"/>
                <a:gd name="connsiteX437" fmla="*/ 1423628 w 3093908"/>
                <a:gd name="connsiteY437" fmla="*/ 882438 h 2557868"/>
                <a:gd name="connsiteX438" fmla="*/ 1423628 w 3093908"/>
                <a:gd name="connsiteY438" fmla="*/ 897682 h 2557868"/>
                <a:gd name="connsiteX439" fmla="*/ 1410062 w 3093908"/>
                <a:gd name="connsiteY439" fmla="*/ 912925 h 2557868"/>
                <a:gd name="connsiteX440" fmla="*/ 1401584 w 3093908"/>
                <a:gd name="connsiteY440" fmla="*/ 926475 h 2557868"/>
                <a:gd name="connsiteX441" fmla="*/ 1388018 w 3093908"/>
                <a:gd name="connsiteY441" fmla="*/ 938332 h 2557868"/>
                <a:gd name="connsiteX442" fmla="*/ 1372756 w 3093908"/>
                <a:gd name="connsiteY442" fmla="*/ 948494 h 2557868"/>
                <a:gd name="connsiteX443" fmla="*/ 1345625 w 3093908"/>
                <a:gd name="connsiteY443" fmla="*/ 934944 h 2557868"/>
                <a:gd name="connsiteX444" fmla="*/ 1308319 w 3093908"/>
                <a:gd name="connsiteY444" fmla="*/ 923088 h 2557868"/>
                <a:gd name="connsiteX445" fmla="*/ 1264230 w 3093908"/>
                <a:gd name="connsiteY445" fmla="*/ 912925 h 2557868"/>
                <a:gd name="connsiteX446" fmla="*/ 1216749 w 3093908"/>
                <a:gd name="connsiteY446" fmla="*/ 901069 h 2557868"/>
                <a:gd name="connsiteX447" fmla="*/ 1169269 w 3093908"/>
                <a:gd name="connsiteY447" fmla="*/ 890907 h 2557868"/>
                <a:gd name="connsiteX448" fmla="*/ 1123484 w 3093908"/>
                <a:gd name="connsiteY448" fmla="*/ 879050 h 2557868"/>
                <a:gd name="connsiteX449" fmla="*/ 1079395 w 3093908"/>
                <a:gd name="connsiteY449" fmla="*/ 867194 h 2557868"/>
                <a:gd name="connsiteX450" fmla="*/ 1043785 w 3093908"/>
                <a:gd name="connsiteY450" fmla="*/ 851951 h 2557868"/>
                <a:gd name="connsiteX451" fmla="*/ 1014957 w 3093908"/>
                <a:gd name="connsiteY451" fmla="*/ 836707 h 2557868"/>
                <a:gd name="connsiteX452" fmla="*/ 999696 w 3093908"/>
                <a:gd name="connsiteY452" fmla="*/ 814688 h 2557868"/>
                <a:gd name="connsiteX453" fmla="*/ 996304 w 3093908"/>
                <a:gd name="connsiteY453" fmla="*/ 802832 h 2557868"/>
                <a:gd name="connsiteX454" fmla="*/ 996304 w 3093908"/>
                <a:gd name="connsiteY454" fmla="*/ 787588 h 2557868"/>
                <a:gd name="connsiteX455" fmla="*/ 996304 w 3093908"/>
                <a:gd name="connsiteY455" fmla="*/ 774039 h 2557868"/>
                <a:gd name="connsiteX456" fmla="*/ 992913 w 3093908"/>
                <a:gd name="connsiteY456" fmla="*/ 763876 h 2557868"/>
                <a:gd name="connsiteX457" fmla="*/ 970868 w 3093908"/>
                <a:gd name="connsiteY457" fmla="*/ 730002 h 2557868"/>
                <a:gd name="connsiteX458" fmla="*/ 938650 w 3093908"/>
                <a:gd name="connsiteY458" fmla="*/ 696127 h 2557868"/>
                <a:gd name="connsiteX459" fmla="*/ 903039 w 3093908"/>
                <a:gd name="connsiteY459" fmla="*/ 660558 h 2557868"/>
                <a:gd name="connsiteX460" fmla="*/ 865733 w 3093908"/>
                <a:gd name="connsiteY460" fmla="*/ 628377 h 2557868"/>
                <a:gd name="connsiteX461" fmla="*/ 836906 w 3093908"/>
                <a:gd name="connsiteY461" fmla="*/ 596196 h 2557868"/>
                <a:gd name="connsiteX462" fmla="*/ 813166 w 3093908"/>
                <a:gd name="connsiteY462" fmla="*/ 562321 h 2557868"/>
                <a:gd name="connsiteX463" fmla="*/ 796208 w 3093908"/>
                <a:gd name="connsiteY463" fmla="*/ 519978 h 2557868"/>
                <a:gd name="connsiteX464" fmla="*/ 782642 w 3093908"/>
                <a:gd name="connsiteY464" fmla="*/ 472553 h 2557868"/>
                <a:gd name="connsiteX465" fmla="*/ 775860 w 3093908"/>
                <a:gd name="connsiteY465" fmla="*/ 420047 h 2557868"/>
                <a:gd name="connsiteX466" fmla="*/ 775860 w 3093908"/>
                <a:gd name="connsiteY466" fmla="*/ 365847 h 2557868"/>
                <a:gd name="connsiteX467" fmla="*/ 782642 w 3093908"/>
                <a:gd name="connsiteY467" fmla="*/ 316729 h 2557868"/>
                <a:gd name="connsiteX468" fmla="*/ 794513 w 3093908"/>
                <a:gd name="connsiteY468" fmla="*/ 267611 h 2557868"/>
                <a:gd name="connsiteX469" fmla="*/ 809774 w 3093908"/>
                <a:gd name="connsiteY469" fmla="*/ 228655 h 2557868"/>
                <a:gd name="connsiteX470" fmla="*/ 831819 w 3093908"/>
                <a:gd name="connsiteY470" fmla="*/ 196474 h 2557868"/>
                <a:gd name="connsiteX471" fmla="*/ 819949 w 3093908"/>
                <a:gd name="connsiteY471" fmla="*/ 177843 h 2557868"/>
                <a:gd name="connsiteX472" fmla="*/ 826731 w 3093908"/>
                <a:gd name="connsiteY472" fmla="*/ 177842 h 2557868"/>
                <a:gd name="connsiteX473" fmla="*/ 841993 w 3093908"/>
                <a:gd name="connsiteY473" fmla="*/ 171067 h 2557868"/>
                <a:gd name="connsiteX474" fmla="*/ 852167 w 3093908"/>
                <a:gd name="connsiteY474" fmla="*/ 157517 h 2557868"/>
                <a:gd name="connsiteX475" fmla="*/ 862342 w 3093908"/>
                <a:gd name="connsiteY475" fmla="*/ 142274 h 2557868"/>
                <a:gd name="connsiteX476" fmla="*/ 870821 w 3093908"/>
                <a:gd name="connsiteY476" fmla="*/ 130418 h 2557868"/>
                <a:gd name="connsiteX477" fmla="*/ 880995 w 3093908"/>
                <a:gd name="connsiteY477" fmla="*/ 118562 h 2557868"/>
                <a:gd name="connsiteX478" fmla="*/ 916605 w 3093908"/>
                <a:gd name="connsiteY478" fmla="*/ 99931 h 2557868"/>
                <a:gd name="connsiteX479" fmla="*/ 952215 w 3093908"/>
                <a:gd name="connsiteY479" fmla="*/ 86381 h 2557868"/>
                <a:gd name="connsiteX480" fmla="*/ 989521 w 3093908"/>
                <a:gd name="connsiteY480" fmla="*/ 67749 h 2557868"/>
                <a:gd name="connsiteX481" fmla="*/ 992913 w 3093908"/>
                <a:gd name="connsiteY481" fmla="*/ 67749 h 2557868"/>
                <a:gd name="connsiteX482" fmla="*/ 999696 w 3093908"/>
                <a:gd name="connsiteY482" fmla="*/ 40650 h 2557868"/>
                <a:gd name="connsiteX483" fmla="*/ 1014957 w 3093908"/>
                <a:gd name="connsiteY483" fmla="*/ 42343 h 2557868"/>
                <a:gd name="connsiteX484" fmla="*/ 1026827 w 3093908"/>
                <a:gd name="connsiteY484" fmla="*/ 44037 h 2557868"/>
                <a:gd name="connsiteX485" fmla="*/ 1037002 w 3093908"/>
                <a:gd name="connsiteY485" fmla="*/ 45731 h 2557868"/>
                <a:gd name="connsiteX486" fmla="*/ 1050568 w 3093908"/>
                <a:gd name="connsiteY486" fmla="*/ 50812 h 2557868"/>
                <a:gd name="connsiteX487" fmla="*/ 1052263 w 3093908"/>
                <a:gd name="connsiteY487" fmla="*/ 42343 h 2557868"/>
                <a:gd name="connsiteX488" fmla="*/ 1055655 w 3093908"/>
                <a:gd name="connsiteY488" fmla="*/ 35568 h 2557868"/>
                <a:gd name="connsiteX489" fmla="*/ 1057351 w 3093908"/>
                <a:gd name="connsiteY489" fmla="*/ 30487 h 2557868"/>
                <a:gd name="connsiteX490" fmla="*/ 1060742 w 3093908"/>
                <a:gd name="connsiteY490" fmla="*/ 28793 h 2557868"/>
                <a:gd name="connsiteX491" fmla="*/ 1065829 w 3093908"/>
                <a:gd name="connsiteY491" fmla="*/ 27100 h 2557868"/>
                <a:gd name="connsiteX492" fmla="*/ 1072612 w 3093908"/>
                <a:gd name="connsiteY492" fmla="*/ 25406 h 2557868"/>
                <a:gd name="connsiteX493" fmla="*/ 1082786 w 3093908"/>
                <a:gd name="connsiteY493" fmla="*/ 22018 h 2557868"/>
                <a:gd name="connsiteX494" fmla="*/ 1104831 w 3093908"/>
                <a:gd name="connsiteY494" fmla="*/ 15243 h 2557868"/>
                <a:gd name="connsiteX495" fmla="*/ 1126875 w 3093908"/>
                <a:gd name="connsiteY495" fmla="*/ 8469 h 255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</a:cxnLst>
              <a:rect l="l" t="t" r="r" b="b"/>
              <a:pathLst>
                <a:path w="3093908" h="2557868">
                  <a:moveTo>
                    <a:pt x="1380104" y="960640"/>
                  </a:moveTo>
                  <a:lnTo>
                    <a:pt x="1404926" y="974839"/>
                  </a:lnTo>
                  <a:lnTo>
                    <a:pt x="1419110" y="987262"/>
                  </a:lnTo>
                  <a:lnTo>
                    <a:pt x="1426202" y="994361"/>
                  </a:lnTo>
                  <a:lnTo>
                    <a:pt x="1426202" y="997911"/>
                  </a:lnTo>
                  <a:lnTo>
                    <a:pt x="1419110" y="1026307"/>
                  </a:lnTo>
                  <a:lnTo>
                    <a:pt x="1417337" y="1045830"/>
                  </a:lnTo>
                  <a:lnTo>
                    <a:pt x="1413791" y="1058253"/>
                  </a:lnTo>
                  <a:lnTo>
                    <a:pt x="1413791" y="1065352"/>
                  </a:lnTo>
                  <a:lnTo>
                    <a:pt x="1413791" y="1067128"/>
                  </a:lnTo>
                  <a:lnTo>
                    <a:pt x="1420883" y="1090200"/>
                  </a:lnTo>
                  <a:lnTo>
                    <a:pt x="1427975" y="1120371"/>
                  </a:lnTo>
                  <a:lnTo>
                    <a:pt x="1442159" y="1143443"/>
                  </a:lnTo>
                  <a:lnTo>
                    <a:pt x="1452797" y="1161191"/>
                  </a:lnTo>
                  <a:lnTo>
                    <a:pt x="1461662" y="1175389"/>
                  </a:lnTo>
                  <a:lnTo>
                    <a:pt x="1466982" y="1177164"/>
                  </a:lnTo>
                  <a:lnTo>
                    <a:pt x="1491804" y="1205561"/>
                  </a:lnTo>
                  <a:lnTo>
                    <a:pt x="1507761" y="1223308"/>
                  </a:lnTo>
                  <a:lnTo>
                    <a:pt x="1518399" y="1237507"/>
                  </a:lnTo>
                  <a:lnTo>
                    <a:pt x="1520172" y="1241056"/>
                  </a:lnTo>
                  <a:lnTo>
                    <a:pt x="1543221" y="1290751"/>
                  </a:lnTo>
                  <a:lnTo>
                    <a:pt x="1566271" y="1342219"/>
                  </a:lnTo>
                  <a:lnTo>
                    <a:pt x="1589320" y="1395463"/>
                  </a:lnTo>
                  <a:lnTo>
                    <a:pt x="1608823" y="1448707"/>
                  </a:lnTo>
                  <a:lnTo>
                    <a:pt x="1628326" y="1501950"/>
                  </a:lnTo>
                  <a:lnTo>
                    <a:pt x="1646057" y="1551644"/>
                  </a:lnTo>
                  <a:lnTo>
                    <a:pt x="1662014" y="1597789"/>
                  </a:lnTo>
                  <a:lnTo>
                    <a:pt x="1676198" y="1638609"/>
                  </a:lnTo>
                  <a:lnTo>
                    <a:pt x="1685063" y="1674105"/>
                  </a:lnTo>
                  <a:lnTo>
                    <a:pt x="1693928" y="1698952"/>
                  </a:lnTo>
                  <a:lnTo>
                    <a:pt x="1699247" y="1714925"/>
                  </a:lnTo>
                  <a:lnTo>
                    <a:pt x="1701020" y="1722024"/>
                  </a:lnTo>
                  <a:lnTo>
                    <a:pt x="1715204" y="1762844"/>
                  </a:lnTo>
                  <a:lnTo>
                    <a:pt x="1725842" y="1814313"/>
                  </a:lnTo>
                  <a:lnTo>
                    <a:pt x="1740026" y="1871106"/>
                  </a:lnTo>
                  <a:lnTo>
                    <a:pt x="1752438" y="1933224"/>
                  </a:lnTo>
                  <a:lnTo>
                    <a:pt x="1763076" y="2000666"/>
                  </a:lnTo>
                  <a:lnTo>
                    <a:pt x="1775487" y="2066333"/>
                  </a:lnTo>
                  <a:lnTo>
                    <a:pt x="1784352" y="2135550"/>
                  </a:lnTo>
                  <a:lnTo>
                    <a:pt x="1793217" y="2199442"/>
                  </a:lnTo>
                  <a:lnTo>
                    <a:pt x="1802082" y="2265109"/>
                  </a:lnTo>
                  <a:lnTo>
                    <a:pt x="1810947" y="2321902"/>
                  </a:lnTo>
                  <a:lnTo>
                    <a:pt x="1816266" y="2371596"/>
                  </a:lnTo>
                  <a:lnTo>
                    <a:pt x="1822384" y="2409869"/>
                  </a:lnTo>
                  <a:lnTo>
                    <a:pt x="1568614" y="2444853"/>
                  </a:lnTo>
                  <a:lnTo>
                    <a:pt x="1560952" y="2376921"/>
                  </a:lnTo>
                  <a:lnTo>
                    <a:pt x="1550313" y="2218965"/>
                  </a:lnTo>
                  <a:lnTo>
                    <a:pt x="1544994" y="2146198"/>
                  </a:lnTo>
                  <a:lnTo>
                    <a:pt x="1537902" y="2078757"/>
                  </a:lnTo>
                  <a:lnTo>
                    <a:pt x="1534356" y="2018414"/>
                  </a:lnTo>
                  <a:lnTo>
                    <a:pt x="1527264" y="1963395"/>
                  </a:lnTo>
                  <a:lnTo>
                    <a:pt x="1521945" y="1919025"/>
                  </a:lnTo>
                  <a:lnTo>
                    <a:pt x="1518399" y="1885305"/>
                  </a:lnTo>
                  <a:lnTo>
                    <a:pt x="1514853" y="1864007"/>
                  </a:lnTo>
                  <a:lnTo>
                    <a:pt x="1514853" y="1855133"/>
                  </a:lnTo>
                  <a:lnTo>
                    <a:pt x="1507761" y="1817863"/>
                  </a:lnTo>
                  <a:lnTo>
                    <a:pt x="1500669" y="1778817"/>
                  </a:lnTo>
                  <a:lnTo>
                    <a:pt x="1491804" y="1739772"/>
                  </a:lnTo>
                  <a:lnTo>
                    <a:pt x="1482939" y="1706051"/>
                  </a:lnTo>
                  <a:lnTo>
                    <a:pt x="1474074" y="1674105"/>
                  </a:lnTo>
                  <a:lnTo>
                    <a:pt x="1466982" y="1651033"/>
                  </a:lnTo>
                  <a:lnTo>
                    <a:pt x="1461662" y="1635059"/>
                  </a:lnTo>
                  <a:lnTo>
                    <a:pt x="1461662" y="1627960"/>
                  </a:lnTo>
                  <a:lnTo>
                    <a:pt x="1410245" y="1471779"/>
                  </a:lnTo>
                  <a:lnTo>
                    <a:pt x="1360601" y="1331571"/>
                  </a:lnTo>
                  <a:lnTo>
                    <a:pt x="1349962" y="1297850"/>
                  </a:lnTo>
                  <a:lnTo>
                    <a:pt x="1342870" y="1260579"/>
                  </a:lnTo>
                  <a:lnTo>
                    <a:pt x="1341097" y="1223309"/>
                  </a:lnTo>
                  <a:lnTo>
                    <a:pt x="1339324" y="1189588"/>
                  </a:lnTo>
                  <a:lnTo>
                    <a:pt x="1341097" y="1157641"/>
                  </a:lnTo>
                  <a:lnTo>
                    <a:pt x="1342870" y="1131020"/>
                  </a:lnTo>
                  <a:lnTo>
                    <a:pt x="1342870" y="1115047"/>
                  </a:lnTo>
                  <a:lnTo>
                    <a:pt x="1344643" y="1107948"/>
                  </a:lnTo>
                  <a:lnTo>
                    <a:pt x="1325140" y="1090200"/>
                  </a:lnTo>
                  <a:lnTo>
                    <a:pt x="1303864" y="1072451"/>
                  </a:lnTo>
                  <a:lnTo>
                    <a:pt x="1286134" y="1052929"/>
                  </a:lnTo>
                  <a:lnTo>
                    <a:pt x="1271949" y="1040506"/>
                  </a:lnTo>
                  <a:lnTo>
                    <a:pt x="1261312" y="1029857"/>
                  </a:lnTo>
                  <a:lnTo>
                    <a:pt x="1257765" y="1026307"/>
                  </a:lnTo>
                  <a:lnTo>
                    <a:pt x="1273723" y="1003235"/>
                  </a:lnTo>
                  <a:lnTo>
                    <a:pt x="1287907" y="983712"/>
                  </a:lnTo>
                  <a:lnTo>
                    <a:pt x="1294999" y="978388"/>
                  </a:lnTo>
                  <a:lnTo>
                    <a:pt x="1300318" y="973064"/>
                  </a:lnTo>
                  <a:lnTo>
                    <a:pt x="1328686" y="974838"/>
                  </a:lnTo>
                  <a:lnTo>
                    <a:pt x="1351735" y="973063"/>
                  </a:lnTo>
                  <a:lnTo>
                    <a:pt x="1365920" y="971289"/>
                  </a:lnTo>
                  <a:lnTo>
                    <a:pt x="1374785" y="965965"/>
                  </a:lnTo>
                  <a:lnTo>
                    <a:pt x="1380104" y="964190"/>
                  </a:lnTo>
                  <a:close/>
                  <a:moveTo>
                    <a:pt x="992526" y="897010"/>
                  </a:moveTo>
                  <a:cubicBezTo>
                    <a:pt x="995929" y="908936"/>
                    <a:pt x="999023" y="921491"/>
                    <a:pt x="1002426" y="933418"/>
                  </a:cubicBezTo>
                  <a:cubicBezTo>
                    <a:pt x="1007995" y="944716"/>
                    <a:pt x="1013564" y="956643"/>
                    <a:pt x="1019133" y="967943"/>
                  </a:cubicBezTo>
                  <a:cubicBezTo>
                    <a:pt x="1026249" y="978614"/>
                    <a:pt x="1033675" y="988657"/>
                    <a:pt x="1040791" y="999329"/>
                  </a:cubicBezTo>
                  <a:lnTo>
                    <a:pt x="1062139" y="1031343"/>
                  </a:lnTo>
                  <a:lnTo>
                    <a:pt x="1080393" y="1060846"/>
                  </a:lnTo>
                  <a:lnTo>
                    <a:pt x="1116901" y="1130523"/>
                  </a:lnTo>
                  <a:cubicBezTo>
                    <a:pt x="1128039" y="1155632"/>
                    <a:pt x="1138867" y="1181369"/>
                    <a:pt x="1150006" y="1206478"/>
                  </a:cubicBezTo>
                  <a:cubicBezTo>
                    <a:pt x="1159906" y="1232215"/>
                    <a:pt x="1170116" y="1257324"/>
                    <a:pt x="1180017" y="1283061"/>
                  </a:cubicBezTo>
                  <a:lnTo>
                    <a:pt x="1218072" y="1407351"/>
                  </a:lnTo>
                  <a:cubicBezTo>
                    <a:pt x="1229519" y="1450664"/>
                    <a:pt x="1241276" y="1493349"/>
                    <a:pt x="1252723" y="1536662"/>
                  </a:cubicBezTo>
                  <a:cubicBezTo>
                    <a:pt x="1262005" y="1579347"/>
                    <a:pt x="1271596" y="1622660"/>
                    <a:pt x="1280878" y="1665346"/>
                  </a:cubicBezTo>
                  <a:cubicBezTo>
                    <a:pt x="1289231" y="1709914"/>
                    <a:pt x="1297585" y="1753855"/>
                    <a:pt x="1305939" y="1798424"/>
                  </a:cubicBezTo>
                  <a:cubicBezTo>
                    <a:pt x="1315220" y="1844247"/>
                    <a:pt x="1324811" y="1890071"/>
                    <a:pt x="1334093" y="1935896"/>
                  </a:cubicBezTo>
                  <a:cubicBezTo>
                    <a:pt x="1343994" y="1982347"/>
                    <a:pt x="1353894" y="2028171"/>
                    <a:pt x="1363795" y="2074623"/>
                  </a:cubicBezTo>
                  <a:cubicBezTo>
                    <a:pt x="1370292" y="2102243"/>
                    <a:pt x="1377099" y="2129863"/>
                    <a:pt x="1383596" y="2157482"/>
                  </a:cubicBezTo>
                  <a:cubicBezTo>
                    <a:pt x="1390402" y="2185730"/>
                    <a:pt x="1396900" y="2213978"/>
                    <a:pt x="1403706" y="2242225"/>
                  </a:cubicBezTo>
                  <a:cubicBezTo>
                    <a:pt x="1408656" y="2271101"/>
                    <a:pt x="1413607" y="2299348"/>
                    <a:pt x="1418557" y="2328224"/>
                  </a:cubicBezTo>
                  <a:cubicBezTo>
                    <a:pt x="1422888" y="2357727"/>
                    <a:pt x="1427529" y="2386602"/>
                    <a:pt x="1431861" y="2416106"/>
                  </a:cubicBezTo>
                  <a:lnTo>
                    <a:pt x="1436794" y="2463025"/>
                  </a:lnTo>
                  <a:lnTo>
                    <a:pt x="748798" y="2557868"/>
                  </a:lnTo>
                  <a:lnTo>
                    <a:pt x="745632" y="2527213"/>
                  </a:lnTo>
                  <a:cubicBezTo>
                    <a:pt x="746869" y="2505243"/>
                    <a:pt x="747798" y="2482645"/>
                    <a:pt x="749035" y="2460674"/>
                  </a:cubicBezTo>
                  <a:cubicBezTo>
                    <a:pt x="750273" y="2436193"/>
                    <a:pt x="751201" y="2412339"/>
                    <a:pt x="752438" y="2387858"/>
                  </a:cubicBezTo>
                  <a:cubicBezTo>
                    <a:pt x="753985" y="2362749"/>
                    <a:pt x="755842" y="2338268"/>
                    <a:pt x="757389" y="2313159"/>
                  </a:cubicBezTo>
                  <a:cubicBezTo>
                    <a:pt x="758008" y="2287422"/>
                    <a:pt x="758317" y="2261057"/>
                    <a:pt x="758936" y="2235321"/>
                  </a:cubicBezTo>
                  <a:cubicBezTo>
                    <a:pt x="758317" y="2210839"/>
                    <a:pt x="758007" y="2186985"/>
                    <a:pt x="757389" y="2162505"/>
                  </a:cubicBezTo>
                  <a:lnTo>
                    <a:pt x="749035" y="2096593"/>
                  </a:lnTo>
                  <a:cubicBezTo>
                    <a:pt x="742847" y="2030682"/>
                    <a:pt x="736969" y="1965399"/>
                    <a:pt x="730781" y="1899487"/>
                  </a:cubicBezTo>
                  <a:cubicBezTo>
                    <a:pt x="729543" y="1910159"/>
                    <a:pt x="728615" y="1920202"/>
                    <a:pt x="727378" y="1930873"/>
                  </a:cubicBezTo>
                  <a:lnTo>
                    <a:pt x="715930" y="1954099"/>
                  </a:lnTo>
                  <a:cubicBezTo>
                    <a:pt x="712527" y="1960376"/>
                    <a:pt x="709433" y="1967282"/>
                    <a:pt x="706030" y="1973559"/>
                  </a:cubicBezTo>
                  <a:lnTo>
                    <a:pt x="697676" y="1990507"/>
                  </a:lnTo>
                  <a:cubicBezTo>
                    <a:pt x="696129" y="1996785"/>
                    <a:pt x="694273" y="2002434"/>
                    <a:pt x="692726" y="2008711"/>
                  </a:cubicBezTo>
                  <a:cubicBezTo>
                    <a:pt x="692417" y="2014361"/>
                    <a:pt x="692107" y="2019383"/>
                    <a:pt x="691798" y="2025032"/>
                  </a:cubicBezTo>
                  <a:lnTo>
                    <a:pt x="685920" y="2036959"/>
                  </a:lnTo>
                  <a:cubicBezTo>
                    <a:pt x="682516" y="2043864"/>
                    <a:pt x="679422" y="2051397"/>
                    <a:pt x="676019" y="2058302"/>
                  </a:cubicBezTo>
                  <a:lnTo>
                    <a:pt x="664571" y="2083411"/>
                  </a:lnTo>
                  <a:cubicBezTo>
                    <a:pt x="662406" y="2092827"/>
                    <a:pt x="659931" y="2101615"/>
                    <a:pt x="657765" y="2111031"/>
                  </a:cubicBezTo>
                  <a:lnTo>
                    <a:pt x="651268" y="2141161"/>
                  </a:lnTo>
                  <a:cubicBezTo>
                    <a:pt x="650030" y="2148694"/>
                    <a:pt x="649102" y="2156855"/>
                    <a:pt x="647864" y="2164388"/>
                  </a:cubicBezTo>
                  <a:cubicBezTo>
                    <a:pt x="647246" y="2170665"/>
                    <a:pt x="646936" y="2176314"/>
                    <a:pt x="646317" y="2182592"/>
                  </a:cubicBezTo>
                  <a:cubicBezTo>
                    <a:pt x="645080" y="2184475"/>
                    <a:pt x="644151" y="2186985"/>
                    <a:pt x="642914" y="2188869"/>
                  </a:cubicBezTo>
                  <a:lnTo>
                    <a:pt x="609809" y="2220883"/>
                  </a:lnTo>
                  <a:lnTo>
                    <a:pt x="578251" y="2247247"/>
                  </a:lnTo>
                  <a:lnTo>
                    <a:pt x="548550" y="2271729"/>
                  </a:lnTo>
                  <a:cubicBezTo>
                    <a:pt x="538649" y="2279261"/>
                    <a:pt x="528440" y="2286166"/>
                    <a:pt x="518539" y="2293699"/>
                  </a:cubicBezTo>
                  <a:lnTo>
                    <a:pt x="482340" y="2313158"/>
                  </a:lnTo>
                  <a:lnTo>
                    <a:pt x="437479" y="2330107"/>
                  </a:lnTo>
                  <a:lnTo>
                    <a:pt x="400971" y="2336384"/>
                  </a:lnTo>
                  <a:lnTo>
                    <a:pt x="369413" y="2331362"/>
                  </a:lnTo>
                  <a:lnTo>
                    <a:pt x="338164" y="2321947"/>
                  </a:lnTo>
                  <a:lnTo>
                    <a:pt x="311557" y="2301859"/>
                  </a:lnTo>
                  <a:cubicBezTo>
                    <a:pt x="302584" y="2294954"/>
                    <a:pt x="293921" y="2287422"/>
                    <a:pt x="284949" y="2280517"/>
                  </a:cubicBezTo>
                  <a:cubicBezTo>
                    <a:pt x="277214" y="2272356"/>
                    <a:pt x="269479" y="2263568"/>
                    <a:pt x="261745" y="2255408"/>
                  </a:cubicBezTo>
                  <a:lnTo>
                    <a:pt x="240397" y="2227160"/>
                  </a:lnTo>
                  <a:cubicBezTo>
                    <a:pt x="234209" y="2218372"/>
                    <a:pt x="228330" y="2209584"/>
                    <a:pt x="222143" y="2200796"/>
                  </a:cubicBezTo>
                  <a:cubicBezTo>
                    <a:pt x="216574" y="2193263"/>
                    <a:pt x="211005" y="2185103"/>
                    <a:pt x="205435" y="2177570"/>
                  </a:cubicBezTo>
                  <a:cubicBezTo>
                    <a:pt x="201104" y="2170665"/>
                    <a:pt x="196463" y="2164387"/>
                    <a:pt x="192132" y="2157482"/>
                  </a:cubicBezTo>
                  <a:cubicBezTo>
                    <a:pt x="188419" y="2153716"/>
                    <a:pt x="184397" y="2149950"/>
                    <a:pt x="180684" y="2146183"/>
                  </a:cubicBezTo>
                  <a:cubicBezTo>
                    <a:pt x="169546" y="2133001"/>
                    <a:pt x="158717" y="2119191"/>
                    <a:pt x="147579" y="2106009"/>
                  </a:cubicBezTo>
                  <a:lnTo>
                    <a:pt x="119425" y="2060185"/>
                  </a:lnTo>
                  <a:lnTo>
                    <a:pt x="96220" y="2003690"/>
                  </a:lnTo>
                  <a:cubicBezTo>
                    <a:pt x="90652" y="1983602"/>
                    <a:pt x="85082" y="1964143"/>
                    <a:pt x="79513" y="1944056"/>
                  </a:cubicBezTo>
                  <a:cubicBezTo>
                    <a:pt x="75182" y="1922085"/>
                    <a:pt x="70541" y="1899487"/>
                    <a:pt x="66210" y="1877517"/>
                  </a:cubicBezTo>
                  <a:cubicBezTo>
                    <a:pt x="64663" y="1854291"/>
                    <a:pt x="62806" y="1831065"/>
                    <a:pt x="61259" y="1807839"/>
                  </a:cubicBezTo>
                  <a:lnTo>
                    <a:pt x="61259" y="1740045"/>
                  </a:lnTo>
                  <a:lnTo>
                    <a:pt x="69613" y="1672250"/>
                  </a:lnTo>
                  <a:cubicBezTo>
                    <a:pt x="71160" y="1661579"/>
                    <a:pt x="73016" y="1651536"/>
                    <a:pt x="74563" y="1640864"/>
                  </a:cubicBezTo>
                  <a:cubicBezTo>
                    <a:pt x="73944" y="1630821"/>
                    <a:pt x="73635" y="1620777"/>
                    <a:pt x="73016" y="1610733"/>
                  </a:cubicBezTo>
                  <a:lnTo>
                    <a:pt x="73016" y="1581230"/>
                  </a:lnTo>
                  <a:lnTo>
                    <a:pt x="73016" y="1552983"/>
                  </a:lnTo>
                  <a:cubicBezTo>
                    <a:pt x="73944" y="1545450"/>
                    <a:pt x="75182" y="1537289"/>
                    <a:pt x="76110" y="1529757"/>
                  </a:cubicBezTo>
                  <a:cubicBezTo>
                    <a:pt x="70541" y="1512808"/>
                    <a:pt x="65282" y="1495232"/>
                    <a:pt x="59713" y="1478283"/>
                  </a:cubicBezTo>
                  <a:cubicBezTo>
                    <a:pt x="53215" y="1459452"/>
                    <a:pt x="46409" y="1440620"/>
                    <a:pt x="39911" y="1421788"/>
                  </a:cubicBezTo>
                  <a:cubicBezTo>
                    <a:pt x="34342" y="1402329"/>
                    <a:pt x="28773" y="1383497"/>
                    <a:pt x="23204" y="1364038"/>
                  </a:cubicBezTo>
                  <a:lnTo>
                    <a:pt x="8354" y="1307542"/>
                  </a:lnTo>
                  <a:cubicBezTo>
                    <a:pt x="5569" y="1288710"/>
                    <a:pt x="2785" y="1270506"/>
                    <a:pt x="0" y="1251675"/>
                  </a:cubicBezTo>
                  <a:lnTo>
                    <a:pt x="33105" y="1218405"/>
                  </a:lnTo>
                  <a:lnTo>
                    <a:pt x="79513" y="1192040"/>
                  </a:lnTo>
                  <a:lnTo>
                    <a:pt x="127469" y="1170070"/>
                  </a:lnTo>
                  <a:lnTo>
                    <a:pt x="184088" y="1155632"/>
                  </a:lnTo>
                  <a:lnTo>
                    <a:pt x="240397" y="1148727"/>
                  </a:lnTo>
                  <a:cubicBezTo>
                    <a:pt x="245347" y="1151866"/>
                    <a:pt x="250297" y="1155633"/>
                    <a:pt x="255247" y="1158771"/>
                  </a:cubicBezTo>
                  <a:cubicBezTo>
                    <a:pt x="260816" y="1160654"/>
                    <a:pt x="266076" y="1163165"/>
                    <a:pt x="271645" y="1165048"/>
                  </a:cubicBezTo>
                  <a:cubicBezTo>
                    <a:pt x="277833" y="1166932"/>
                    <a:pt x="283711" y="1168187"/>
                    <a:pt x="289899" y="1170070"/>
                  </a:cubicBezTo>
                  <a:cubicBezTo>
                    <a:pt x="295468" y="1172581"/>
                    <a:pt x="301037" y="1175720"/>
                    <a:pt x="306606" y="1178231"/>
                  </a:cubicBezTo>
                  <a:cubicBezTo>
                    <a:pt x="311557" y="1182625"/>
                    <a:pt x="316507" y="1187646"/>
                    <a:pt x="321457" y="1192040"/>
                  </a:cubicBezTo>
                  <a:lnTo>
                    <a:pt x="338164" y="1216522"/>
                  </a:lnTo>
                  <a:cubicBezTo>
                    <a:pt x="341877" y="1225938"/>
                    <a:pt x="345899" y="1235354"/>
                    <a:pt x="349612" y="1244770"/>
                  </a:cubicBezTo>
                  <a:lnTo>
                    <a:pt x="336308" y="1266112"/>
                  </a:lnTo>
                  <a:cubicBezTo>
                    <a:pt x="334761" y="1273645"/>
                    <a:pt x="332905" y="1280550"/>
                    <a:pt x="331358" y="1288083"/>
                  </a:cubicBezTo>
                  <a:cubicBezTo>
                    <a:pt x="332905" y="1294988"/>
                    <a:pt x="334761" y="1302520"/>
                    <a:pt x="336308" y="1309425"/>
                  </a:cubicBezTo>
                  <a:cubicBezTo>
                    <a:pt x="337855" y="1316330"/>
                    <a:pt x="339711" y="1323863"/>
                    <a:pt x="341258" y="1330768"/>
                  </a:cubicBezTo>
                  <a:cubicBezTo>
                    <a:pt x="342496" y="1338301"/>
                    <a:pt x="343424" y="1346461"/>
                    <a:pt x="344661" y="1353994"/>
                  </a:cubicBezTo>
                  <a:cubicBezTo>
                    <a:pt x="344043" y="1361526"/>
                    <a:pt x="343733" y="1369687"/>
                    <a:pt x="343114" y="1377220"/>
                  </a:cubicBezTo>
                  <a:cubicBezTo>
                    <a:pt x="339092" y="1386008"/>
                    <a:pt x="335380" y="1394796"/>
                    <a:pt x="331358" y="1403584"/>
                  </a:cubicBezTo>
                  <a:lnTo>
                    <a:pt x="278452" y="1425555"/>
                  </a:lnTo>
                  <a:lnTo>
                    <a:pt x="278452" y="1448781"/>
                  </a:lnTo>
                  <a:cubicBezTo>
                    <a:pt x="279071" y="1456313"/>
                    <a:pt x="279380" y="1464473"/>
                    <a:pt x="279999" y="1472006"/>
                  </a:cubicBezTo>
                  <a:cubicBezTo>
                    <a:pt x="281236" y="1480794"/>
                    <a:pt x="282164" y="1489582"/>
                    <a:pt x="283402" y="1498371"/>
                  </a:cubicBezTo>
                  <a:lnTo>
                    <a:pt x="283402" y="1522852"/>
                  </a:lnTo>
                  <a:cubicBezTo>
                    <a:pt x="282164" y="1531013"/>
                    <a:pt x="281236" y="1539801"/>
                    <a:pt x="279999" y="1547961"/>
                  </a:cubicBezTo>
                  <a:cubicBezTo>
                    <a:pt x="278452" y="1554866"/>
                    <a:pt x="276595" y="1561143"/>
                    <a:pt x="275048" y="1568048"/>
                  </a:cubicBezTo>
                  <a:cubicBezTo>
                    <a:pt x="270717" y="1573698"/>
                    <a:pt x="266076" y="1578720"/>
                    <a:pt x="261745" y="1584369"/>
                  </a:cubicBezTo>
                  <a:lnTo>
                    <a:pt x="275048" y="1609478"/>
                  </a:lnTo>
                  <a:cubicBezTo>
                    <a:pt x="279999" y="1617011"/>
                    <a:pt x="284949" y="1625171"/>
                    <a:pt x="289899" y="1632704"/>
                  </a:cubicBezTo>
                  <a:cubicBezTo>
                    <a:pt x="295468" y="1639609"/>
                    <a:pt x="301037" y="1647142"/>
                    <a:pt x="306606" y="1654047"/>
                  </a:cubicBezTo>
                  <a:lnTo>
                    <a:pt x="323004" y="1669112"/>
                  </a:lnTo>
                  <a:cubicBezTo>
                    <a:pt x="327954" y="1670995"/>
                    <a:pt x="333214" y="1673506"/>
                    <a:pt x="338164" y="1675389"/>
                  </a:cubicBezTo>
                  <a:cubicBezTo>
                    <a:pt x="341877" y="1669740"/>
                    <a:pt x="345899" y="1664718"/>
                    <a:pt x="349612" y="1659068"/>
                  </a:cubicBezTo>
                  <a:lnTo>
                    <a:pt x="357965" y="1630821"/>
                  </a:lnTo>
                  <a:cubicBezTo>
                    <a:pt x="361678" y="1619522"/>
                    <a:pt x="365700" y="1607595"/>
                    <a:pt x="369413" y="1596296"/>
                  </a:cubicBezTo>
                  <a:cubicBezTo>
                    <a:pt x="372816" y="1583113"/>
                    <a:pt x="376219" y="1569304"/>
                    <a:pt x="379622" y="1556122"/>
                  </a:cubicBezTo>
                  <a:cubicBezTo>
                    <a:pt x="381788" y="1541684"/>
                    <a:pt x="383954" y="1527874"/>
                    <a:pt x="386120" y="1513436"/>
                  </a:cubicBezTo>
                  <a:lnTo>
                    <a:pt x="394473" y="1472006"/>
                  </a:lnTo>
                  <a:cubicBezTo>
                    <a:pt x="396020" y="1459452"/>
                    <a:pt x="397877" y="1446270"/>
                    <a:pt x="399423" y="1433715"/>
                  </a:cubicBezTo>
                  <a:cubicBezTo>
                    <a:pt x="400042" y="1423671"/>
                    <a:pt x="400352" y="1413628"/>
                    <a:pt x="400970" y="1403584"/>
                  </a:cubicBezTo>
                  <a:cubicBezTo>
                    <a:pt x="400352" y="1396679"/>
                    <a:pt x="400042" y="1389146"/>
                    <a:pt x="399424" y="1382241"/>
                  </a:cubicBezTo>
                  <a:lnTo>
                    <a:pt x="407777" y="1380358"/>
                  </a:lnTo>
                  <a:cubicBezTo>
                    <a:pt x="408705" y="1379103"/>
                    <a:pt x="409943" y="1378475"/>
                    <a:pt x="410871" y="1377220"/>
                  </a:cubicBezTo>
                  <a:cubicBezTo>
                    <a:pt x="412418" y="1375964"/>
                    <a:pt x="414274" y="1375336"/>
                    <a:pt x="415821" y="1374081"/>
                  </a:cubicBezTo>
                  <a:cubicBezTo>
                    <a:pt x="416440" y="1372825"/>
                    <a:pt x="417059" y="1372198"/>
                    <a:pt x="417678" y="1370942"/>
                  </a:cubicBezTo>
                  <a:cubicBezTo>
                    <a:pt x="418606" y="1369687"/>
                    <a:pt x="419843" y="1368431"/>
                    <a:pt x="420771" y="1367176"/>
                  </a:cubicBezTo>
                  <a:cubicBezTo>
                    <a:pt x="421390" y="1365293"/>
                    <a:pt x="422009" y="1364038"/>
                    <a:pt x="422628" y="1362154"/>
                  </a:cubicBezTo>
                  <a:cubicBezTo>
                    <a:pt x="423866" y="1359643"/>
                    <a:pt x="424794" y="1356505"/>
                    <a:pt x="426031" y="1353994"/>
                  </a:cubicBezTo>
                  <a:cubicBezTo>
                    <a:pt x="424793" y="1347089"/>
                    <a:pt x="423865" y="1339556"/>
                    <a:pt x="422628" y="1332651"/>
                  </a:cubicBezTo>
                  <a:cubicBezTo>
                    <a:pt x="423865" y="1322607"/>
                    <a:pt x="424794" y="1312564"/>
                    <a:pt x="426031" y="1302520"/>
                  </a:cubicBezTo>
                  <a:cubicBezTo>
                    <a:pt x="428197" y="1291849"/>
                    <a:pt x="430363" y="1281805"/>
                    <a:pt x="432528" y="1271134"/>
                  </a:cubicBezTo>
                  <a:cubicBezTo>
                    <a:pt x="435932" y="1260462"/>
                    <a:pt x="439026" y="1250419"/>
                    <a:pt x="442429" y="1239748"/>
                  </a:cubicBezTo>
                  <a:cubicBezTo>
                    <a:pt x="445832" y="1231587"/>
                    <a:pt x="448926" y="1223427"/>
                    <a:pt x="452329" y="1215266"/>
                  </a:cubicBezTo>
                  <a:cubicBezTo>
                    <a:pt x="456661" y="1208361"/>
                    <a:pt x="461302" y="1202084"/>
                    <a:pt x="465633" y="1195179"/>
                  </a:cubicBezTo>
                  <a:lnTo>
                    <a:pt x="487290" y="1178231"/>
                  </a:lnTo>
                  <a:lnTo>
                    <a:pt x="515445" y="1166932"/>
                  </a:lnTo>
                  <a:cubicBezTo>
                    <a:pt x="525346" y="1165048"/>
                    <a:pt x="535246" y="1163793"/>
                    <a:pt x="545147" y="1161910"/>
                  </a:cubicBezTo>
                  <a:lnTo>
                    <a:pt x="576704" y="1155632"/>
                  </a:lnTo>
                  <a:lnTo>
                    <a:pt x="609809" y="1148727"/>
                  </a:lnTo>
                  <a:lnTo>
                    <a:pt x="639511" y="1135545"/>
                  </a:lnTo>
                  <a:lnTo>
                    <a:pt x="701080" y="1105414"/>
                  </a:lnTo>
                  <a:lnTo>
                    <a:pt x="767289" y="1072773"/>
                  </a:lnTo>
                  <a:lnTo>
                    <a:pt x="835355" y="1039503"/>
                  </a:lnTo>
                  <a:lnTo>
                    <a:pt x="894758" y="1004351"/>
                  </a:lnTo>
                  <a:cubicBezTo>
                    <a:pt x="891046" y="1001212"/>
                    <a:pt x="887023" y="998073"/>
                    <a:pt x="883311" y="994935"/>
                  </a:cubicBezTo>
                  <a:cubicBezTo>
                    <a:pt x="891664" y="991796"/>
                    <a:pt x="899708" y="988030"/>
                    <a:pt x="908062" y="984891"/>
                  </a:cubicBezTo>
                  <a:lnTo>
                    <a:pt x="926316" y="969826"/>
                  </a:lnTo>
                  <a:lnTo>
                    <a:pt x="944570" y="951622"/>
                  </a:lnTo>
                  <a:cubicBezTo>
                    <a:pt x="949520" y="944717"/>
                    <a:pt x="954471" y="938439"/>
                    <a:pt x="959421" y="931534"/>
                  </a:cubicBezTo>
                  <a:cubicBezTo>
                    <a:pt x="964990" y="925257"/>
                    <a:pt x="970559" y="918352"/>
                    <a:pt x="976128" y="912075"/>
                  </a:cubicBezTo>
                  <a:close/>
                  <a:moveTo>
                    <a:pt x="2691081" y="204628"/>
                  </a:moveTo>
                  <a:lnTo>
                    <a:pt x="2716142" y="202745"/>
                  </a:lnTo>
                  <a:lnTo>
                    <a:pt x="2745843" y="202745"/>
                  </a:lnTo>
                  <a:lnTo>
                    <a:pt x="2782351" y="204628"/>
                  </a:lnTo>
                  <a:lnTo>
                    <a:pt x="2818860" y="209650"/>
                  </a:lnTo>
                  <a:lnTo>
                    <a:pt x="2858462" y="217810"/>
                  </a:lnTo>
                  <a:lnTo>
                    <a:pt x="2891876" y="225971"/>
                  </a:lnTo>
                  <a:lnTo>
                    <a:pt x="2923124" y="239153"/>
                  </a:lnTo>
                  <a:lnTo>
                    <a:pt x="2943235" y="252336"/>
                  </a:lnTo>
                  <a:lnTo>
                    <a:pt x="2956229" y="269284"/>
                  </a:lnTo>
                  <a:cubicBezTo>
                    <a:pt x="2958085" y="272423"/>
                    <a:pt x="2959633" y="275561"/>
                    <a:pt x="2961489" y="278700"/>
                  </a:cubicBezTo>
                  <a:cubicBezTo>
                    <a:pt x="2962108" y="286232"/>
                    <a:pt x="2962417" y="293138"/>
                    <a:pt x="2963036" y="300670"/>
                  </a:cubicBezTo>
                  <a:cubicBezTo>
                    <a:pt x="2964583" y="310086"/>
                    <a:pt x="2966439" y="319502"/>
                    <a:pt x="2967986" y="328918"/>
                  </a:cubicBezTo>
                  <a:cubicBezTo>
                    <a:pt x="2969224" y="338961"/>
                    <a:pt x="2970152" y="348377"/>
                    <a:pt x="2971389" y="358421"/>
                  </a:cubicBezTo>
                  <a:cubicBezTo>
                    <a:pt x="2972936" y="370348"/>
                    <a:pt x="2974792" y="381647"/>
                    <a:pt x="2976340" y="393573"/>
                  </a:cubicBezTo>
                  <a:cubicBezTo>
                    <a:pt x="2976958" y="403617"/>
                    <a:pt x="2977268" y="413033"/>
                    <a:pt x="2977886" y="423077"/>
                  </a:cubicBezTo>
                  <a:cubicBezTo>
                    <a:pt x="2979124" y="432493"/>
                    <a:pt x="2980052" y="441909"/>
                    <a:pt x="2981290" y="451324"/>
                  </a:cubicBezTo>
                  <a:lnTo>
                    <a:pt x="2981290" y="471412"/>
                  </a:lnTo>
                  <a:cubicBezTo>
                    <a:pt x="2977268" y="486477"/>
                    <a:pt x="2973555" y="500915"/>
                    <a:pt x="2969533" y="515980"/>
                  </a:cubicBezTo>
                  <a:cubicBezTo>
                    <a:pt x="2971080" y="522885"/>
                    <a:pt x="2972936" y="530418"/>
                    <a:pt x="2974483" y="537323"/>
                  </a:cubicBezTo>
                  <a:cubicBezTo>
                    <a:pt x="2976649" y="547366"/>
                    <a:pt x="2979124" y="557410"/>
                    <a:pt x="2981290" y="567453"/>
                  </a:cubicBezTo>
                  <a:cubicBezTo>
                    <a:pt x="2984074" y="577497"/>
                    <a:pt x="2986859" y="586913"/>
                    <a:pt x="2989643" y="596956"/>
                  </a:cubicBezTo>
                  <a:lnTo>
                    <a:pt x="2996140" y="623321"/>
                  </a:lnTo>
                  <a:cubicBezTo>
                    <a:pt x="2997378" y="633365"/>
                    <a:pt x="2998306" y="643409"/>
                    <a:pt x="2999544" y="653452"/>
                  </a:cubicBezTo>
                  <a:lnTo>
                    <a:pt x="2999544" y="684838"/>
                  </a:lnTo>
                  <a:lnTo>
                    <a:pt x="2997687" y="714969"/>
                  </a:lnTo>
                  <a:cubicBezTo>
                    <a:pt x="2997069" y="724385"/>
                    <a:pt x="2996759" y="733173"/>
                    <a:pt x="2996140" y="742589"/>
                  </a:cubicBezTo>
                  <a:lnTo>
                    <a:pt x="2996141" y="769581"/>
                  </a:lnTo>
                  <a:cubicBezTo>
                    <a:pt x="2997688" y="775858"/>
                    <a:pt x="2999544" y="781508"/>
                    <a:pt x="3001091" y="787785"/>
                  </a:cubicBezTo>
                  <a:cubicBezTo>
                    <a:pt x="3005113" y="792807"/>
                    <a:pt x="3008826" y="797201"/>
                    <a:pt x="3012848" y="802223"/>
                  </a:cubicBezTo>
                  <a:lnTo>
                    <a:pt x="3027698" y="817288"/>
                  </a:lnTo>
                  <a:lnTo>
                    <a:pt x="3044096" y="830470"/>
                  </a:lnTo>
                  <a:cubicBezTo>
                    <a:pt x="3049046" y="834237"/>
                    <a:pt x="3054306" y="838631"/>
                    <a:pt x="3059256" y="842397"/>
                  </a:cubicBezTo>
                  <a:lnTo>
                    <a:pt x="3074107" y="853697"/>
                  </a:lnTo>
                  <a:cubicBezTo>
                    <a:pt x="3078438" y="859974"/>
                    <a:pt x="3083079" y="865623"/>
                    <a:pt x="3087411" y="871900"/>
                  </a:cubicBezTo>
                  <a:cubicBezTo>
                    <a:pt x="3089576" y="880061"/>
                    <a:pt x="3091742" y="888849"/>
                    <a:pt x="3093908" y="897009"/>
                  </a:cubicBezTo>
                  <a:lnTo>
                    <a:pt x="3062350" y="954760"/>
                  </a:lnTo>
                  <a:cubicBezTo>
                    <a:pt x="3053996" y="976103"/>
                    <a:pt x="3045952" y="998073"/>
                    <a:pt x="3037599" y="1019416"/>
                  </a:cubicBezTo>
                  <a:cubicBezTo>
                    <a:pt x="3031102" y="1041386"/>
                    <a:pt x="3024295" y="1063985"/>
                    <a:pt x="3017798" y="1085955"/>
                  </a:cubicBezTo>
                  <a:cubicBezTo>
                    <a:pt x="3010991" y="1109181"/>
                    <a:pt x="3004494" y="1132407"/>
                    <a:pt x="2997687" y="1155632"/>
                  </a:cubicBezTo>
                  <a:lnTo>
                    <a:pt x="2976340" y="1223427"/>
                  </a:lnTo>
                  <a:lnTo>
                    <a:pt x="2953135" y="1289338"/>
                  </a:lnTo>
                  <a:cubicBezTo>
                    <a:pt x="2949113" y="1301265"/>
                    <a:pt x="2945401" y="1312564"/>
                    <a:pt x="2941378" y="1324491"/>
                  </a:cubicBezTo>
                  <a:cubicBezTo>
                    <a:pt x="2937975" y="1337045"/>
                    <a:pt x="2934881" y="1349600"/>
                    <a:pt x="2931478" y="1362154"/>
                  </a:cubicBezTo>
                  <a:cubicBezTo>
                    <a:pt x="2929312" y="1374709"/>
                    <a:pt x="2927146" y="1387891"/>
                    <a:pt x="2924981" y="1400446"/>
                  </a:cubicBezTo>
                  <a:cubicBezTo>
                    <a:pt x="2920958" y="1414255"/>
                    <a:pt x="2917245" y="1428065"/>
                    <a:pt x="2913224" y="1441875"/>
                  </a:cubicBezTo>
                  <a:cubicBezTo>
                    <a:pt x="2909511" y="1454430"/>
                    <a:pt x="2905489" y="1467612"/>
                    <a:pt x="2901776" y="1480167"/>
                  </a:cubicBezTo>
                  <a:lnTo>
                    <a:pt x="2881666" y="1513436"/>
                  </a:lnTo>
                  <a:cubicBezTo>
                    <a:pt x="2873931" y="1520341"/>
                    <a:pt x="2866196" y="1527874"/>
                    <a:pt x="2858461" y="1534779"/>
                  </a:cubicBezTo>
                  <a:lnTo>
                    <a:pt x="2828760" y="1549844"/>
                  </a:lnTo>
                  <a:cubicBezTo>
                    <a:pt x="2817622" y="1552983"/>
                    <a:pt x="2806793" y="1556749"/>
                    <a:pt x="2795655" y="1559888"/>
                  </a:cubicBezTo>
                  <a:lnTo>
                    <a:pt x="2759147" y="1568048"/>
                  </a:lnTo>
                  <a:lnTo>
                    <a:pt x="2721092" y="1574325"/>
                  </a:lnTo>
                  <a:lnTo>
                    <a:pt x="2684584" y="1584369"/>
                  </a:lnTo>
                  <a:lnTo>
                    <a:pt x="2619921" y="1596296"/>
                  </a:lnTo>
                  <a:lnTo>
                    <a:pt x="2546905" y="1609478"/>
                  </a:lnTo>
                  <a:lnTo>
                    <a:pt x="2467392" y="1615756"/>
                  </a:lnTo>
                  <a:lnTo>
                    <a:pt x="2382928" y="1622660"/>
                  </a:lnTo>
                  <a:lnTo>
                    <a:pt x="2298464" y="1623916"/>
                  </a:lnTo>
                  <a:lnTo>
                    <a:pt x="2210597" y="1625799"/>
                  </a:lnTo>
                  <a:lnTo>
                    <a:pt x="2122730" y="1625799"/>
                  </a:lnTo>
                  <a:cubicBezTo>
                    <a:pt x="2123349" y="1664090"/>
                    <a:pt x="2123968" y="1701754"/>
                    <a:pt x="2124586" y="1740045"/>
                  </a:cubicBezTo>
                  <a:cubicBezTo>
                    <a:pt x="2127371" y="1779592"/>
                    <a:pt x="2129846" y="1818511"/>
                    <a:pt x="2132631" y="1858058"/>
                  </a:cubicBezTo>
                  <a:cubicBezTo>
                    <a:pt x="2136962" y="1896349"/>
                    <a:pt x="2141603" y="1935268"/>
                    <a:pt x="2145935" y="1973559"/>
                  </a:cubicBezTo>
                  <a:cubicBezTo>
                    <a:pt x="2151503" y="2009967"/>
                    <a:pt x="2157073" y="2047003"/>
                    <a:pt x="2162642" y="2083411"/>
                  </a:cubicBezTo>
                  <a:cubicBezTo>
                    <a:pt x="2169758" y="2117308"/>
                    <a:pt x="2176874" y="2151833"/>
                    <a:pt x="2183990" y="2185730"/>
                  </a:cubicBezTo>
                  <a:cubicBezTo>
                    <a:pt x="2191106" y="2215861"/>
                    <a:pt x="2198531" y="2246619"/>
                    <a:pt x="2205647" y="2276750"/>
                  </a:cubicBezTo>
                  <a:cubicBezTo>
                    <a:pt x="2210597" y="2301860"/>
                    <a:pt x="2215547" y="2326341"/>
                    <a:pt x="2220498" y="2351450"/>
                  </a:cubicBezTo>
                  <a:lnTo>
                    <a:pt x="2221212" y="2354889"/>
                  </a:lnTo>
                  <a:lnTo>
                    <a:pt x="2010605" y="2383922"/>
                  </a:lnTo>
                  <a:lnTo>
                    <a:pt x="2010112" y="2381580"/>
                  </a:lnTo>
                  <a:cubicBezTo>
                    <a:pt x="2003924" y="2362121"/>
                    <a:pt x="1998046" y="2342661"/>
                    <a:pt x="1991858" y="2323202"/>
                  </a:cubicBezTo>
                  <a:cubicBezTo>
                    <a:pt x="1983504" y="2304370"/>
                    <a:pt x="1975460" y="2285539"/>
                    <a:pt x="1967107" y="2266707"/>
                  </a:cubicBezTo>
                  <a:lnTo>
                    <a:pt x="1942046" y="2213978"/>
                  </a:lnTo>
                  <a:cubicBezTo>
                    <a:pt x="1933383" y="2196402"/>
                    <a:pt x="1924411" y="2178825"/>
                    <a:pt x="1915748" y="2161249"/>
                  </a:cubicBezTo>
                  <a:cubicBezTo>
                    <a:pt x="1908632" y="2144928"/>
                    <a:pt x="1901207" y="2129235"/>
                    <a:pt x="1894091" y="2112914"/>
                  </a:cubicBezTo>
                  <a:lnTo>
                    <a:pt x="1827881" y="1950333"/>
                  </a:lnTo>
                  <a:lnTo>
                    <a:pt x="1766622" y="1791519"/>
                  </a:lnTo>
                  <a:lnTo>
                    <a:pt x="1708456" y="1625799"/>
                  </a:lnTo>
                  <a:lnTo>
                    <a:pt x="1609142" y="1273017"/>
                  </a:lnTo>
                  <a:lnTo>
                    <a:pt x="1579131" y="1208361"/>
                  </a:lnTo>
                  <a:lnTo>
                    <a:pt x="1544479" y="1141823"/>
                  </a:lnTo>
                  <a:lnTo>
                    <a:pt x="1509518" y="1077794"/>
                  </a:lnTo>
                  <a:lnTo>
                    <a:pt x="1478269" y="1017533"/>
                  </a:lnTo>
                  <a:cubicBezTo>
                    <a:pt x="1469297" y="986146"/>
                    <a:pt x="1460634" y="954760"/>
                    <a:pt x="1451662" y="923374"/>
                  </a:cubicBezTo>
                  <a:lnTo>
                    <a:pt x="1468369" y="912075"/>
                  </a:lnTo>
                  <a:cubicBezTo>
                    <a:pt x="1472081" y="917097"/>
                    <a:pt x="1476104" y="921491"/>
                    <a:pt x="1479816" y="926513"/>
                  </a:cubicBezTo>
                  <a:lnTo>
                    <a:pt x="1499617" y="939695"/>
                  </a:lnTo>
                  <a:cubicBezTo>
                    <a:pt x="1505186" y="943461"/>
                    <a:pt x="1510755" y="947855"/>
                    <a:pt x="1516324" y="951622"/>
                  </a:cubicBezTo>
                  <a:cubicBezTo>
                    <a:pt x="1522512" y="954760"/>
                    <a:pt x="1528390" y="958527"/>
                    <a:pt x="1534578" y="961665"/>
                  </a:cubicBezTo>
                  <a:cubicBezTo>
                    <a:pt x="1532413" y="967315"/>
                    <a:pt x="1529938" y="972337"/>
                    <a:pt x="1527772" y="977986"/>
                  </a:cubicBezTo>
                  <a:lnTo>
                    <a:pt x="1577584" y="1011256"/>
                  </a:lnTo>
                  <a:lnTo>
                    <a:pt x="1610689" y="1011256"/>
                  </a:lnTo>
                  <a:lnTo>
                    <a:pt x="1653694" y="1009372"/>
                  </a:lnTo>
                  <a:lnTo>
                    <a:pt x="1703506" y="1006234"/>
                  </a:lnTo>
                  <a:lnTo>
                    <a:pt x="1754865" y="1006234"/>
                  </a:lnTo>
                  <a:lnTo>
                    <a:pt x="1806224" y="1006234"/>
                  </a:lnTo>
                  <a:lnTo>
                    <a:pt x="1854488" y="1006234"/>
                  </a:lnTo>
                  <a:lnTo>
                    <a:pt x="1897494" y="1011256"/>
                  </a:lnTo>
                  <a:lnTo>
                    <a:pt x="1930599" y="1014394"/>
                  </a:lnTo>
                  <a:cubicBezTo>
                    <a:pt x="1938333" y="1016905"/>
                    <a:pt x="1946068" y="1018788"/>
                    <a:pt x="1953803" y="1021299"/>
                  </a:cubicBezTo>
                  <a:lnTo>
                    <a:pt x="1978554" y="1036365"/>
                  </a:lnTo>
                  <a:cubicBezTo>
                    <a:pt x="1983505" y="1042642"/>
                    <a:pt x="1988454" y="1048291"/>
                    <a:pt x="1993405" y="1054569"/>
                  </a:cubicBezTo>
                  <a:cubicBezTo>
                    <a:pt x="1996189" y="1059590"/>
                    <a:pt x="1998974" y="1063985"/>
                    <a:pt x="2001758" y="1069007"/>
                  </a:cubicBezTo>
                  <a:cubicBezTo>
                    <a:pt x="2003924" y="1075284"/>
                    <a:pt x="2006399" y="1080933"/>
                    <a:pt x="2008565" y="1087211"/>
                  </a:cubicBezTo>
                  <a:lnTo>
                    <a:pt x="2016609" y="1107298"/>
                  </a:lnTo>
                  <a:lnTo>
                    <a:pt x="2029913" y="1130523"/>
                  </a:lnTo>
                  <a:cubicBezTo>
                    <a:pt x="2033316" y="1133662"/>
                    <a:pt x="2036410" y="1137428"/>
                    <a:pt x="2039814" y="1140567"/>
                  </a:cubicBezTo>
                  <a:cubicBezTo>
                    <a:pt x="2044145" y="1141822"/>
                    <a:pt x="2048786" y="1142450"/>
                    <a:pt x="2053117" y="1143706"/>
                  </a:cubicBezTo>
                  <a:lnTo>
                    <a:pt x="2068277" y="1145589"/>
                  </a:lnTo>
                  <a:cubicBezTo>
                    <a:pt x="2073847" y="1146844"/>
                    <a:pt x="2079106" y="1147472"/>
                    <a:pt x="2084675" y="1148728"/>
                  </a:cubicBezTo>
                  <a:cubicBezTo>
                    <a:pt x="2090244" y="1149983"/>
                    <a:pt x="2095813" y="1150611"/>
                    <a:pt x="2101382" y="1151866"/>
                  </a:cubicBezTo>
                  <a:lnTo>
                    <a:pt x="2117780" y="1185136"/>
                  </a:lnTo>
                  <a:cubicBezTo>
                    <a:pt x="2121183" y="1186391"/>
                    <a:pt x="2124277" y="1187019"/>
                    <a:pt x="2127681" y="1188274"/>
                  </a:cubicBezTo>
                  <a:lnTo>
                    <a:pt x="2149338" y="1188274"/>
                  </a:lnTo>
                  <a:lnTo>
                    <a:pt x="2177492" y="1192040"/>
                  </a:lnTo>
                  <a:lnTo>
                    <a:pt x="2207194" y="1192041"/>
                  </a:lnTo>
                  <a:cubicBezTo>
                    <a:pt x="2216476" y="1192668"/>
                    <a:pt x="2226067" y="1192668"/>
                    <a:pt x="2235349" y="1193296"/>
                  </a:cubicBezTo>
                  <a:lnTo>
                    <a:pt x="2258553" y="1195179"/>
                  </a:lnTo>
                  <a:cubicBezTo>
                    <a:pt x="2268144" y="1197690"/>
                    <a:pt x="2277426" y="1200829"/>
                    <a:pt x="2287017" y="1203340"/>
                  </a:cubicBezTo>
                  <a:lnTo>
                    <a:pt x="2321669" y="1213383"/>
                  </a:lnTo>
                  <a:lnTo>
                    <a:pt x="2356320" y="1221544"/>
                  </a:lnTo>
                  <a:lnTo>
                    <a:pt x="2389735" y="1229704"/>
                  </a:lnTo>
                  <a:cubicBezTo>
                    <a:pt x="2399016" y="1231587"/>
                    <a:pt x="2408608" y="1232843"/>
                    <a:pt x="2417889" y="1234726"/>
                  </a:cubicBezTo>
                  <a:lnTo>
                    <a:pt x="2450994" y="1236609"/>
                  </a:lnTo>
                  <a:lnTo>
                    <a:pt x="2487502" y="1236609"/>
                  </a:lnTo>
                  <a:lnTo>
                    <a:pt x="2525557" y="1234726"/>
                  </a:lnTo>
                  <a:lnTo>
                    <a:pt x="2560209" y="1234726"/>
                  </a:lnTo>
                  <a:lnTo>
                    <a:pt x="2591767" y="1239748"/>
                  </a:lnTo>
                  <a:cubicBezTo>
                    <a:pt x="2594551" y="1233470"/>
                    <a:pt x="2597336" y="1227821"/>
                    <a:pt x="2600120" y="1221543"/>
                  </a:cubicBezTo>
                  <a:cubicBezTo>
                    <a:pt x="2604452" y="1217150"/>
                    <a:pt x="2609093" y="1212755"/>
                    <a:pt x="2613424" y="1208362"/>
                  </a:cubicBezTo>
                  <a:cubicBezTo>
                    <a:pt x="2617755" y="1203340"/>
                    <a:pt x="2622397" y="1198318"/>
                    <a:pt x="2626728" y="1193296"/>
                  </a:cubicBezTo>
                  <a:cubicBezTo>
                    <a:pt x="2629512" y="1188902"/>
                    <a:pt x="2631988" y="1184508"/>
                    <a:pt x="2634772" y="1180114"/>
                  </a:cubicBezTo>
                  <a:cubicBezTo>
                    <a:pt x="2637556" y="1173837"/>
                    <a:pt x="2640341" y="1168187"/>
                    <a:pt x="2643125" y="1161910"/>
                  </a:cubicBezTo>
                  <a:cubicBezTo>
                    <a:pt x="2643744" y="1155633"/>
                    <a:pt x="2644054" y="1149983"/>
                    <a:pt x="2644672" y="1143706"/>
                  </a:cubicBezTo>
                  <a:cubicBezTo>
                    <a:pt x="2644054" y="1139312"/>
                    <a:pt x="2643744" y="1134917"/>
                    <a:pt x="2643126" y="1130523"/>
                  </a:cubicBezTo>
                  <a:lnTo>
                    <a:pt x="2643126" y="1115458"/>
                  </a:lnTo>
                  <a:cubicBezTo>
                    <a:pt x="2643744" y="1109181"/>
                    <a:pt x="2644054" y="1103531"/>
                    <a:pt x="2644673" y="1097254"/>
                  </a:cubicBezTo>
                  <a:cubicBezTo>
                    <a:pt x="2646838" y="1088466"/>
                    <a:pt x="2649313" y="1079678"/>
                    <a:pt x="2651479" y="1070889"/>
                  </a:cubicBezTo>
                  <a:cubicBezTo>
                    <a:pt x="2657667" y="1057707"/>
                    <a:pt x="2663546" y="1044525"/>
                    <a:pt x="2669734" y="1031343"/>
                  </a:cubicBezTo>
                  <a:cubicBezTo>
                    <a:pt x="2676849" y="1018161"/>
                    <a:pt x="2683965" y="1004351"/>
                    <a:pt x="2691081" y="991168"/>
                  </a:cubicBezTo>
                  <a:cubicBezTo>
                    <a:pt x="2696031" y="977986"/>
                    <a:pt x="2701291" y="964804"/>
                    <a:pt x="2706241" y="951621"/>
                  </a:cubicBezTo>
                  <a:lnTo>
                    <a:pt x="2712738" y="923374"/>
                  </a:lnTo>
                  <a:cubicBezTo>
                    <a:pt x="2714904" y="912075"/>
                    <a:pt x="2717380" y="900148"/>
                    <a:pt x="2719545" y="888849"/>
                  </a:cubicBezTo>
                  <a:cubicBezTo>
                    <a:pt x="2720473" y="876923"/>
                    <a:pt x="2721711" y="865623"/>
                    <a:pt x="2722639" y="853697"/>
                  </a:cubicBezTo>
                  <a:cubicBezTo>
                    <a:pt x="2724805" y="842398"/>
                    <a:pt x="2727280" y="831726"/>
                    <a:pt x="2729446" y="820427"/>
                  </a:cubicBezTo>
                  <a:cubicBezTo>
                    <a:pt x="2731611" y="810384"/>
                    <a:pt x="2733777" y="800968"/>
                    <a:pt x="2735943" y="790924"/>
                  </a:cubicBezTo>
                  <a:cubicBezTo>
                    <a:pt x="2738727" y="782764"/>
                    <a:pt x="2741512" y="773975"/>
                    <a:pt x="2744297" y="765815"/>
                  </a:cubicBezTo>
                  <a:cubicBezTo>
                    <a:pt x="2748628" y="759537"/>
                    <a:pt x="2753269" y="753888"/>
                    <a:pt x="2757600" y="747611"/>
                  </a:cubicBezTo>
                  <a:cubicBezTo>
                    <a:pt x="2762550" y="741334"/>
                    <a:pt x="2767501" y="734428"/>
                    <a:pt x="2772451" y="728152"/>
                  </a:cubicBezTo>
                  <a:lnTo>
                    <a:pt x="2782351" y="706181"/>
                  </a:lnTo>
                  <a:lnTo>
                    <a:pt x="2788849" y="677933"/>
                  </a:lnTo>
                  <a:lnTo>
                    <a:pt x="2788849" y="656591"/>
                  </a:lnTo>
                  <a:lnTo>
                    <a:pt x="2788849" y="638387"/>
                  </a:lnTo>
                  <a:cubicBezTo>
                    <a:pt x="2788230" y="631482"/>
                    <a:pt x="2787921" y="625204"/>
                    <a:pt x="2787302" y="618299"/>
                  </a:cubicBezTo>
                  <a:cubicBezTo>
                    <a:pt x="2786683" y="612022"/>
                    <a:pt x="2786374" y="605117"/>
                    <a:pt x="2785754" y="598840"/>
                  </a:cubicBezTo>
                  <a:cubicBezTo>
                    <a:pt x="2786683" y="591307"/>
                    <a:pt x="2787921" y="583147"/>
                    <a:pt x="2788849" y="575614"/>
                  </a:cubicBezTo>
                  <a:lnTo>
                    <a:pt x="2749247" y="540461"/>
                  </a:lnTo>
                  <a:lnTo>
                    <a:pt x="2709335" y="502798"/>
                  </a:lnTo>
                  <a:lnTo>
                    <a:pt x="2676230" y="461368"/>
                  </a:lnTo>
                  <a:cubicBezTo>
                    <a:pt x="2666949" y="445675"/>
                    <a:pt x="2657358" y="430609"/>
                    <a:pt x="2648076" y="414916"/>
                  </a:cubicBezTo>
                  <a:cubicBezTo>
                    <a:pt x="2640341" y="397340"/>
                    <a:pt x="2632606" y="379136"/>
                    <a:pt x="2624872" y="361559"/>
                  </a:cubicBezTo>
                  <a:cubicBezTo>
                    <a:pt x="2616209" y="332684"/>
                    <a:pt x="2607236" y="304437"/>
                    <a:pt x="2598573" y="275561"/>
                  </a:cubicBezTo>
                  <a:lnTo>
                    <a:pt x="2619921" y="260496"/>
                  </a:lnTo>
                  <a:cubicBezTo>
                    <a:pt x="2628275" y="258613"/>
                    <a:pt x="2636319" y="256102"/>
                    <a:pt x="2644673" y="254219"/>
                  </a:cubicBezTo>
                  <a:lnTo>
                    <a:pt x="2673137" y="241036"/>
                  </a:lnTo>
                  <a:close/>
                  <a:moveTo>
                    <a:pt x="1148920" y="0"/>
                  </a:moveTo>
                  <a:lnTo>
                    <a:pt x="1238794" y="28794"/>
                  </a:lnTo>
                  <a:lnTo>
                    <a:pt x="1257447" y="42343"/>
                  </a:lnTo>
                  <a:lnTo>
                    <a:pt x="1267621" y="62668"/>
                  </a:lnTo>
                  <a:lnTo>
                    <a:pt x="1276100" y="81299"/>
                  </a:lnTo>
                  <a:lnTo>
                    <a:pt x="1286274" y="103318"/>
                  </a:lnTo>
                  <a:lnTo>
                    <a:pt x="1294753" y="123643"/>
                  </a:lnTo>
                  <a:lnTo>
                    <a:pt x="1350712" y="155824"/>
                  </a:lnTo>
                  <a:lnTo>
                    <a:pt x="1371061" y="176149"/>
                  </a:lnTo>
                  <a:lnTo>
                    <a:pt x="1393105" y="204942"/>
                  </a:lnTo>
                  <a:lnTo>
                    <a:pt x="1413454" y="237123"/>
                  </a:lnTo>
                  <a:lnTo>
                    <a:pt x="1428715" y="270998"/>
                  </a:lnTo>
                  <a:lnTo>
                    <a:pt x="1442281" y="296404"/>
                  </a:lnTo>
                  <a:lnTo>
                    <a:pt x="1442281" y="379397"/>
                  </a:lnTo>
                  <a:lnTo>
                    <a:pt x="1447368" y="406497"/>
                  </a:lnTo>
                  <a:lnTo>
                    <a:pt x="1457543" y="425129"/>
                  </a:lnTo>
                  <a:lnTo>
                    <a:pt x="1466021" y="443760"/>
                  </a:lnTo>
                  <a:lnTo>
                    <a:pt x="1472804" y="460697"/>
                  </a:lnTo>
                  <a:lnTo>
                    <a:pt x="1479587" y="475941"/>
                  </a:lnTo>
                  <a:lnTo>
                    <a:pt x="1482979" y="494572"/>
                  </a:lnTo>
                  <a:lnTo>
                    <a:pt x="1482979" y="516590"/>
                  </a:lnTo>
                  <a:lnTo>
                    <a:pt x="1481283" y="543690"/>
                  </a:lnTo>
                  <a:lnTo>
                    <a:pt x="1474500" y="580952"/>
                  </a:lnTo>
                  <a:lnTo>
                    <a:pt x="1467717" y="618215"/>
                  </a:lnTo>
                  <a:lnTo>
                    <a:pt x="1467717" y="652089"/>
                  </a:lnTo>
                  <a:lnTo>
                    <a:pt x="1467717" y="677495"/>
                  </a:lnTo>
                  <a:lnTo>
                    <a:pt x="1469413" y="699514"/>
                  </a:lnTo>
                  <a:lnTo>
                    <a:pt x="1469413" y="721533"/>
                  </a:lnTo>
                  <a:lnTo>
                    <a:pt x="1466021" y="740164"/>
                  </a:lnTo>
                  <a:lnTo>
                    <a:pt x="1457543" y="758795"/>
                  </a:lnTo>
                  <a:lnTo>
                    <a:pt x="1437194" y="779120"/>
                  </a:lnTo>
                  <a:lnTo>
                    <a:pt x="1406671" y="802832"/>
                  </a:lnTo>
                  <a:lnTo>
                    <a:pt x="1406671" y="860419"/>
                  </a:lnTo>
                  <a:lnTo>
                    <a:pt x="1420237" y="863807"/>
                  </a:lnTo>
                  <a:lnTo>
                    <a:pt x="1423628" y="870582"/>
                  </a:lnTo>
                  <a:lnTo>
                    <a:pt x="1423628" y="882438"/>
                  </a:lnTo>
                  <a:lnTo>
                    <a:pt x="1423628" y="897682"/>
                  </a:lnTo>
                  <a:lnTo>
                    <a:pt x="1410062" y="912925"/>
                  </a:lnTo>
                  <a:lnTo>
                    <a:pt x="1401584" y="926475"/>
                  </a:lnTo>
                  <a:lnTo>
                    <a:pt x="1388018" y="938332"/>
                  </a:lnTo>
                  <a:lnTo>
                    <a:pt x="1372756" y="948494"/>
                  </a:lnTo>
                  <a:lnTo>
                    <a:pt x="1345625" y="934944"/>
                  </a:lnTo>
                  <a:lnTo>
                    <a:pt x="1308319" y="923088"/>
                  </a:lnTo>
                  <a:lnTo>
                    <a:pt x="1264230" y="912925"/>
                  </a:lnTo>
                  <a:lnTo>
                    <a:pt x="1216749" y="901069"/>
                  </a:lnTo>
                  <a:lnTo>
                    <a:pt x="1169269" y="890907"/>
                  </a:lnTo>
                  <a:lnTo>
                    <a:pt x="1123484" y="879050"/>
                  </a:lnTo>
                  <a:lnTo>
                    <a:pt x="1079395" y="867194"/>
                  </a:lnTo>
                  <a:lnTo>
                    <a:pt x="1043785" y="851951"/>
                  </a:lnTo>
                  <a:lnTo>
                    <a:pt x="1014957" y="836707"/>
                  </a:lnTo>
                  <a:lnTo>
                    <a:pt x="999696" y="814688"/>
                  </a:lnTo>
                  <a:lnTo>
                    <a:pt x="996304" y="802832"/>
                  </a:lnTo>
                  <a:lnTo>
                    <a:pt x="996304" y="787588"/>
                  </a:lnTo>
                  <a:lnTo>
                    <a:pt x="996304" y="774039"/>
                  </a:lnTo>
                  <a:lnTo>
                    <a:pt x="992913" y="763876"/>
                  </a:lnTo>
                  <a:lnTo>
                    <a:pt x="970868" y="730002"/>
                  </a:lnTo>
                  <a:lnTo>
                    <a:pt x="938650" y="696127"/>
                  </a:lnTo>
                  <a:lnTo>
                    <a:pt x="903039" y="660558"/>
                  </a:lnTo>
                  <a:lnTo>
                    <a:pt x="865733" y="628377"/>
                  </a:lnTo>
                  <a:lnTo>
                    <a:pt x="836906" y="596196"/>
                  </a:lnTo>
                  <a:lnTo>
                    <a:pt x="813166" y="562321"/>
                  </a:lnTo>
                  <a:lnTo>
                    <a:pt x="796208" y="519978"/>
                  </a:lnTo>
                  <a:lnTo>
                    <a:pt x="782642" y="472553"/>
                  </a:lnTo>
                  <a:lnTo>
                    <a:pt x="775860" y="420047"/>
                  </a:lnTo>
                  <a:lnTo>
                    <a:pt x="775860" y="365847"/>
                  </a:lnTo>
                  <a:lnTo>
                    <a:pt x="782642" y="316729"/>
                  </a:lnTo>
                  <a:lnTo>
                    <a:pt x="794513" y="267611"/>
                  </a:lnTo>
                  <a:lnTo>
                    <a:pt x="809774" y="228655"/>
                  </a:lnTo>
                  <a:lnTo>
                    <a:pt x="831819" y="196474"/>
                  </a:lnTo>
                  <a:lnTo>
                    <a:pt x="819949" y="177843"/>
                  </a:lnTo>
                  <a:lnTo>
                    <a:pt x="826731" y="177842"/>
                  </a:lnTo>
                  <a:lnTo>
                    <a:pt x="841993" y="171067"/>
                  </a:lnTo>
                  <a:lnTo>
                    <a:pt x="852167" y="157517"/>
                  </a:lnTo>
                  <a:lnTo>
                    <a:pt x="862342" y="142274"/>
                  </a:lnTo>
                  <a:lnTo>
                    <a:pt x="870821" y="130418"/>
                  </a:lnTo>
                  <a:lnTo>
                    <a:pt x="880995" y="118562"/>
                  </a:lnTo>
                  <a:lnTo>
                    <a:pt x="916605" y="99931"/>
                  </a:lnTo>
                  <a:lnTo>
                    <a:pt x="952215" y="86381"/>
                  </a:lnTo>
                  <a:lnTo>
                    <a:pt x="989521" y="67749"/>
                  </a:lnTo>
                  <a:lnTo>
                    <a:pt x="992913" y="67749"/>
                  </a:lnTo>
                  <a:lnTo>
                    <a:pt x="999696" y="40650"/>
                  </a:lnTo>
                  <a:lnTo>
                    <a:pt x="1014957" y="42343"/>
                  </a:lnTo>
                  <a:lnTo>
                    <a:pt x="1026827" y="44037"/>
                  </a:lnTo>
                  <a:lnTo>
                    <a:pt x="1037002" y="45731"/>
                  </a:lnTo>
                  <a:lnTo>
                    <a:pt x="1050568" y="50812"/>
                  </a:lnTo>
                  <a:lnTo>
                    <a:pt x="1052263" y="42343"/>
                  </a:lnTo>
                  <a:lnTo>
                    <a:pt x="1055655" y="35568"/>
                  </a:lnTo>
                  <a:lnTo>
                    <a:pt x="1057351" y="30487"/>
                  </a:lnTo>
                  <a:lnTo>
                    <a:pt x="1060742" y="28793"/>
                  </a:lnTo>
                  <a:lnTo>
                    <a:pt x="1065829" y="27100"/>
                  </a:lnTo>
                  <a:lnTo>
                    <a:pt x="1072612" y="25406"/>
                  </a:lnTo>
                  <a:lnTo>
                    <a:pt x="1082786" y="22018"/>
                  </a:lnTo>
                  <a:lnTo>
                    <a:pt x="1104831" y="15243"/>
                  </a:lnTo>
                  <a:lnTo>
                    <a:pt x="1126875" y="84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8" name="Group 29">
              <a:extLst>
                <a:ext uri="{FF2B5EF4-FFF2-40B4-BE49-F238E27FC236}">
                  <a16:creationId xmlns:a16="http://schemas.microsoft.com/office/drawing/2014/main" id="{9E61CFE3-8D7B-4C1A-B3C1-39EC5BB75B86}"/>
                </a:ext>
              </a:extLst>
            </p:cNvPr>
            <p:cNvGrpSpPr/>
            <p:nvPr/>
          </p:nvGrpSpPr>
          <p:grpSpPr>
            <a:xfrm rot="470941">
              <a:off x="7853063" y="4353537"/>
              <a:ext cx="2941487" cy="1287740"/>
              <a:chOff x="911314" y="1822937"/>
              <a:chExt cx="2306669" cy="1009826"/>
            </a:xfrm>
            <a:solidFill>
              <a:schemeClr val="accent2"/>
            </a:solidFill>
          </p:grpSpPr>
          <p:sp>
            <p:nvSpPr>
              <p:cNvPr id="130" name="Freeform 46">
                <a:extLst>
                  <a:ext uri="{FF2B5EF4-FFF2-40B4-BE49-F238E27FC236}">
                    <a16:creationId xmlns:a16="http://schemas.microsoft.com/office/drawing/2014/main" id="{00E5A67F-7A6C-4157-8ED2-38B6B71DD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55">
                <a:extLst>
                  <a:ext uri="{FF2B5EF4-FFF2-40B4-BE49-F238E27FC236}">
                    <a16:creationId xmlns:a16="http://schemas.microsoft.com/office/drawing/2014/main" id="{3FE1FA03-F14F-4BA0-A846-0D593434B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81" name="TextBox 80"/>
          <p:cNvSpPr txBox="1"/>
          <p:nvPr/>
        </p:nvSpPr>
        <p:spPr>
          <a:xfrm>
            <a:off x="7926045" y="1527267"/>
            <a:ext cx="238402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</a:t>
            </a:r>
            <a:r>
              <a:rPr lang="en-US" altLang="ko-KR" sz="1600" b="1" dirty="0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 </a:t>
            </a:r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indramayu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62278"/>
              </p:ext>
            </p:extLst>
          </p:nvPr>
        </p:nvGraphicFramePr>
        <p:xfrm>
          <a:off x="10599399" y="1562243"/>
          <a:ext cx="745487" cy="314325"/>
        </p:xfrm>
        <a:graphic>
          <a:graphicData uri="http://schemas.openxmlformats.org/drawingml/2006/table">
            <a:tbl>
              <a:tblPr/>
              <a:tblGrid>
                <a:gridCol w="745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042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4972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9" name="Table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81982"/>
              </p:ext>
            </p:extLst>
          </p:nvPr>
        </p:nvGraphicFramePr>
        <p:xfrm>
          <a:off x="10851068" y="2813177"/>
          <a:ext cx="494950" cy="314325"/>
        </p:xfrm>
        <a:graphic>
          <a:graphicData uri="http://schemas.openxmlformats.org/drawingml/2006/table">
            <a:tbl>
              <a:tblPr/>
              <a:tblGrid>
                <a:gridCol w="49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409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0" name="TextBox 99"/>
          <p:cNvSpPr txBox="1"/>
          <p:nvPr/>
        </p:nvSpPr>
        <p:spPr>
          <a:xfrm>
            <a:off x="7930165" y="2789477"/>
            <a:ext cx="28954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Megaswara_indramayu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913686" y="3759876"/>
            <a:ext cx="296148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megaswaranetwork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103" name="Table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040563"/>
              </p:ext>
            </p:extLst>
          </p:nvPr>
        </p:nvGraphicFramePr>
        <p:xfrm>
          <a:off x="10792608" y="3804813"/>
          <a:ext cx="552278" cy="314325"/>
        </p:xfrm>
        <a:graphic>
          <a:graphicData uri="http://schemas.openxmlformats.org/drawingml/2006/table">
            <a:tbl>
              <a:tblPr/>
              <a:tblGrid>
                <a:gridCol w="552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9838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5" name="Rectangle 64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Jl.Raya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Bogeg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Ds.Karanglayung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Kec.Sukra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Indramayu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(0234) 561 4631</a:t>
            </a:r>
          </a:p>
        </p:txBody>
      </p:sp>
      <p:grpSp>
        <p:nvGrpSpPr>
          <p:cNvPr id="75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76" name="TextBox 7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77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78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80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7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9" name="Picture 78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89" name="Picture 88" descr="Logo Putih Indramayu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67" y="447628"/>
            <a:ext cx="1266738" cy="385932"/>
          </a:xfrm>
          <a:prstGeom prst="rect">
            <a:avLst/>
          </a:prstGeom>
        </p:spPr>
      </p:pic>
      <p:sp>
        <p:nvSpPr>
          <p:cNvPr id="58" name="Freeform: Shape 4">
            <a:extLst>
              <a:ext uri="{FF2B5EF4-FFF2-40B4-BE49-F238E27FC236}">
                <a16:creationId xmlns:a16="http://schemas.microsoft.com/office/drawing/2014/main" id="{89EE6218-3942-49A7-8442-AD8A593680F8}"/>
              </a:ext>
            </a:extLst>
          </p:cNvPr>
          <p:cNvSpPr/>
          <p:nvPr/>
        </p:nvSpPr>
        <p:spPr>
          <a:xfrm>
            <a:off x="6619211" y="1268743"/>
            <a:ext cx="1100484" cy="915039"/>
          </a:xfrm>
          <a:custGeom>
            <a:avLst/>
            <a:gdLst>
              <a:gd name="connsiteX0" fmla="*/ 0 w 923925"/>
              <a:gd name="connsiteY0" fmla="*/ 462915 h 923925"/>
              <a:gd name="connsiteX1" fmla="*/ 0 w 923925"/>
              <a:gd name="connsiteY1" fmla="*/ 148590 h 923925"/>
              <a:gd name="connsiteX2" fmla="*/ 148590 w 923925"/>
              <a:gd name="connsiteY2" fmla="*/ 0 h 923925"/>
              <a:gd name="connsiteX3" fmla="*/ 778193 w 923925"/>
              <a:gd name="connsiteY3" fmla="*/ 0 h 923925"/>
              <a:gd name="connsiteX4" fmla="*/ 925830 w 923925"/>
              <a:gd name="connsiteY4" fmla="*/ 145733 h 923925"/>
              <a:gd name="connsiteX5" fmla="*/ 925830 w 923925"/>
              <a:gd name="connsiteY5" fmla="*/ 779145 h 923925"/>
              <a:gd name="connsiteX6" fmla="*/ 780097 w 923925"/>
              <a:gd name="connsiteY6" fmla="*/ 924878 h 923925"/>
              <a:gd name="connsiteX7" fmla="*/ 146685 w 923925"/>
              <a:gd name="connsiteY7" fmla="*/ 924878 h 923925"/>
              <a:gd name="connsiteX8" fmla="*/ 953 w 923925"/>
              <a:gd name="connsiteY8" fmla="*/ 777240 h 923925"/>
              <a:gd name="connsiteX9" fmla="*/ 0 w 923925"/>
              <a:gd name="connsiteY9" fmla="*/ 462915 h 923925"/>
              <a:gd name="connsiteX10" fmla="*/ 493395 w 923925"/>
              <a:gd name="connsiteY10" fmla="*/ 678180 h 923925"/>
              <a:gd name="connsiteX11" fmla="*/ 493395 w 923925"/>
              <a:gd name="connsiteY11" fmla="*/ 799147 h 923925"/>
              <a:gd name="connsiteX12" fmla="*/ 521970 w 923925"/>
              <a:gd name="connsiteY12" fmla="*/ 826770 h 923925"/>
              <a:gd name="connsiteX13" fmla="*/ 578168 w 923925"/>
              <a:gd name="connsiteY13" fmla="*/ 826770 h 923925"/>
              <a:gd name="connsiteX14" fmla="*/ 608647 w 923925"/>
              <a:gd name="connsiteY14" fmla="*/ 797243 h 923925"/>
              <a:gd name="connsiteX15" fmla="*/ 608647 w 923925"/>
              <a:gd name="connsiteY15" fmla="*/ 561022 h 923925"/>
              <a:gd name="connsiteX16" fmla="*/ 639128 w 923925"/>
              <a:gd name="connsiteY16" fmla="*/ 531495 h 923925"/>
              <a:gd name="connsiteX17" fmla="*/ 685800 w 923925"/>
              <a:gd name="connsiteY17" fmla="*/ 531495 h 923925"/>
              <a:gd name="connsiteX18" fmla="*/ 710565 w 923925"/>
              <a:gd name="connsiteY18" fmla="*/ 510540 h 923925"/>
              <a:gd name="connsiteX19" fmla="*/ 720090 w 923925"/>
              <a:gd name="connsiteY19" fmla="*/ 440055 h 923925"/>
              <a:gd name="connsiteX20" fmla="*/ 703897 w 923925"/>
              <a:gd name="connsiteY20" fmla="*/ 421958 h 923925"/>
              <a:gd name="connsiteX21" fmla="*/ 634365 w 923925"/>
              <a:gd name="connsiteY21" fmla="*/ 421958 h 923925"/>
              <a:gd name="connsiteX22" fmla="*/ 607695 w 923925"/>
              <a:gd name="connsiteY22" fmla="*/ 394335 h 923925"/>
              <a:gd name="connsiteX23" fmla="*/ 607695 w 923925"/>
              <a:gd name="connsiteY23" fmla="*/ 340995 h 923925"/>
              <a:gd name="connsiteX24" fmla="*/ 658178 w 923925"/>
              <a:gd name="connsiteY24" fmla="*/ 286703 h 923925"/>
              <a:gd name="connsiteX25" fmla="*/ 702945 w 923925"/>
              <a:gd name="connsiteY25" fmla="*/ 286703 h 923925"/>
              <a:gd name="connsiteX26" fmla="*/ 724853 w 923925"/>
              <a:gd name="connsiteY26" fmla="*/ 266700 h 923925"/>
              <a:gd name="connsiteX27" fmla="*/ 724853 w 923925"/>
              <a:gd name="connsiteY27" fmla="*/ 208597 h 923925"/>
              <a:gd name="connsiteX28" fmla="*/ 703897 w 923925"/>
              <a:gd name="connsiteY28" fmla="*/ 186690 h 923925"/>
              <a:gd name="connsiteX29" fmla="*/ 617220 w 923925"/>
              <a:gd name="connsiteY29" fmla="*/ 186690 h 923925"/>
              <a:gd name="connsiteX30" fmla="*/ 499110 w 923925"/>
              <a:gd name="connsiteY30" fmla="*/ 290513 h 923925"/>
              <a:gd name="connsiteX31" fmla="*/ 495300 w 923925"/>
              <a:gd name="connsiteY31" fmla="*/ 399097 h 923925"/>
              <a:gd name="connsiteX32" fmla="*/ 471488 w 923925"/>
              <a:gd name="connsiteY32" fmla="*/ 422910 h 923925"/>
              <a:gd name="connsiteX33" fmla="*/ 411480 w 923925"/>
              <a:gd name="connsiteY33" fmla="*/ 422910 h 923925"/>
              <a:gd name="connsiteX34" fmla="*/ 395288 w 923925"/>
              <a:gd name="connsiteY34" fmla="*/ 438150 h 923925"/>
              <a:gd name="connsiteX35" fmla="*/ 395288 w 923925"/>
              <a:gd name="connsiteY35" fmla="*/ 511492 h 923925"/>
              <a:gd name="connsiteX36" fmla="*/ 417195 w 923925"/>
              <a:gd name="connsiteY36" fmla="*/ 532447 h 923925"/>
              <a:gd name="connsiteX37" fmla="*/ 470535 w 923925"/>
              <a:gd name="connsiteY37" fmla="*/ 532447 h 923925"/>
              <a:gd name="connsiteX38" fmla="*/ 495300 w 923925"/>
              <a:gd name="connsiteY38" fmla="*/ 557213 h 923925"/>
              <a:gd name="connsiteX39" fmla="*/ 493395 w 923925"/>
              <a:gd name="connsiteY39" fmla="*/ 67818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23925" h="923925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 dirty="0"/>
          </a:p>
        </p:txBody>
      </p:sp>
      <p:sp>
        <p:nvSpPr>
          <p:cNvPr id="60" name="Freeform: Shape 7">
            <a:extLst>
              <a:ext uri="{FF2B5EF4-FFF2-40B4-BE49-F238E27FC236}">
                <a16:creationId xmlns:a16="http://schemas.microsoft.com/office/drawing/2014/main" id="{5C6C6BE5-97FC-41C7-8AD4-1ABF852E9834}"/>
              </a:ext>
            </a:extLst>
          </p:cNvPr>
          <p:cNvSpPr/>
          <p:nvPr/>
        </p:nvSpPr>
        <p:spPr>
          <a:xfrm>
            <a:off x="6590998" y="2434486"/>
            <a:ext cx="1120621" cy="927302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61" name="Rounded Rectangle 2">
            <a:extLst>
              <a:ext uri="{FF2B5EF4-FFF2-40B4-BE49-F238E27FC236}">
                <a16:creationId xmlns:a16="http://schemas.microsoft.com/office/drawing/2014/main" id="{CC9AC874-4DB6-44FA-958B-1057281B313E}"/>
              </a:ext>
            </a:extLst>
          </p:cNvPr>
          <p:cNvSpPr/>
          <p:nvPr/>
        </p:nvSpPr>
        <p:spPr>
          <a:xfrm>
            <a:off x="6630557" y="3604494"/>
            <a:ext cx="1100484" cy="91503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lvl="0" indent="-228605" algn="ctr" defTabSz="914423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900" b="1" dirty="0">
                <a:solidFill>
                  <a:srgbClr val="FEFEFE"/>
                </a:solidFill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Jl.Raya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Bogeg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Ds.Karanglayung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Kec.Sukra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Indramayu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en-US" sz="900" b="1" dirty="0">
                <a:solidFill>
                  <a:srgbClr val="FEFEFE"/>
                </a:solidFill>
              </a:rPr>
              <a:t>(0234) 561 4631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2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51" name="Picture 50" descr="Logo Putih Indramayu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67" y="447628"/>
            <a:ext cx="1266738" cy="385932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1211216" y="2243133"/>
            <a:ext cx="175440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rgbClr val="FEFEFE"/>
                </a:solidFill>
                <a:latin typeface="Adobe Heiti Std R" pitchFamily="34" charset="-128"/>
                <a:ea typeface="Adobe Heiti Std R" pitchFamily="34" charset="-128"/>
                <a:cs typeface="Adobe Arabic" pitchFamily="18" charset="-78"/>
              </a:rPr>
              <a:t>RATE CARD</a:t>
            </a:r>
            <a:endParaRPr lang="ko-KR" altLang="en-US" sz="2000" b="1" dirty="0">
              <a:solidFill>
                <a:srgbClr val="FEFEFE"/>
              </a:solidFill>
              <a:latin typeface="Adobe Heiti Std R" pitchFamily="34" charset="-128"/>
              <a:cs typeface="Adobe Arabic" pitchFamily="18" charset="-78"/>
            </a:endParaRPr>
          </a:p>
        </p:txBody>
      </p:sp>
      <p:sp>
        <p:nvSpPr>
          <p:cNvPr id="56" name="Right Arrow 55"/>
          <p:cNvSpPr/>
          <p:nvPr/>
        </p:nvSpPr>
        <p:spPr>
          <a:xfrm>
            <a:off x="3273707" y="2710001"/>
            <a:ext cx="3995351" cy="345940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038198" y="2960209"/>
            <a:ext cx="1210963" cy="4462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>
                <a:latin typeface="+mj-lt"/>
              </a:rPr>
              <a:t>LOOSE SPOT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069866" y="3567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ADLIBS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069866" y="3991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INSERT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069866" y="4459070"/>
            <a:ext cx="1210963" cy="593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800" dirty="0">
              <a:latin typeface="a Aha Wow" pitchFamily="2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069866" y="5220714"/>
            <a:ext cx="1210963" cy="4215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TIME SIGNAL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069866" y="5784993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MEDSOS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72753" y="4444124"/>
            <a:ext cx="1160895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SPONSOR</a:t>
            </a:r>
          </a:p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 PROGRAM / </a:t>
            </a:r>
            <a:endParaRPr lang="en-US" sz="1200" b="1" dirty="0">
              <a:solidFill>
                <a:srgbClr val="FEFEFE"/>
              </a:solidFill>
            </a:endParaRPr>
          </a:p>
          <a:p>
            <a:pPr algn="ctr"/>
            <a:r>
              <a:rPr lang="en-US" sz="1200" b="1" dirty="0">
                <a:solidFill>
                  <a:srgbClr val="FEFEFE"/>
                </a:solidFill>
              </a:rPr>
              <a:t>TALKSHOW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284944" y="2660820"/>
            <a:ext cx="1505505" cy="3455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804090" y="2664939"/>
            <a:ext cx="1736895" cy="34551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/>
        </p:nvCxnSpPr>
        <p:spPr>
          <a:xfrm>
            <a:off x="2276706" y="290795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2301418" y="2677296"/>
            <a:ext cx="1475375" cy="17231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PRIME TIME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3847860" y="2673176"/>
            <a:ext cx="1665829" cy="21006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REGULAR TIME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538771" y="297385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534651" y="3550570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438867" y="3954237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500.000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530529" y="4618491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518169" y="5285576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522285" y="5755938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098860" y="2977974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094740" y="3546449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998956" y="3950116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90618" y="4614370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1.500.000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078258" y="5281455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082374" y="575181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250.000</a:t>
            </a:r>
          </a:p>
        </p:txBody>
      </p:sp>
      <p:sp>
        <p:nvSpPr>
          <p:cNvPr id="86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7351659" y="3755404"/>
            <a:ext cx="2078609" cy="1353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7506670" y="4224418"/>
            <a:ext cx="1686564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06:00 s/d 10.00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16:00  s/d 20:00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7735774" y="3917751"/>
            <a:ext cx="1259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PRIME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9490747" y="3755404"/>
            <a:ext cx="1887170" cy="13369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0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9543230" y="4208241"/>
            <a:ext cx="1774209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10:00 s/d 16.00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20:00  s/d 24:00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9490747" y="3900579"/>
            <a:ext cx="1916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REGULAR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 descr="GEDUNG MEGASWARA NETWORK pol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1139"/>
            <a:ext cx="12192000" cy="46036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9226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</a:t>
            </a:r>
            <a:r>
              <a:rPr lang="en-US" sz="900" dirty="0">
                <a:solidFill>
                  <a:srgbClr val="FEFEFE"/>
                </a:solidFill>
              </a:rPr>
              <a:t>. Raya </a:t>
            </a:r>
            <a:r>
              <a:rPr lang="en-US" sz="900" dirty="0" err="1">
                <a:solidFill>
                  <a:srgbClr val="FEFEFE"/>
                </a:solidFill>
              </a:rPr>
              <a:t>jogja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wates</a:t>
            </a:r>
            <a:r>
              <a:rPr lang="en-US" sz="900" dirty="0">
                <a:solidFill>
                  <a:srgbClr val="FEFEFE"/>
                </a:solidFill>
              </a:rPr>
              <a:t> km 17,5 </a:t>
            </a:r>
            <a:r>
              <a:rPr lang="en-US" sz="900" dirty="0" err="1">
                <a:solidFill>
                  <a:srgbClr val="FEFEFE"/>
                </a:solidFill>
              </a:rPr>
              <a:t>sentolo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kulonprogo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en-US" sz="900" dirty="0">
                <a:solidFill>
                  <a:srgbClr val="FEFEFE"/>
                </a:solidFill>
              </a:rPr>
              <a:t>0274 ( 6472042 )  FAX : 0274 583078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462441" y="2496219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EFEFE"/>
                </a:solidFill>
                <a:latin typeface="Arial Black" panose="020B0A04020102020204" pitchFamily="34" charset="0"/>
              </a:rPr>
              <a:t>FORMAT MUSIK</a:t>
            </a:r>
          </a:p>
        </p:txBody>
      </p:sp>
      <p:grpSp>
        <p:nvGrpSpPr>
          <p:cNvPr id="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3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4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70" name="TextBox 69"/>
          <p:cNvSpPr txBox="1"/>
          <p:nvPr/>
        </p:nvSpPr>
        <p:spPr>
          <a:xfrm>
            <a:off x="4691281" y="6530667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  <p:pic>
        <p:nvPicPr>
          <p:cNvPr id="61" name="Picture 60" descr="Logo KulonProgo Putih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224" y="1186332"/>
            <a:ext cx="4452703" cy="1393697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6152994" y="714400"/>
            <a:ext cx="5824728" cy="3300984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3168337" y="5091419"/>
            <a:ext cx="2223083" cy="7046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ounded Rectangle 57"/>
          <p:cNvSpPr/>
          <p:nvPr/>
        </p:nvSpPr>
        <p:spPr>
          <a:xfrm>
            <a:off x="6147376" y="4512249"/>
            <a:ext cx="5748040" cy="1588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2615192" y="5316012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Arial Black" panose="020B0A04020102020204" pitchFamily="34" charset="0"/>
              </a:rPr>
              <a:t>COVERAGE AREA</a:t>
            </a:r>
          </a:p>
        </p:txBody>
      </p:sp>
      <p:sp>
        <p:nvSpPr>
          <p:cNvPr id="77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8821681" y="5588061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97014" y="944244"/>
            <a:ext cx="55984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/>
              <a:t>Nama </a:t>
            </a:r>
            <a:r>
              <a:rPr lang="en-US" sz="1600" b="1" dirty="0" smtClean="0"/>
              <a:t>Perusahaan	: </a:t>
            </a:r>
            <a:r>
              <a:rPr lang="en-US" sz="1600" b="1" dirty="0"/>
              <a:t>PT. RADIO ADHIKARTA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Nama </a:t>
            </a:r>
            <a:r>
              <a:rPr lang="en-US" sz="1600" b="1" dirty="0" err="1" smtClean="0"/>
              <a:t>Udara</a:t>
            </a:r>
            <a:r>
              <a:rPr lang="en-US" sz="1600" b="1" dirty="0" smtClean="0"/>
              <a:t>	: </a:t>
            </a:r>
            <a:r>
              <a:rPr lang="en-US" sz="1600" b="1" dirty="0"/>
              <a:t>MEGASWARA FM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/>
              <a:t>Alamat</a:t>
            </a:r>
            <a:r>
              <a:rPr lang="en-US" sz="1600" b="1" dirty="0"/>
              <a:t>	</a:t>
            </a:r>
            <a:r>
              <a:rPr lang="en-US" sz="1600" b="1" dirty="0" smtClean="0"/>
              <a:t>	: </a:t>
            </a:r>
            <a:r>
              <a:rPr lang="en-US" sz="1600" b="1" dirty="0"/>
              <a:t>JL. RAYA JOGJA WATES KM 17,5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	         </a:t>
            </a:r>
            <a:r>
              <a:rPr lang="en-US" sz="1600" b="1" dirty="0" smtClean="0"/>
              <a:t>	  SENTOLO </a:t>
            </a:r>
            <a:r>
              <a:rPr lang="en-US" sz="1600" b="1" dirty="0"/>
              <a:t>KULONPROGO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Email 	      </a:t>
            </a:r>
            <a:r>
              <a:rPr lang="en-US" sz="1600" b="1" dirty="0" smtClean="0"/>
              <a:t>	: </a:t>
            </a:r>
            <a:r>
              <a:rPr lang="en-US" sz="1600" b="1" dirty="0"/>
              <a:t>kulonprogo@megaswara.co.id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NPWP 	      </a:t>
            </a:r>
            <a:r>
              <a:rPr lang="en-US" sz="1600" b="1" dirty="0" smtClean="0"/>
              <a:t>	:  </a:t>
            </a:r>
            <a:r>
              <a:rPr lang="en-US" sz="1600" b="1" dirty="0"/>
              <a:t>019211150544000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/>
              <a:t>No.Rekening</a:t>
            </a:r>
            <a:r>
              <a:rPr lang="en-US" sz="1600" b="1" dirty="0"/>
              <a:t>	</a:t>
            </a:r>
            <a:r>
              <a:rPr lang="en-US" sz="1600" b="1" dirty="0" smtClean="0"/>
              <a:t>: </a:t>
            </a:r>
            <a:r>
              <a:rPr lang="en-US" sz="1600" b="1" dirty="0"/>
              <a:t>Bank </a:t>
            </a:r>
            <a:r>
              <a:rPr lang="en-US" sz="1600" b="1" dirty="0" err="1"/>
              <a:t>Ekonomi</a:t>
            </a:r>
            <a:r>
              <a:rPr lang="en-US" sz="1600" b="1" dirty="0"/>
              <a:t> HSBC/623019213075</a:t>
            </a:r>
          </a:p>
          <a:p>
            <a:pPr>
              <a:lnSpc>
                <a:spcPct val="150000"/>
              </a:lnSpc>
            </a:pPr>
            <a:r>
              <a:rPr lang="en-US" sz="1600" b="1" dirty="0" err="1"/>
              <a:t>Frekuensi</a:t>
            </a:r>
            <a:r>
              <a:rPr lang="en-US" sz="1600" b="1" dirty="0"/>
              <a:t> 	</a:t>
            </a:r>
            <a:r>
              <a:rPr lang="en-US" sz="1600" b="1" dirty="0" smtClean="0"/>
              <a:t>: </a:t>
            </a:r>
            <a:r>
              <a:rPr lang="en-US" sz="1600" b="1" dirty="0"/>
              <a:t>93.8 FM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05377" y="4711352"/>
            <a:ext cx="4706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/>
              <a:t>Kabupaten</a:t>
            </a:r>
            <a:r>
              <a:rPr lang="en-US" sz="1600" b="1" dirty="0"/>
              <a:t> </a:t>
            </a:r>
            <a:r>
              <a:rPr lang="en-US" sz="1600" b="1" dirty="0" err="1" smtClean="0"/>
              <a:t>kulonprogo</a:t>
            </a:r>
            <a:r>
              <a:rPr lang="en-US" sz="1600" b="1" dirty="0" smtClean="0"/>
              <a:t>, Wates, </a:t>
            </a:r>
            <a:r>
              <a:rPr lang="en-US" sz="1600" b="1" dirty="0" err="1" smtClean="0"/>
              <a:t>Bantul</a:t>
            </a:r>
            <a:endParaRPr lang="en-US" sz="1600" b="1" dirty="0"/>
          </a:p>
          <a:p>
            <a:pPr algn="ctr"/>
            <a:r>
              <a:rPr lang="en-US" sz="1600" b="1" dirty="0" err="1" smtClean="0"/>
              <a:t>Sleman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Jogja</a:t>
            </a:r>
            <a:r>
              <a:rPr lang="en-US" sz="1600" b="1" dirty="0" smtClean="0"/>
              <a:t> Selatan, </a:t>
            </a:r>
            <a:r>
              <a:rPr lang="en-US" sz="1600" b="1" dirty="0" err="1" smtClean="0"/>
              <a:t>Jogja</a:t>
            </a:r>
            <a:r>
              <a:rPr lang="en-US" sz="1600" b="1" dirty="0" smtClean="0"/>
              <a:t> Barat, </a:t>
            </a:r>
            <a:r>
              <a:rPr lang="en-US" sz="1600" b="1" dirty="0" err="1" smtClean="0"/>
              <a:t>Purworejo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52323171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400597" y="2666048"/>
          <a:ext cx="3475165" cy="342622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4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926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80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478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52959" y="2654974"/>
          <a:ext cx="3466227" cy="343729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3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00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9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384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03388" y="3106761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KOMPOSISI SIARAN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748054" y="3663139"/>
            <a:ext cx="2787046" cy="4481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928544" y="4154858"/>
            <a:ext cx="2438114" cy="47671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104862" y="4784223"/>
            <a:ext cx="2093799" cy="46821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59154" y="4198604"/>
            <a:ext cx="186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DANGDUT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90562" y="3666274"/>
            <a:ext cx="243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INDO 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32132" y="4850132"/>
            <a:ext cx="251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BARAT -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2496059" y="3781721"/>
            <a:ext cx="1375222" cy="15094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35">
            <a:extLst>
              <a:ext uri="{FF2B5EF4-FFF2-40B4-BE49-F238E27FC236}">
                <a16:creationId xmlns:a16="http://schemas.microsoft.com/office/drawing/2014/main" id="{856D99D1-3712-4CF7-B862-CADCDFAE0C04}"/>
              </a:ext>
            </a:extLst>
          </p:cNvPr>
          <p:cNvSpPr/>
          <p:nvPr/>
        </p:nvSpPr>
        <p:spPr>
          <a:xfrm>
            <a:off x="4047240" y="3781720"/>
            <a:ext cx="1450167" cy="150948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2519239" y="3868246"/>
            <a:ext cx="1462932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spc="-27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altLang="ko-KR" sz="1800" b="1" spc="-27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altLang="ko-KR" sz="1800" b="1" spc="-27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2BDF61BE-00F1-4480-BA77-A42DD43D68AC}"/>
              </a:ext>
            </a:extLst>
          </p:cNvPr>
          <p:cNvSpPr txBox="1">
            <a:spLocks/>
          </p:cNvSpPr>
          <p:nvPr/>
        </p:nvSpPr>
        <p:spPr>
          <a:xfrm>
            <a:off x="4023737" y="3722734"/>
            <a:ext cx="1708060" cy="9818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altLang="ko-KR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2403906" y="4700902"/>
            <a:ext cx="163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7F3DBF-F752-42D0-A6A4-38E4C30A9F5A}"/>
              </a:ext>
            </a:extLst>
          </p:cNvPr>
          <p:cNvSpPr txBox="1"/>
          <p:nvPr/>
        </p:nvSpPr>
        <p:spPr>
          <a:xfrm>
            <a:off x="4093021" y="4697425"/>
            <a:ext cx="1539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08574" y="3096065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FORMAT MUSIK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39101" y="5487688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ETNIS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43917" y="2147797"/>
            <a:ext cx="4407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FORMAT SIARAN &amp; MUSIK</a:t>
            </a:r>
            <a:endParaRPr lang="en-US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9226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9226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</a:t>
            </a:r>
            <a:r>
              <a:rPr lang="en-US" sz="900" dirty="0">
                <a:solidFill>
                  <a:srgbClr val="FEFEFE"/>
                </a:solidFill>
              </a:rPr>
              <a:t>. Raya </a:t>
            </a:r>
            <a:r>
              <a:rPr lang="en-US" sz="900" dirty="0" err="1">
                <a:solidFill>
                  <a:srgbClr val="FEFEFE"/>
                </a:solidFill>
              </a:rPr>
              <a:t>jogja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wates</a:t>
            </a:r>
            <a:r>
              <a:rPr lang="en-US" sz="900" dirty="0">
                <a:solidFill>
                  <a:srgbClr val="FEFEFE"/>
                </a:solidFill>
              </a:rPr>
              <a:t> km 17,5 </a:t>
            </a:r>
            <a:r>
              <a:rPr lang="en-US" sz="900" dirty="0" err="1">
                <a:solidFill>
                  <a:srgbClr val="FEFEFE"/>
                </a:solidFill>
              </a:rPr>
              <a:t>sentolo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kulonprogo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en-US" sz="900" dirty="0">
                <a:solidFill>
                  <a:srgbClr val="FEFEFE"/>
                </a:solidFill>
              </a:rPr>
              <a:t>0274 ( 6472042 )  FAX : 0274 583078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7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28" name="TextBox 2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2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30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3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31" name="Picture 30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35" name="TextBox 34"/>
          <p:cNvSpPr txBox="1"/>
          <p:nvPr/>
        </p:nvSpPr>
        <p:spPr>
          <a:xfrm>
            <a:off x="4691281" y="6530667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  <p:pic>
        <p:nvPicPr>
          <p:cNvPr id="36" name="Picture 35" descr="Logo KulonProgo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9289" y="405218"/>
            <a:ext cx="1367405" cy="42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166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893" y="3023345"/>
            <a:ext cx="2623185" cy="2468880"/>
          </a:xfrm>
          <a:prstGeom prst="rect">
            <a:avLst/>
          </a:prstGeom>
        </p:spPr>
      </p:pic>
      <p:pic>
        <p:nvPicPr>
          <p:cNvPr id="3" name="Picture 2" descr="PENDIDIKA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231" y="3024622"/>
            <a:ext cx="2623184" cy="2468880"/>
          </a:xfrm>
          <a:prstGeom prst="rect">
            <a:avLst/>
          </a:prstGeom>
        </p:spPr>
      </p:pic>
      <p:pic>
        <p:nvPicPr>
          <p:cNvPr id="4" name="Picture 3" descr="PEKERJAAN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7236" y="3022852"/>
            <a:ext cx="2623186" cy="2468880"/>
          </a:xfrm>
          <a:prstGeom prst="rect">
            <a:avLst/>
          </a:prstGeom>
        </p:spPr>
      </p:pic>
      <p:pic>
        <p:nvPicPr>
          <p:cNvPr id="5" name="Picture 4" descr="JENIS KELAMIN - BOGOR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13" y="3024622"/>
            <a:ext cx="2623185" cy="2468880"/>
          </a:xfrm>
          <a:prstGeom prst="rect">
            <a:avLst/>
          </a:prstGeom>
        </p:spPr>
      </p:pic>
      <p:sp>
        <p:nvSpPr>
          <p:cNvPr id="6" name="Chevron 5"/>
          <p:cNvSpPr/>
          <p:nvPr/>
        </p:nvSpPr>
        <p:spPr>
          <a:xfrm>
            <a:off x="388622" y="3024622"/>
            <a:ext cx="438543" cy="246711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273" y="2061830"/>
            <a:ext cx="347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Profile </a:t>
            </a:r>
            <a:r>
              <a:rPr lang="en-US" sz="2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Pendengar</a:t>
            </a: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9226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9226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</a:t>
            </a:r>
            <a:r>
              <a:rPr lang="en-US" sz="900" dirty="0">
                <a:solidFill>
                  <a:srgbClr val="FEFEFE"/>
                </a:solidFill>
              </a:rPr>
              <a:t>. Raya </a:t>
            </a:r>
            <a:r>
              <a:rPr lang="en-US" sz="900" dirty="0" err="1">
                <a:solidFill>
                  <a:srgbClr val="FEFEFE"/>
                </a:solidFill>
              </a:rPr>
              <a:t>jogja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wates</a:t>
            </a:r>
            <a:r>
              <a:rPr lang="en-US" sz="900" dirty="0">
                <a:solidFill>
                  <a:srgbClr val="FEFEFE"/>
                </a:solidFill>
              </a:rPr>
              <a:t> km 17,5 </a:t>
            </a:r>
            <a:r>
              <a:rPr lang="en-US" sz="900" dirty="0" err="1">
                <a:solidFill>
                  <a:srgbClr val="FEFEFE"/>
                </a:solidFill>
              </a:rPr>
              <a:t>sentolo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kulonprogo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en-US" sz="900" dirty="0">
                <a:solidFill>
                  <a:srgbClr val="FEFEFE"/>
                </a:solidFill>
              </a:rPr>
              <a:t>0274 ( 6472042 )  FAX : 0274 583078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5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16" name="TextBox 1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7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8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20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2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19" name="Picture 18" descr="LOGO IG PUTIH.png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23" name="TextBox 22"/>
          <p:cNvSpPr txBox="1"/>
          <p:nvPr/>
        </p:nvSpPr>
        <p:spPr>
          <a:xfrm>
            <a:off x="4691281" y="6530667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  <p:pic>
        <p:nvPicPr>
          <p:cNvPr id="24" name="Picture 23" descr="Logo KulonProgo Putih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9289" y="405218"/>
            <a:ext cx="1367405" cy="42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838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1"/>
          <p:cNvGrpSpPr/>
          <p:nvPr/>
        </p:nvGrpSpPr>
        <p:grpSpPr>
          <a:xfrm>
            <a:off x="141387" y="1246689"/>
            <a:ext cx="5797258" cy="5067480"/>
            <a:chOff x="6153952" y="1228777"/>
            <a:chExt cx="5797258" cy="5067480"/>
          </a:xfrm>
        </p:grpSpPr>
        <p:grpSp>
          <p:nvGrpSpPr>
            <p:cNvPr id="3" name="Group 98">
              <a:extLst>
                <a:ext uri="{FF2B5EF4-FFF2-40B4-BE49-F238E27FC236}">
                  <a16:creationId xmlns:a16="http://schemas.microsoft.com/office/drawing/2014/main" id="{BC375281-19E2-4EAE-BA3C-17BB51117767}"/>
                </a:ext>
              </a:extLst>
            </p:cNvPr>
            <p:cNvGrpSpPr/>
            <p:nvPr/>
          </p:nvGrpSpPr>
          <p:grpSpPr>
            <a:xfrm>
              <a:off x="6153952" y="1228777"/>
              <a:ext cx="5797258" cy="3093185"/>
              <a:chOff x="3101743" y="1853133"/>
              <a:chExt cx="5797258" cy="3093185"/>
            </a:xfrm>
          </p:grpSpPr>
          <p:grpSp>
            <p:nvGrpSpPr>
              <p:cNvPr id="4" name="Group 18">
                <a:extLst>
                  <a:ext uri="{FF2B5EF4-FFF2-40B4-BE49-F238E27FC236}">
                    <a16:creationId xmlns:a16="http://schemas.microsoft.com/office/drawing/2014/main" id="{8AE6E9C5-77F0-4A8D-A1F6-213CE3C33CAC}"/>
                  </a:ext>
                </a:extLst>
              </p:cNvPr>
              <p:cNvGrpSpPr/>
              <p:nvPr/>
            </p:nvGrpSpPr>
            <p:grpSpPr>
              <a:xfrm rot="20177420">
                <a:off x="4412645" y="188559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3" name="Graphic 57">
                  <a:extLst>
                    <a:ext uri="{FF2B5EF4-FFF2-40B4-BE49-F238E27FC236}">
                      <a16:creationId xmlns:a16="http://schemas.microsoft.com/office/drawing/2014/main" id="{5FA007F6-98E3-45E5-99A6-55B09CFA359E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Graphic 71">
                  <a:extLst>
                    <a:ext uri="{FF2B5EF4-FFF2-40B4-BE49-F238E27FC236}">
                      <a16:creationId xmlns:a16="http://schemas.microsoft.com/office/drawing/2014/main" id="{EFBC3166-E370-487C-A218-FEDAB89D0D19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Graphic 85">
                  <a:extLst>
                    <a:ext uri="{FF2B5EF4-FFF2-40B4-BE49-F238E27FC236}">
                      <a16:creationId xmlns:a16="http://schemas.microsoft.com/office/drawing/2014/main" id="{66C55A84-13CA-455A-A281-188F5CD67A2F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58">
                <a:extLst>
                  <a:ext uri="{FF2B5EF4-FFF2-40B4-BE49-F238E27FC236}">
                    <a16:creationId xmlns:a16="http://schemas.microsoft.com/office/drawing/2014/main" id="{503B8782-5BA8-42D3-AE46-CBC75BAB8082}"/>
                  </a:ext>
                </a:extLst>
              </p:cNvPr>
              <p:cNvGrpSpPr/>
              <p:nvPr/>
            </p:nvGrpSpPr>
            <p:grpSpPr>
              <a:xfrm rot="17400000">
                <a:off x="3470603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0" name="Graphic 57">
                  <a:extLst>
                    <a:ext uri="{FF2B5EF4-FFF2-40B4-BE49-F238E27FC236}">
                      <a16:creationId xmlns:a16="http://schemas.microsoft.com/office/drawing/2014/main" id="{75625B20-AA03-421B-9920-5FAFE1A69487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Graphic 71">
                  <a:extLst>
                    <a:ext uri="{FF2B5EF4-FFF2-40B4-BE49-F238E27FC236}">
                      <a16:creationId xmlns:a16="http://schemas.microsoft.com/office/drawing/2014/main" id="{4081FF9A-174F-4DAF-BF45-F9084D78B6D4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Graphic 85">
                  <a:extLst>
                    <a:ext uri="{FF2B5EF4-FFF2-40B4-BE49-F238E27FC236}">
                      <a16:creationId xmlns:a16="http://schemas.microsoft.com/office/drawing/2014/main" id="{E5CEBCAF-C5BF-4666-AC30-BEBE18D50F96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66">
                <a:extLst>
                  <a:ext uri="{FF2B5EF4-FFF2-40B4-BE49-F238E27FC236}">
                    <a16:creationId xmlns:a16="http://schemas.microsoft.com/office/drawing/2014/main" id="{3E58902D-F667-4A42-830E-42F67CD71507}"/>
                  </a:ext>
                </a:extLst>
              </p:cNvPr>
              <p:cNvGrpSpPr/>
              <p:nvPr/>
            </p:nvGrpSpPr>
            <p:grpSpPr>
              <a:xfrm rot="1422580" flipH="1">
                <a:off x="5800879" y="1853133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7" name="Graphic 57">
                  <a:extLst>
                    <a:ext uri="{FF2B5EF4-FFF2-40B4-BE49-F238E27FC236}">
                      <a16:creationId xmlns:a16="http://schemas.microsoft.com/office/drawing/2014/main" id="{5F435D04-D58C-4D65-8576-45933EB1F450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Graphic 71">
                  <a:extLst>
                    <a:ext uri="{FF2B5EF4-FFF2-40B4-BE49-F238E27FC236}">
                      <a16:creationId xmlns:a16="http://schemas.microsoft.com/office/drawing/2014/main" id="{85EB5F2D-C04E-4A78-88B6-B9B742F996F8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Graphic 85">
                  <a:extLst>
                    <a:ext uri="{FF2B5EF4-FFF2-40B4-BE49-F238E27FC236}">
                      <a16:creationId xmlns:a16="http://schemas.microsoft.com/office/drawing/2014/main" id="{F7F7A0A9-ADBA-4829-8C53-A7568BD77A65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67">
                <a:extLst>
                  <a:ext uri="{FF2B5EF4-FFF2-40B4-BE49-F238E27FC236}">
                    <a16:creationId xmlns:a16="http://schemas.microsoft.com/office/drawing/2014/main" id="{4C037357-58D0-403D-922F-E5AE52172A73}"/>
                  </a:ext>
                </a:extLst>
              </p:cNvPr>
              <p:cNvGrpSpPr/>
              <p:nvPr/>
            </p:nvGrpSpPr>
            <p:grpSpPr>
              <a:xfrm rot="4200000" flipH="1">
                <a:off x="6744461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4" name="Graphic 57">
                  <a:extLst>
                    <a:ext uri="{FF2B5EF4-FFF2-40B4-BE49-F238E27FC236}">
                      <a16:creationId xmlns:a16="http://schemas.microsoft.com/office/drawing/2014/main" id="{80586D6E-CEC2-48B1-AD09-E96700AEC3F4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Graphic 71">
                  <a:extLst>
                    <a:ext uri="{FF2B5EF4-FFF2-40B4-BE49-F238E27FC236}">
                      <a16:creationId xmlns:a16="http://schemas.microsoft.com/office/drawing/2014/main" id="{12FA98D3-10C6-4CC3-A581-3849BA0FE863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Graphic 85">
                  <a:extLst>
                    <a:ext uri="{FF2B5EF4-FFF2-40B4-BE49-F238E27FC236}">
                      <a16:creationId xmlns:a16="http://schemas.microsoft.com/office/drawing/2014/main" id="{DB4E5334-2C67-47C8-A77F-9272146FD664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6" name="Freeform: Shape 92">
              <a:extLst>
                <a:ext uri="{FF2B5EF4-FFF2-40B4-BE49-F238E27FC236}">
                  <a16:creationId xmlns:a16="http://schemas.microsoft.com/office/drawing/2014/main" id="{4A2ED83A-70F6-48DE-B575-FFC83B7D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9265" y="3384422"/>
              <a:ext cx="207300" cy="207300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93">
              <a:extLst>
                <a:ext uri="{FF2B5EF4-FFF2-40B4-BE49-F238E27FC236}">
                  <a16:creationId xmlns:a16="http://schemas.microsoft.com/office/drawing/2014/main" id="{600F5F36-60D6-4DA8-A69B-7BEFEFF9C1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77895" y="2751507"/>
              <a:ext cx="351767" cy="351220"/>
            </a:xfrm>
            <a:custGeom>
              <a:avLst/>
              <a:gdLst>
                <a:gd name="connsiteX0" fmla="*/ 426005 w 929299"/>
                <a:gd name="connsiteY0" fmla="*/ 569594 h 927853"/>
                <a:gd name="connsiteX1" fmla="*/ 588882 w 929299"/>
                <a:gd name="connsiteY1" fmla="*/ 569594 h 927853"/>
                <a:gd name="connsiteX2" fmla="*/ 622220 w 929299"/>
                <a:gd name="connsiteY2" fmla="*/ 601979 h 927853"/>
                <a:gd name="connsiteX3" fmla="*/ 586977 w 929299"/>
                <a:gd name="connsiteY3" fmla="*/ 632459 h 927853"/>
                <a:gd name="connsiteX4" fmla="*/ 506967 w 929299"/>
                <a:gd name="connsiteY4" fmla="*/ 632459 h 927853"/>
                <a:gd name="connsiteX5" fmla="*/ 428862 w 929299"/>
                <a:gd name="connsiteY5" fmla="*/ 632459 h 927853"/>
                <a:gd name="connsiteX6" fmla="*/ 392667 w 929299"/>
                <a:gd name="connsiteY6" fmla="*/ 601027 h 927853"/>
                <a:gd name="connsiteX7" fmla="*/ 426005 w 929299"/>
                <a:gd name="connsiteY7" fmla="*/ 569594 h 927853"/>
                <a:gd name="connsiteX8" fmla="*/ 424100 w 929299"/>
                <a:gd name="connsiteY8" fmla="*/ 399097 h 927853"/>
                <a:gd name="connsiteX9" fmla="*/ 464104 w 929299"/>
                <a:gd name="connsiteY9" fmla="*/ 399097 h 927853"/>
                <a:gd name="connsiteX10" fmla="*/ 504110 w 929299"/>
                <a:gd name="connsiteY10" fmla="*/ 399097 h 927853"/>
                <a:gd name="connsiteX11" fmla="*/ 535542 w 929299"/>
                <a:gd name="connsiteY11" fmla="*/ 430530 h 927853"/>
                <a:gd name="connsiteX12" fmla="*/ 506015 w 929299"/>
                <a:gd name="connsiteY12" fmla="*/ 461010 h 927853"/>
                <a:gd name="connsiteX13" fmla="*/ 423147 w 929299"/>
                <a:gd name="connsiteY13" fmla="*/ 461010 h 927853"/>
                <a:gd name="connsiteX14" fmla="*/ 392667 w 929299"/>
                <a:gd name="connsiteY14" fmla="*/ 429577 h 927853"/>
                <a:gd name="connsiteX15" fmla="*/ 424100 w 929299"/>
                <a:gd name="connsiteY15" fmla="*/ 399097 h 927853"/>
                <a:gd name="connsiteX16" fmla="*/ 414575 w 929299"/>
                <a:gd name="connsiteY16" fmla="*/ 282893 h 927853"/>
                <a:gd name="connsiteX17" fmla="*/ 274557 w 929299"/>
                <a:gd name="connsiteY17" fmla="*/ 421005 h 927853"/>
                <a:gd name="connsiteX18" fmla="*/ 274557 w 929299"/>
                <a:gd name="connsiteY18" fmla="*/ 608648 h 927853"/>
                <a:gd name="connsiteX19" fmla="*/ 400287 w 929299"/>
                <a:gd name="connsiteY19" fmla="*/ 746760 h 927853"/>
                <a:gd name="connsiteX20" fmla="*/ 497442 w 929299"/>
                <a:gd name="connsiteY20" fmla="*/ 749618 h 927853"/>
                <a:gd name="connsiteX21" fmla="*/ 585072 w 929299"/>
                <a:gd name="connsiteY21" fmla="*/ 749618 h 927853"/>
                <a:gd name="connsiteX22" fmla="*/ 737472 w 929299"/>
                <a:gd name="connsiteY22" fmla="*/ 611505 h 927853"/>
                <a:gd name="connsiteX23" fmla="*/ 740330 w 929299"/>
                <a:gd name="connsiteY23" fmla="*/ 489585 h 927853"/>
                <a:gd name="connsiteX24" fmla="*/ 710802 w 929299"/>
                <a:gd name="connsiteY24" fmla="*/ 461962 h 927853"/>
                <a:gd name="connsiteX25" fmla="*/ 651747 w 929299"/>
                <a:gd name="connsiteY25" fmla="*/ 406718 h 927853"/>
                <a:gd name="connsiteX26" fmla="*/ 510777 w 929299"/>
                <a:gd name="connsiteY26" fmla="*/ 282893 h 927853"/>
                <a:gd name="connsiteX27" fmla="*/ 414575 w 929299"/>
                <a:gd name="connsiteY27" fmla="*/ 282893 h 927853"/>
                <a:gd name="connsiteX28" fmla="*/ 163115 w 929299"/>
                <a:gd name="connsiteY28" fmla="*/ 0 h 927853"/>
                <a:gd name="connsiteX29" fmla="*/ 767952 w 929299"/>
                <a:gd name="connsiteY29" fmla="*/ 0 h 927853"/>
                <a:gd name="connsiteX30" fmla="*/ 927972 w 929299"/>
                <a:gd name="connsiteY30" fmla="*/ 155257 h 927853"/>
                <a:gd name="connsiteX31" fmla="*/ 927020 w 929299"/>
                <a:gd name="connsiteY31" fmla="*/ 776287 h 927853"/>
                <a:gd name="connsiteX32" fmla="*/ 770810 w 929299"/>
                <a:gd name="connsiteY32" fmla="*/ 926782 h 927853"/>
                <a:gd name="connsiteX33" fmla="*/ 463152 w 929299"/>
                <a:gd name="connsiteY33" fmla="*/ 926782 h 927853"/>
                <a:gd name="connsiteX34" fmla="*/ 162162 w 929299"/>
                <a:gd name="connsiteY34" fmla="*/ 927735 h 927853"/>
                <a:gd name="connsiteX35" fmla="*/ 237 w 929299"/>
                <a:gd name="connsiteY35" fmla="*/ 771525 h 927853"/>
                <a:gd name="connsiteX36" fmla="*/ 1190 w 929299"/>
                <a:gd name="connsiteY36" fmla="*/ 155257 h 927853"/>
                <a:gd name="connsiteX37" fmla="*/ 163115 w 929299"/>
                <a:gd name="connsiteY37" fmla="*/ 0 h 92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29299" h="927853">
                  <a:moveTo>
                    <a:pt x="426005" y="569594"/>
                  </a:moveTo>
                  <a:cubicBezTo>
                    <a:pt x="480297" y="568642"/>
                    <a:pt x="534590" y="568642"/>
                    <a:pt x="588882" y="569594"/>
                  </a:cubicBezTo>
                  <a:cubicBezTo>
                    <a:pt x="608885" y="569594"/>
                    <a:pt x="622220" y="584834"/>
                    <a:pt x="622220" y="601979"/>
                  </a:cubicBezTo>
                  <a:cubicBezTo>
                    <a:pt x="621267" y="619124"/>
                    <a:pt x="606980" y="631507"/>
                    <a:pt x="586977" y="632459"/>
                  </a:cubicBezTo>
                  <a:cubicBezTo>
                    <a:pt x="560307" y="633412"/>
                    <a:pt x="533637" y="632459"/>
                    <a:pt x="506967" y="632459"/>
                  </a:cubicBezTo>
                  <a:cubicBezTo>
                    <a:pt x="481250" y="632459"/>
                    <a:pt x="454580" y="633412"/>
                    <a:pt x="428862" y="632459"/>
                  </a:cubicBezTo>
                  <a:cubicBezTo>
                    <a:pt x="406002" y="631507"/>
                    <a:pt x="392667" y="619124"/>
                    <a:pt x="392667" y="601027"/>
                  </a:cubicBezTo>
                  <a:cubicBezTo>
                    <a:pt x="392667" y="583882"/>
                    <a:pt x="405050" y="569594"/>
                    <a:pt x="426005" y="569594"/>
                  </a:cubicBezTo>
                  <a:close/>
                  <a:moveTo>
                    <a:pt x="424100" y="399097"/>
                  </a:moveTo>
                  <a:cubicBezTo>
                    <a:pt x="437435" y="398145"/>
                    <a:pt x="450770" y="399097"/>
                    <a:pt x="464104" y="399097"/>
                  </a:cubicBezTo>
                  <a:cubicBezTo>
                    <a:pt x="477440" y="399097"/>
                    <a:pt x="490775" y="398145"/>
                    <a:pt x="504110" y="399097"/>
                  </a:cubicBezTo>
                  <a:cubicBezTo>
                    <a:pt x="523160" y="401002"/>
                    <a:pt x="535542" y="411480"/>
                    <a:pt x="535542" y="430530"/>
                  </a:cubicBezTo>
                  <a:cubicBezTo>
                    <a:pt x="535542" y="448627"/>
                    <a:pt x="523160" y="460057"/>
                    <a:pt x="506015" y="461010"/>
                  </a:cubicBezTo>
                  <a:cubicBezTo>
                    <a:pt x="478392" y="462915"/>
                    <a:pt x="450770" y="462915"/>
                    <a:pt x="423147" y="461010"/>
                  </a:cubicBezTo>
                  <a:cubicBezTo>
                    <a:pt x="405050" y="459105"/>
                    <a:pt x="391715" y="448627"/>
                    <a:pt x="392667" y="429577"/>
                  </a:cubicBezTo>
                  <a:cubicBezTo>
                    <a:pt x="392667" y="409575"/>
                    <a:pt x="406002" y="400050"/>
                    <a:pt x="424100" y="399097"/>
                  </a:cubicBezTo>
                  <a:close/>
                  <a:moveTo>
                    <a:pt x="414575" y="282893"/>
                  </a:moveTo>
                  <a:cubicBezTo>
                    <a:pt x="338375" y="284798"/>
                    <a:pt x="276462" y="345757"/>
                    <a:pt x="274557" y="421005"/>
                  </a:cubicBezTo>
                  <a:cubicBezTo>
                    <a:pt x="272652" y="483870"/>
                    <a:pt x="272652" y="545782"/>
                    <a:pt x="274557" y="608648"/>
                  </a:cubicBezTo>
                  <a:cubicBezTo>
                    <a:pt x="276462" y="680085"/>
                    <a:pt x="330755" y="736282"/>
                    <a:pt x="400287" y="746760"/>
                  </a:cubicBezTo>
                  <a:cubicBezTo>
                    <a:pt x="434577" y="751523"/>
                    <a:pt x="469820" y="748665"/>
                    <a:pt x="497442" y="749618"/>
                  </a:cubicBezTo>
                  <a:cubicBezTo>
                    <a:pt x="531732" y="749618"/>
                    <a:pt x="558402" y="750570"/>
                    <a:pt x="585072" y="749618"/>
                  </a:cubicBezTo>
                  <a:cubicBezTo>
                    <a:pt x="670797" y="746760"/>
                    <a:pt x="726042" y="697230"/>
                    <a:pt x="737472" y="611505"/>
                  </a:cubicBezTo>
                  <a:cubicBezTo>
                    <a:pt x="742235" y="571500"/>
                    <a:pt x="739377" y="530543"/>
                    <a:pt x="740330" y="489585"/>
                  </a:cubicBezTo>
                  <a:cubicBezTo>
                    <a:pt x="741282" y="469582"/>
                    <a:pt x="729852" y="462915"/>
                    <a:pt x="710802" y="461962"/>
                  </a:cubicBezTo>
                  <a:cubicBezTo>
                    <a:pt x="660320" y="460057"/>
                    <a:pt x="658415" y="456248"/>
                    <a:pt x="651747" y="406718"/>
                  </a:cubicBezTo>
                  <a:cubicBezTo>
                    <a:pt x="642222" y="336232"/>
                    <a:pt x="582215" y="282893"/>
                    <a:pt x="510777" y="282893"/>
                  </a:cubicBezTo>
                  <a:cubicBezTo>
                    <a:pt x="478392" y="281940"/>
                    <a:pt x="446960" y="281940"/>
                    <a:pt x="414575" y="282893"/>
                  </a:cubicBezTo>
                  <a:close/>
                  <a:moveTo>
                    <a:pt x="163115" y="0"/>
                  </a:moveTo>
                  <a:cubicBezTo>
                    <a:pt x="365045" y="0"/>
                    <a:pt x="566022" y="0"/>
                    <a:pt x="767952" y="0"/>
                  </a:cubicBezTo>
                  <a:cubicBezTo>
                    <a:pt x="867012" y="952"/>
                    <a:pt x="927020" y="56198"/>
                    <a:pt x="927972" y="155257"/>
                  </a:cubicBezTo>
                  <a:cubicBezTo>
                    <a:pt x="929877" y="362903"/>
                    <a:pt x="929877" y="569595"/>
                    <a:pt x="927020" y="776287"/>
                  </a:cubicBezTo>
                  <a:cubicBezTo>
                    <a:pt x="926067" y="871537"/>
                    <a:pt x="866060" y="926782"/>
                    <a:pt x="770810" y="926782"/>
                  </a:cubicBezTo>
                  <a:cubicBezTo>
                    <a:pt x="668892" y="926782"/>
                    <a:pt x="566022" y="926782"/>
                    <a:pt x="463152" y="926782"/>
                  </a:cubicBezTo>
                  <a:cubicBezTo>
                    <a:pt x="363140" y="926782"/>
                    <a:pt x="262175" y="923925"/>
                    <a:pt x="162162" y="927735"/>
                  </a:cubicBezTo>
                  <a:cubicBezTo>
                    <a:pt x="84057" y="930593"/>
                    <a:pt x="237" y="882015"/>
                    <a:pt x="237" y="771525"/>
                  </a:cubicBezTo>
                  <a:cubicBezTo>
                    <a:pt x="237" y="565785"/>
                    <a:pt x="-715" y="360998"/>
                    <a:pt x="1190" y="155257"/>
                  </a:cubicBezTo>
                  <a:cubicBezTo>
                    <a:pt x="2142" y="55245"/>
                    <a:pt x="62150" y="0"/>
                    <a:pt x="163115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94">
              <a:extLst>
                <a:ext uri="{FF2B5EF4-FFF2-40B4-BE49-F238E27FC236}">
                  <a16:creationId xmlns:a16="http://schemas.microsoft.com/office/drawing/2014/main" id="{72BE16D2-EF8D-404C-AD48-448E47B2D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58957" y="3438349"/>
              <a:ext cx="352570" cy="351220"/>
            </a:xfrm>
            <a:custGeom>
              <a:avLst/>
              <a:gdLst>
                <a:gd name="connsiteX0" fmla="*/ 493305 w 930304"/>
                <a:gd name="connsiteY0" fmla="*/ 525380 h 926740"/>
                <a:gd name="connsiteX1" fmla="*/ 502115 w 930304"/>
                <a:gd name="connsiteY1" fmla="*/ 538358 h 926740"/>
                <a:gd name="connsiteX2" fmla="*/ 547835 w 930304"/>
                <a:gd name="connsiteY2" fmla="*/ 704093 h 926740"/>
                <a:gd name="connsiteX3" fmla="*/ 532596 w 930304"/>
                <a:gd name="connsiteY3" fmla="*/ 730763 h 926740"/>
                <a:gd name="connsiteX4" fmla="*/ 450681 w 930304"/>
                <a:gd name="connsiteY4" fmla="*/ 746003 h 926740"/>
                <a:gd name="connsiteX5" fmla="*/ 300185 w 930304"/>
                <a:gd name="connsiteY5" fmla="*/ 701235 h 926740"/>
                <a:gd name="connsiteX6" fmla="*/ 293518 w 930304"/>
                <a:gd name="connsiteY6" fmla="*/ 668850 h 926740"/>
                <a:gd name="connsiteX7" fmla="*/ 477350 w 930304"/>
                <a:gd name="connsiteY7" fmla="*/ 525975 h 926740"/>
                <a:gd name="connsiteX8" fmla="*/ 493305 w 930304"/>
                <a:gd name="connsiteY8" fmla="*/ 525380 h 926740"/>
                <a:gd name="connsiteX9" fmla="*/ 592603 w 930304"/>
                <a:gd name="connsiteY9" fmla="*/ 502163 h 926740"/>
                <a:gd name="connsiteX10" fmla="*/ 686901 w 930304"/>
                <a:gd name="connsiteY10" fmla="*/ 513593 h 926740"/>
                <a:gd name="connsiteX11" fmla="*/ 704046 w 930304"/>
                <a:gd name="connsiteY11" fmla="*/ 540263 h 926740"/>
                <a:gd name="connsiteX12" fmla="*/ 609748 w 930304"/>
                <a:gd name="connsiteY12" fmla="*/ 687901 h 926740"/>
                <a:gd name="connsiteX13" fmla="*/ 586888 w 930304"/>
                <a:gd name="connsiteY13" fmla="*/ 680281 h 926740"/>
                <a:gd name="connsiteX14" fmla="*/ 544978 w 930304"/>
                <a:gd name="connsiteY14" fmla="*/ 525976 h 926740"/>
                <a:gd name="connsiteX15" fmla="*/ 556408 w 930304"/>
                <a:gd name="connsiteY15" fmla="*/ 505973 h 926740"/>
                <a:gd name="connsiteX16" fmla="*/ 592603 w 930304"/>
                <a:gd name="connsiteY16" fmla="*/ 502163 h 926740"/>
                <a:gd name="connsiteX17" fmla="*/ 442108 w 930304"/>
                <a:gd name="connsiteY17" fmla="*/ 435488 h 926740"/>
                <a:gd name="connsiteX18" fmla="*/ 472587 w 930304"/>
                <a:gd name="connsiteY18" fmla="*/ 467873 h 926740"/>
                <a:gd name="connsiteX19" fmla="*/ 459252 w 930304"/>
                <a:gd name="connsiteY19" fmla="*/ 486923 h 926740"/>
                <a:gd name="connsiteX20" fmla="*/ 266847 w 930304"/>
                <a:gd name="connsiteY20" fmla="*/ 639323 h 926740"/>
                <a:gd name="connsiteX21" fmla="*/ 237320 w 930304"/>
                <a:gd name="connsiteY21" fmla="*/ 640276 h 926740"/>
                <a:gd name="connsiteX22" fmla="*/ 183027 w 930304"/>
                <a:gd name="connsiteY22" fmla="*/ 491686 h 926740"/>
                <a:gd name="connsiteX23" fmla="*/ 204935 w 930304"/>
                <a:gd name="connsiteY23" fmla="*/ 468826 h 926740"/>
                <a:gd name="connsiteX24" fmla="*/ 442108 w 930304"/>
                <a:gd name="connsiteY24" fmla="*/ 435488 h 926740"/>
                <a:gd name="connsiteX25" fmla="*/ 647133 w 930304"/>
                <a:gd name="connsiteY25" fmla="*/ 317259 h 926740"/>
                <a:gd name="connsiteX26" fmla="*/ 660230 w 930304"/>
                <a:gd name="connsiteY26" fmla="*/ 324046 h 926740"/>
                <a:gd name="connsiteX27" fmla="*/ 711665 w 930304"/>
                <a:gd name="connsiteY27" fmla="*/ 468826 h 926740"/>
                <a:gd name="connsiteX28" fmla="*/ 693567 w 930304"/>
                <a:gd name="connsiteY28" fmla="*/ 477398 h 926740"/>
                <a:gd name="connsiteX29" fmla="*/ 535452 w 930304"/>
                <a:gd name="connsiteY29" fmla="*/ 470731 h 926740"/>
                <a:gd name="connsiteX30" fmla="*/ 519260 w 930304"/>
                <a:gd name="connsiteY30" fmla="*/ 458348 h 926740"/>
                <a:gd name="connsiteX31" fmla="*/ 537357 w 930304"/>
                <a:gd name="connsiteY31" fmla="*/ 399293 h 926740"/>
                <a:gd name="connsiteX32" fmla="*/ 635465 w 930304"/>
                <a:gd name="connsiteY32" fmla="*/ 326903 h 926740"/>
                <a:gd name="connsiteX33" fmla="*/ 647133 w 930304"/>
                <a:gd name="connsiteY33" fmla="*/ 317259 h 926740"/>
                <a:gd name="connsiteX34" fmla="*/ 334475 w 930304"/>
                <a:gd name="connsiteY34" fmla="*/ 245226 h 926740"/>
                <a:gd name="connsiteX35" fmla="*/ 348762 w 930304"/>
                <a:gd name="connsiteY35" fmla="*/ 256418 h 926740"/>
                <a:gd name="connsiteX36" fmla="*/ 425915 w 930304"/>
                <a:gd name="connsiteY36" fmla="*/ 376433 h 926740"/>
                <a:gd name="connsiteX37" fmla="*/ 414484 w 930304"/>
                <a:gd name="connsiteY37" fmla="*/ 402150 h 926740"/>
                <a:gd name="connsiteX38" fmla="*/ 239224 w 930304"/>
                <a:gd name="connsiteY38" fmla="*/ 427868 h 926740"/>
                <a:gd name="connsiteX39" fmla="*/ 200172 w 930304"/>
                <a:gd name="connsiteY39" fmla="*/ 387863 h 926740"/>
                <a:gd name="connsiteX40" fmla="*/ 317330 w 930304"/>
                <a:gd name="connsiteY40" fmla="*/ 249750 h 926740"/>
                <a:gd name="connsiteX41" fmla="*/ 334475 w 930304"/>
                <a:gd name="connsiteY41" fmla="*/ 245226 h 926740"/>
                <a:gd name="connsiteX42" fmla="*/ 447822 w 930304"/>
                <a:gd name="connsiteY42" fmla="*/ 216413 h 926740"/>
                <a:gd name="connsiteX43" fmla="*/ 608795 w 930304"/>
                <a:gd name="connsiteY43" fmla="*/ 271658 h 926740"/>
                <a:gd name="connsiteX44" fmla="*/ 611652 w 930304"/>
                <a:gd name="connsiteY44" fmla="*/ 300233 h 926740"/>
                <a:gd name="connsiteX45" fmla="*/ 497352 w 930304"/>
                <a:gd name="connsiteY45" fmla="*/ 376433 h 926740"/>
                <a:gd name="connsiteX46" fmla="*/ 475445 w 930304"/>
                <a:gd name="connsiteY46" fmla="*/ 368813 h 926740"/>
                <a:gd name="connsiteX47" fmla="*/ 392577 w 930304"/>
                <a:gd name="connsiteY47" fmla="*/ 239273 h 926740"/>
                <a:gd name="connsiteX48" fmla="*/ 401150 w 930304"/>
                <a:gd name="connsiteY48" fmla="*/ 220223 h 926740"/>
                <a:gd name="connsiteX49" fmla="*/ 447822 w 930304"/>
                <a:gd name="connsiteY49" fmla="*/ 216413 h 926740"/>
                <a:gd name="connsiteX50" fmla="*/ 446870 w 930304"/>
                <a:gd name="connsiteY50" fmla="*/ 177361 h 926740"/>
                <a:gd name="connsiteX51" fmla="*/ 143975 w 930304"/>
                <a:gd name="connsiteY51" fmla="*/ 478351 h 926740"/>
                <a:gd name="connsiteX52" fmla="*/ 448775 w 930304"/>
                <a:gd name="connsiteY52" fmla="*/ 783151 h 926740"/>
                <a:gd name="connsiteX53" fmla="*/ 748813 w 930304"/>
                <a:gd name="connsiteY53" fmla="*/ 481208 h 926740"/>
                <a:gd name="connsiteX54" fmla="*/ 446870 w 930304"/>
                <a:gd name="connsiteY54" fmla="*/ 177361 h 926740"/>
                <a:gd name="connsiteX55" fmla="*/ 765005 w 930304"/>
                <a:gd name="connsiteY55" fmla="*/ 196 h 926740"/>
                <a:gd name="connsiteX56" fmla="*/ 928835 w 930304"/>
                <a:gd name="connsiteY56" fmla="*/ 163073 h 926740"/>
                <a:gd name="connsiteX57" fmla="*/ 928835 w 930304"/>
                <a:gd name="connsiteY57" fmla="*/ 551693 h 926740"/>
                <a:gd name="connsiteX58" fmla="*/ 925977 w 930304"/>
                <a:gd name="connsiteY58" fmla="*/ 789818 h 926740"/>
                <a:gd name="connsiteX59" fmla="*/ 778340 w 930304"/>
                <a:gd name="connsiteY59" fmla="*/ 926026 h 926740"/>
                <a:gd name="connsiteX60" fmla="*/ 151595 w 930304"/>
                <a:gd name="connsiteY60" fmla="*/ 926026 h 926740"/>
                <a:gd name="connsiteX61" fmla="*/ 1100 w 930304"/>
                <a:gd name="connsiteY61" fmla="*/ 770768 h 926740"/>
                <a:gd name="connsiteX62" fmla="*/ 1100 w 930304"/>
                <a:gd name="connsiteY62" fmla="*/ 157358 h 926740"/>
                <a:gd name="connsiteX63" fmla="*/ 111590 w 930304"/>
                <a:gd name="connsiteY63" fmla="*/ 4006 h 926740"/>
                <a:gd name="connsiteX64" fmla="*/ 153500 w 930304"/>
                <a:gd name="connsiteY64" fmla="*/ 1148 h 926740"/>
                <a:gd name="connsiteX65" fmla="*/ 465920 w 930304"/>
                <a:gd name="connsiteY65" fmla="*/ 1148 h 926740"/>
                <a:gd name="connsiteX66" fmla="*/ 765005 w 930304"/>
                <a:gd name="connsiteY66" fmla="*/ 196 h 926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30304" h="926740">
                  <a:moveTo>
                    <a:pt x="493305" y="525380"/>
                  </a:moveTo>
                  <a:cubicBezTo>
                    <a:pt x="497115" y="527642"/>
                    <a:pt x="499734" y="532167"/>
                    <a:pt x="502115" y="538358"/>
                  </a:cubicBezTo>
                  <a:cubicBezTo>
                    <a:pt x="521165" y="591698"/>
                    <a:pt x="537358" y="646943"/>
                    <a:pt x="547835" y="704093"/>
                  </a:cubicBezTo>
                  <a:cubicBezTo>
                    <a:pt x="550693" y="718380"/>
                    <a:pt x="545931" y="726000"/>
                    <a:pt x="532596" y="730763"/>
                  </a:cubicBezTo>
                  <a:cubicBezTo>
                    <a:pt x="504973" y="739335"/>
                    <a:pt x="476398" y="744098"/>
                    <a:pt x="450681" y="746003"/>
                  </a:cubicBezTo>
                  <a:cubicBezTo>
                    <a:pt x="394483" y="745050"/>
                    <a:pt x="344953" y="729810"/>
                    <a:pt x="300185" y="701235"/>
                  </a:cubicBezTo>
                  <a:cubicBezTo>
                    <a:pt x="285898" y="691710"/>
                    <a:pt x="283993" y="683138"/>
                    <a:pt x="293518" y="668850"/>
                  </a:cubicBezTo>
                  <a:cubicBezTo>
                    <a:pt x="339238" y="600270"/>
                    <a:pt x="402103" y="555503"/>
                    <a:pt x="477350" y="525975"/>
                  </a:cubicBezTo>
                  <a:cubicBezTo>
                    <a:pt x="484494" y="523118"/>
                    <a:pt x="489495" y="523118"/>
                    <a:pt x="493305" y="525380"/>
                  </a:cubicBezTo>
                  <a:close/>
                  <a:moveTo>
                    <a:pt x="592603" y="502163"/>
                  </a:moveTo>
                  <a:cubicBezTo>
                    <a:pt x="626893" y="504068"/>
                    <a:pt x="657373" y="506926"/>
                    <a:pt x="686901" y="513593"/>
                  </a:cubicBezTo>
                  <a:cubicBezTo>
                    <a:pt x="702140" y="517403"/>
                    <a:pt x="708808" y="523118"/>
                    <a:pt x="704046" y="540263"/>
                  </a:cubicBezTo>
                  <a:cubicBezTo>
                    <a:pt x="688805" y="600271"/>
                    <a:pt x="658326" y="649801"/>
                    <a:pt x="609748" y="687901"/>
                  </a:cubicBezTo>
                  <a:cubicBezTo>
                    <a:pt x="597365" y="697426"/>
                    <a:pt x="589746" y="697426"/>
                    <a:pt x="586888" y="680281"/>
                  </a:cubicBezTo>
                  <a:cubicBezTo>
                    <a:pt x="577363" y="627893"/>
                    <a:pt x="562123" y="576458"/>
                    <a:pt x="544978" y="525976"/>
                  </a:cubicBezTo>
                  <a:cubicBezTo>
                    <a:pt x="541168" y="513593"/>
                    <a:pt x="542121" y="506926"/>
                    <a:pt x="556408" y="505973"/>
                  </a:cubicBezTo>
                  <a:cubicBezTo>
                    <a:pt x="569743" y="505021"/>
                    <a:pt x="583078" y="503116"/>
                    <a:pt x="592603" y="502163"/>
                  </a:cubicBezTo>
                  <a:close/>
                  <a:moveTo>
                    <a:pt x="442108" y="435488"/>
                  </a:moveTo>
                  <a:cubicBezTo>
                    <a:pt x="467825" y="427868"/>
                    <a:pt x="464968" y="455491"/>
                    <a:pt x="472587" y="467873"/>
                  </a:cubicBezTo>
                  <a:cubicBezTo>
                    <a:pt x="481160" y="481208"/>
                    <a:pt x="467825" y="484066"/>
                    <a:pt x="459252" y="486923"/>
                  </a:cubicBezTo>
                  <a:cubicBezTo>
                    <a:pt x="378290" y="516451"/>
                    <a:pt x="315425" y="568838"/>
                    <a:pt x="266847" y="639323"/>
                  </a:cubicBezTo>
                  <a:cubicBezTo>
                    <a:pt x="255417" y="654563"/>
                    <a:pt x="248750" y="655516"/>
                    <a:pt x="237320" y="640276"/>
                  </a:cubicBezTo>
                  <a:cubicBezTo>
                    <a:pt x="206840" y="600271"/>
                    <a:pt x="183980" y="540263"/>
                    <a:pt x="183027" y="491686"/>
                  </a:cubicBezTo>
                  <a:cubicBezTo>
                    <a:pt x="181122" y="477398"/>
                    <a:pt x="186837" y="469778"/>
                    <a:pt x="204935" y="468826"/>
                  </a:cubicBezTo>
                  <a:cubicBezTo>
                    <a:pt x="284945" y="465968"/>
                    <a:pt x="364002" y="456443"/>
                    <a:pt x="442108" y="435488"/>
                  </a:cubicBezTo>
                  <a:close/>
                  <a:moveTo>
                    <a:pt x="647133" y="317259"/>
                  </a:moveTo>
                  <a:cubicBezTo>
                    <a:pt x="651181" y="315950"/>
                    <a:pt x="655468" y="317378"/>
                    <a:pt x="660230" y="324046"/>
                  </a:cubicBezTo>
                  <a:cubicBezTo>
                    <a:pt x="690710" y="365003"/>
                    <a:pt x="705950" y="411676"/>
                    <a:pt x="711665" y="468826"/>
                  </a:cubicBezTo>
                  <a:cubicBezTo>
                    <a:pt x="712617" y="476446"/>
                    <a:pt x="704997" y="479303"/>
                    <a:pt x="693567" y="477398"/>
                  </a:cubicBezTo>
                  <a:cubicBezTo>
                    <a:pt x="641180" y="468826"/>
                    <a:pt x="588792" y="465016"/>
                    <a:pt x="535452" y="470731"/>
                  </a:cubicBezTo>
                  <a:cubicBezTo>
                    <a:pt x="526880" y="471683"/>
                    <a:pt x="523070" y="465016"/>
                    <a:pt x="519260" y="458348"/>
                  </a:cubicBezTo>
                  <a:cubicBezTo>
                    <a:pt x="498305" y="419296"/>
                    <a:pt x="498305" y="419296"/>
                    <a:pt x="537357" y="399293"/>
                  </a:cubicBezTo>
                  <a:cubicBezTo>
                    <a:pt x="573552" y="380243"/>
                    <a:pt x="607842" y="357383"/>
                    <a:pt x="635465" y="326903"/>
                  </a:cubicBezTo>
                  <a:cubicBezTo>
                    <a:pt x="639275" y="322617"/>
                    <a:pt x="643085" y="318569"/>
                    <a:pt x="647133" y="317259"/>
                  </a:cubicBezTo>
                  <a:close/>
                  <a:moveTo>
                    <a:pt x="334475" y="245226"/>
                  </a:moveTo>
                  <a:cubicBezTo>
                    <a:pt x="339475" y="246178"/>
                    <a:pt x="343999" y="249750"/>
                    <a:pt x="348762" y="256418"/>
                  </a:cubicBezTo>
                  <a:cubicBezTo>
                    <a:pt x="375432" y="295470"/>
                    <a:pt x="401149" y="335475"/>
                    <a:pt x="425915" y="376433"/>
                  </a:cubicBezTo>
                  <a:cubicBezTo>
                    <a:pt x="435440" y="392625"/>
                    <a:pt x="430677" y="398340"/>
                    <a:pt x="414484" y="402150"/>
                  </a:cubicBezTo>
                  <a:cubicBezTo>
                    <a:pt x="353524" y="416438"/>
                    <a:pt x="291612" y="424058"/>
                    <a:pt x="239224" y="427868"/>
                  </a:cubicBezTo>
                  <a:cubicBezTo>
                    <a:pt x="184932" y="428820"/>
                    <a:pt x="184932" y="428820"/>
                    <a:pt x="200172" y="387863"/>
                  </a:cubicBezTo>
                  <a:cubicBezTo>
                    <a:pt x="222080" y="327855"/>
                    <a:pt x="262084" y="282135"/>
                    <a:pt x="317330" y="249750"/>
                  </a:cubicBezTo>
                  <a:cubicBezTo>
                    <a:pt x="323997" y="245940"/>
                    <a:pt x="329474" y="244273"/>
                    <a:pt x="334475" y="245226"/>
                  </a:cubicBezTo>
                  <a:close/>
                  <a:moveTo>
                    <a:pt x="447822" y="216413"/>
                  </a:moveTo>
                  <a:cubicBezTo>
                    <a:pt x="507830" y="216413"/>
                    <a:pt x="561170" y="235463"/>
                    <a:pt x="608795" y="271658"/>
                  </a:cubicBezTo>
                  <a:cubicBezTo>
                    <a:pt x="622130" y="281183"/>
                    <a:pt x="622130" y="288803"/>
                    <a:pt x="611652" y="300233"/>
                  </a:cubicBezTo>
                  <a:cubicBezTo>
                    <a:pt x="579267" y="334523"/>
                    <a:pt x="540215" y="358336"/>
                    <a:pt x="497352" y="376433"/>
                  </a:cubicBezTo>
                  <a:cubicBezTo>
                    <a:pt x="487827" y="380243"/>
                    <a:pt x="481160" y="378338"/>
                    <a:pt x="475445" y="368813"/>
                  </a:cubicBezTo>
                  <a:cubicBezTo>
                    <a:pt x="449727" y="324046"/>
                    <a:pt x="422105" y="280231"/>
                    <a:pt x="392577" y="239273"/>
                  </a:cubicBezTo>
                  <a:cubicBezTo>
                    <a:pt x="384005" y="227843"/>
                    <a:pt x="387815" y="223081"/>
                    <a:pt x="401150" y="220223"/>
                  </a:cubicBezTo>
                  <a:cubicBezTo>
                    <a:pt x="416390" y="217366"/>
                    <a:pt x="432582" y="216413"/>
                    <a:pt x="447822" y="216413"/>
                  </a:cubicBezTo>
                  <a:close/>
                  <a:moveTo>
                    <a:pt x="446870" y="177361"/>
                  </a:moveTo>
                  <a:cubicBezTo>
                    <a:pt x="279230" y="177361"/>
                    <a:pt x="144927" y="310711"/>
                    <a:pt x="143975" y="478351"/>
                  </a:cubicBezTo>
                  <a:cubicBezTo>
                    <a:pt x="143975" y="646943"/>
                    <a:pt x="280182" y="784103"/>
                    <a:pt x="448775" y="783151"/>
                  </a:cubicBezTo>
                  <a:cubicBezTo>
                    <a:pt x="613558" y="782198"/>
                    <a:pt x="749765" y="645991"/>
                    <a:pt x="748813" y="481208"/>
                  </a:cubicBezTo>
                  <a:cubicBezTo>
                    <a:pt x="749765" y="311663"/>
                    <a:pt x="615463" y="177361"/>
                    <a:pt x="446870" y="177361"/>
                  </a:cubicBezTo>
                  <a:close/>
                  <a:moveTo>
                    <a:pt x="765005" y="196"/>
                  </a:moveTo>
                  <a:cubicBezTo>
                    <a:pt x="849777" y="-3614"/>
                    <a:pt x="929788" y="47821"/>
                    <a:pt x="928835" y="163073"/>
                  </a:cubicBezTo>
                  <a:cubicBezTo>
                    <a:pt x="927883" y="292613"/>
                    <a:pt x="929788" y="422153"/>
                    <a:pt x="928835" y="551693"/>
                  </a:cubicBezTo>
                  <a:cubicBezTo>
                    <a:pt x="928835" y="631703"/>
                    <a:pt x="933597" y="710761"/>
                    <a:pt x="925977" y="789818"/>
                  </a:cubicBezTo>
                  <a:cubicBezTo>
                    <a:pt x="919310" y="873638"/>
                    <a:pt x="862160" y="926026"/>
                    <a:pt x="778340" y="926026"/>
                  </a:cubicBezTo>
                  <a:cubicBezTo>
                    <a:pt x="569742" y="926978"/>
                    <a:pt x="360192" y="926978"/>
                    <a:pt x="151595" y="926026"/>
                  </a:cubicBezTo>
                  <a:cubicBezTo>
                    <a:pt x="61107" y="926026"/>
                    <a:pt x="2052" y="866018"/>
                    <a:pt x="1100" y="770768"/>
                  </a:cubicBezTo>
                  <a:cubicBezTo>
                    <a:pt x="-805" y="566933"/>
                    <a:pt x="147" y="362146"/>
                    <a:pt x="1100" y="157358"/>
                  </a:cubicBezTo>
                  <a:cubicBezTo>
                    <a:pt x="1100" y="74491"/>
                    <a:pt x="42057" y="22103"/>
                    <a:pt x="111590" y="4006"/>
                  </a:cubicBezTo>
                  <a:cubicBezTo>
                    <a:pt x="124925" y="1148"/>
                    <a:pt x="139212" y="1148"/>
                    <a:pt x="153500" y="1148"/>
                  </a:cubicBezTo>
                  <a:cubicBezTo>
                    <a:pt x="257322" y="1148"/>
                    <a:pt x="362097" y="1148"/>
                    <a:pt x="465920" y="1148"/>
                  </a:cubicBezTo>
                  <a:cubicBezTo>
                    <a:pt x="565933" y="1148"/>
                    <a:pt x="665945" y="4006"/>
                    <a:pt x="765005" y="1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Rounded Rectangle 2">
              <a:extLst>
                <a:ext uri="{FF2B5EF4-FFF2-40B4-BE49-F238E27FC236}">
                  <a16:creationId xmlns:a16="http://schemas.microsoft.com/office/drawing/2014/main" id="{72E46098-011B-4A91-862E-DAFBB480EE50}"/>
                </a:ext>
              </a:extLst>
            </p:cNvPr>
            <p:cNvSpPr/>
            <p:nvPr/>
          </p:nvSpPr>
          <p:spPr>
            <a:xfrm>
              <a:off x="8406234" y="2810522"/>
              <a:ext cx="349911" cy="349911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0" name="Rounded Rectangle 8">
              <a:extLst>
                <a:ext uri="{FF2B5EF4-FFF2-40B4-BE49-F238E27FC236}">
                  <a16:creationId xmlns:a16="http://schemas.microsoft.com/office/drawing/2014/main" id="{25F735BE-24D5-4AA4-B326-13BFFC9C08BE}"/>
                </a:ext>
              </a:extLst>
            </p:cNvPr>
            <p:cNvSpPr/>
            <p:nvPr/>
          </p:nvSpPr>
          <p:spPr>
            <a:xfrm>
              <a:off x="9707646" y="1729577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1" name="Rounded Rectangle 2">
              <a:extLst>
                <a:ext uri="{FF2B5EF4-FFF2-40B4-BE49-F238E27FC236}">
                  <a16:creationId xmlns:a16="http://schemas.microsoft.com/office/drawing/2014/main" id="{432DA876-42AF-424E-A413-BF8119BBCDB6}"/>
                </a:ext>
              </a:extLst>
            </p:cNvPr>
            <p:cNvSpPr/>
            <p:nvPr/>
          </p:nvSpPr>
          <p:spPr>
            <a:xfrm>
              <a:off x="7862255" y="1729577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2" name="Rounded Rectangle 3">
              <a:extLst>
                <a:ext uri="{FF2B5EF4-FFF2-40B4-BE49-F238E27FC236}">
                  <a16:creationId xmlns:a16="http://schemas.microsoft.com/office/drawing/2014/main" id="{E6A384FC-1990-4234-8CB4-4E1632F84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7750" y="2985478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3" name="Rounded Rectangle 10">
              <a:extLst>
                <a:ext uri="{FF2B5EF4-FFF2-40B4-BE49-F238E27FC236}">
                  <a16:creationId xmlns:a16="http://schemas.microsoft.com/office/drawing/2014/main" id="{3E1E5515-BBE7-49DD-AF9B-0756A7BB4BBB}"/>
                </a:ext>
              </a:extLst>
            </p:cNvPr>
            <p:cNvSpPr>
              <a:spLocks/>
            </p:cNvSpPr>
            <p:nvPr/>
          </p:nvSpPr>
          <p:spPr>
            <a:xfrm>
              <a:off x="8688452" y="3409277"/>
              <a:ext cx="207263" cy="207300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ounded Rectangle 1">
              <a:extLst>
                <a:ext uri="{FF2B5EF4-FFF2-40B4-BE49-F238E27FC236}">
                  <a16:creationId xmlns:a16="http://schemas.microsoft.com/office/drawing/2014/main" id="{2763C34D-53BB-4009-A034-E5B14FAB9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01258" y="3433268"/>
              <a:ext cx="369706" cy="36970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5" name="Rounded Rectangle 2">
              <a:extLst>
                <a:ext uri="{FF2B5EF4-FFF2-40B4-BE49-F238E27FC236}">
                  <a16:creationId xmlns:a16="http://schemas.microsoft.com/office/drawing/2014/main" id="{8756BC4A-6D05-40CF-B2CD-2BE27DBB4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15178" y="3689681"/>
              <a:ext cx="218211" cy="218210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6" name="Rounded Rectangle 9">
              <a:extLst>
                <a:ext uri="{FF2B5EF4-FFF2-40B4-BE49-F238E27FC236}">
                  <a16:creationId xmlns:a16="http://schemas.microsoft.com/office/drawing/2014/main" id="{0839C8FB-69B8-445E-8244-7B4D679C08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58320" y="3697400"/>
              <a:ext cx="218235" cy="21821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687947" y="1482692"/>
                  </a:moveTo>
                  <a:cubicBezTo>
                    <a:pt x="1926534" y="1482692"/>
                    <a:pt x="2119947" y="1676105"/>
                    <a:pt x="2119947" y="1914692"/>
                  </a:cubicBezTo>
                  <a:cubicBezTo>
                    <a:pt x="2119947" y="2153279"/>
                    <a:pt x="1926534" y="2346692"/>
                    <a:pt x="1687947" y="2346692"/>
                  </a:cubicBezTo>
                  <a:cubicBezTo>
                    <a:pt x="1449360" y="2346692"/>
                    <a:pt x="1255947" y="2153279"/>
                    <a:pt x="1255947" y="1914692"/>
                  </a:cubicBezTo>
                  <a:cubicBezTo>
                    <a:pt x="1255947" y="1676105"/>
                    <a:pt x="1449360" y="1482692"/>
                    <a:pt x="1687947" y="1482692"/>
                  </a:cubicBezTo>
                  <a:close/>
                  <a:moveTo>
                    <a:pt x="2089252" y="1089590"/>
                  </a:moveTo>
                  <a:cubicBezTo>
                    <a:pt x="1416116" y="1089590"/>
                    <a:pt x="870432" y="1635274"/>
                    <a:pt x="870432" y="2308410"/>
                  </a:cubicBezTo>
                  <a:cubicBezTo>
                    <a:pt x="870432" y="2981546"/>
                    <a:pt x="1416116" y="3527230"/>
                    <a:pt x="2089252" y="3527230"/>
                  </a:cubicBezTo>
                  <a:cubicBezTo>
                    <a:pt x="2762388" y="3527230"/>
                    <a:pt x="3308072" y="2981546"/>
                    <a:pt x="3308072" y="2308410"/>
                  </a:cubicBezTo>
                  <a:cubicBezTo>
                    <a:pt x="3308072" y="1635274"/>
                    <a:pt x="2762388" y="1089590"/>
                    <a:pt x="2089252" y="1089590"/>
                  </a:cubicBezTo>
                  <a:close/>
                  <a:moveTo>
                    <a:pt x="3117438" y="1065385"/>
                  </a:moveTo>
                  <a:cubicBezTo>
                    <a:pt x="3018027" y="1065385"/>
                    <a:pt x="2937438" y="1145974"/>
                    <a:pt x="2937438" y="1245385"/>
                  </a:cubicBezTo>
                  <a:cubicBezTo>
                    <a:pt x="2937438" y="1344796"/>
                    <a:pt x="3018027" y="1425385"/>
                    <a:pt x="3117438" y="1425385"/>
                  </a:cubicBezTo>
                  <a:cubicBezTo>
                    <a:pt x="3216849" y="1425385"/>
                    <a:pt x="3297438" y="1344796"/>
                    <a:pt x="3297438" y="1245385"/>
                  </a:cubicBezTo>
                  <a:cubicBezTo>
                    <a:pt x="3297438" y="1145974"/>
                    <a:pt x="3216849" y="1065385"/>
                    <a:pt x="3117438" y="1065385"/>
                  </a:cubicBezTo>
                  <a:close/>
                  <a:moveTo>
                    <a:pt x="881213" y="737332"/>
                  </a:moveTo>
                  <a:cubicBezTo>
                    <a:pt x="662508" y="737332"/>
                    <a:pt x="485213" y="914627"/>
                    <a:pt x="485213" y="1133332"/>
                  </a:cubicBezTo>
                  <a:cubicBezTo>
                    <a:pt x="485213" y="1352037"/>
                    <a:pt x="662508" y="1529332"/>
                    <a:pt x="881213" y="1529332"/>
                  </a:cubicBezTo>
                  <a:cubicBezTo>
                    <a:pt x="1099918" y="1529332"/>
                    <a:pt x="1277213" y="1352037"/>
                    <a:pt x="1277213" y="1133332"/>
                  </a:cubicBezTo>
                  <a:cubicBezTo>
                    <a:pt x="1277213" y="914627"/>
                    <a:pt x="1099918" y="737332"/>
                    <a:pt x="881213" y="737332"/>
                  </a:cubicBezTo>
                  <a:close/>
                  <a:moveTo>
                    <a:pt x="2760704" y="694800"/>
                  </a:moveTo>
                  <a:cubicBezTo>
                    <a:pt x="2631469" y="694800"/>
                    <a:pt x="2526704" y="799565"/>
                    <a:pt x="2526704" y="928800"/>
                  </a:cubicBezTo>
                  <a:cubicBezTo>
                    <a:pt x="2526704" y="1058035"/>
                    <a:pt x="2631469" y="1162800"/>
                    <a:pt x="2760704" y="1162800"/>
                  </a:cubicBezTo>
                  <a:cubicBezTo>
                    <a:pt x="2889939" y="1162800"/>
                    <a:pt x="2994704" y="1058035"/>
                    <a:pt x="2994704" y="928800"/>
                  </a:cubicBezTo>
                  <a:cubicBezTo>
                    <a:pt x="2994704" y="799565"/>
                    <a:pt x="2889939" y="694800"/>
                    <a:pt x="2760704" y="694800"/>
                  </a:cubicBezTo>
                  <a:close/>
                  <a:moveTo>
                    <a:pt x="2224849" y="428066"/>
                  </a:moveTo>
                  <a:cubicBezTo>
                    <a:pt x="2075732" y="428066"/>
                    <a:pt x="1954849" y="548949"/>
                    <a:pt x="1954849" y="698066"/>
                  </a:cubicBezTo>
                  <a:cubicBezTo>
                    <a:pt x="1954849" y="847183"/>
                    <a:pt x="2075732" y="968066"/>
                    <a:pt x="2224849" y="968066"/>
                  </a:cubicBezTo>
                  <a:cubicBezTo>
                    <a:pt x="2373966" y="968066"/>
                    <a:pt x="2494849" y="847183"/>
                    <a:pt x="2494849" y="698066"/>
                  </a:cubicBezTo>
                  <a:cubicBezTo>
                    <a:pt x="2494849" y="548949"/>
                    <a:pt x="2373966" y="428066"/>
                    <a:pt x="2224849" y="428066"/>
                  </a:cubicBezTo>
                  <a:close/>
                  <a:moveTo>
                    <a:pt x="1567937" y="406752"/>
                  </a:moveTo>
                  <a:cubicBezTo>
                    <a:pt x="1388997" y="406752"/>
                    <a:pt x="1243937" y="551812"/>
                    <a:pt x="1243937" y="730752"/>
                  </a:cubicBezTo>
                  <a:cubicBezTo>
                    <a:pt x="1243937" y="909692"/>
                    <a:pt x="1388997" y="1054752"/>
                    <a:pt x="1567937" y="1054752"/>
                  </a:cubicBezTo>
                  <a:cubicBezTo>
                    <a:pt x="1746877" y="1054752"/>
                    <a:pt x="1891937" y="909692"/>
                    <a:pt x="1891937" y="730752"/>
                  </a:cubicBezTo>
                  <a:cubicBezTo>
                    <a:pt x="1891937" y="551812"/>
                    <a:pt x="1746877" y="406752"/>
                    <a:pt x="1567937" y="406752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7" name="Rounded Rectangle 5">
              <a:extLst>
                <a:ext uri="{FF2B5EF4-FFF2-40B4-BE49-F238E27FC236}">
                  <a16:creationId xmlns:a16="http://schemas.microsoft.com/office/drawing/2014/main" id="{6662E94C-C013-4780-B856-0541F9D52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1619" y="2985478"/>
              <a:ext cx="518693" cy="518636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330865" y="1988701"/>
                  </a:moveTo>
                  <a:lnTo>
                    <a:pt x="330865" y="3294924"/>
                  </a:lnTo>
                  <a:cubicBezTo>
                    <a:pt x="330865" y="3484431"/>
                    <a:pt x="484490" y="3638056"/>
                    <a:pt x="673997" y="3638056"/>
                  </a:cubicBezTo>
                  <a:lnTo>
                    <a:pt x="3286444" y="3638056"/>
                  </a:lnTo>
                  <a:cubicBezTo>
                    <a:pt x="3475951" y="3638056"/>
                    <a:pt x="3629576" y="3484431"/>
                    <a:pt x="3629576" y="3294924"/>
                  </a:cubicBezTo>
                  <a:lnTo>
                    <a:pt x="3629576" y="1988701"/>
                  </a:lnTo>
                  <a:lnTo>
                    <a:pt x="3007776" y="1988701"/>
                  </a:lnTo>
                  <a:cubicBezTo>
                    <a:pt x="3003504" y="2552442"/>
                    <a:pt x="2545062" y="3007995"/>
                    <a:pt x="1980221" y="3007995"/>
                  </a:cubicBezTo>
                  <a:cubicBezTo>
                    <a:pt x="1415380" y="3007995"/>
                    <a:pt x="956938" y="2552442"/>
                    <a:pt x="952666" y="1988701"/>
                  </a:cubicBezTo>
                  <a:close/>
                  <a:moveTo>
                    <a:pt x="1980221" y="1247520"/>
                  </a:moveTo>
                  <a:cubicBezTo>
                    <a:pt x="1575683" y="1247520"/>
                    <a:pt x="1247740" y="1575463"/>
                    <a:pt x="1247740" y="1980001"/>
                  </a:cubicBezTo>
                  <a:cubicBezTo>
                    <a:pt x="1247740" y="2384539"/>
                    <a:pt x="1575683" y="2712482"/>
                    <a:pt x="1980221" y="2712482"/>
                  </a:cubicBezTo>
                  <a:cubicBezTo>
                    <a:pt x="2384759" y="2712482"/>
                    <a:pt x="2712702" y="2384539"/>
                    <a:pt x="2712702" y="1980001"/>
                  </a:cubicBezTo>
                  <a:cubicBezTo>
                    <a:pt x="2712702" y="1575463"/>
                    <a:pt x="2384759" y="1247520"/>
                    <a:pt x="1980221" y="1247520"/>
                  </a:cubicBezTo>
                  <a:close/>
                  <a:moveTo>
                    <a:pt x="3164915" y="346755"/>
                  </a:moveTo>
                  <a:cubicBezTo>
                    <a:pt x="3096058" y="346755"/>
                    <a:pt x="3040238" y="402575"/>
                    <a:pt x="3040238" y="471432"/>
                  </a:cubicBezTo>
                  <a:lnTo>
                    <a:pt x="3040238" y="733595"/>
                  </a:lnTo>
                  <a:cubicBezTo>
                    <a:pt x="3040238" y="802452"/>
                    <a:pt x="3096058" y="858272"/>
                    <a:pt x="3164915" y="858272"/>
                  </a:cubicBezTo>
                  <a:lnTo>
                    <a:pt x="3427135" y="858272"/>
                  </a:lnTo>
                  <a:cubicBezTo>
                    <a:pt x="3495992" y="858272"/>
                    <a:pt x="3551812" y="802452"/>
                    <a:pt x="3551812" y="733595"/>
                  </a:cubicBezTo>
                  <a:lnTo>
                    <a:pt x="3551812" y="471432"/>
                  </a:lnTo>
                  <a:cubicBezTo>
                    <a:pt x="3551812" y="402575"/>
                    <a:pt x="3495992" y="346755"/>
                    <a:pt x="3427135" y="346755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8" name="Freeform: Shape 177">
              <a:extLst>
                <a:ext uri="{FF2B5EF4-FFF2-40B4-BE49-F238E27FC236}">
                  <a16:creationId xmlns:a16="http://schemas.microsoft.com/office/drawing/2014/main" id="{9D8B12F9-89D0-4EC4-91C2-06EE7D6C9D75}"/>
                </a:ext>
              </a:extLst>
            </p:cNvPr>
            <p:cNvSpPr>
              <a:spLocks/>
            </p:cNvSpPr>
            <p:nvPr/>
          </p:nvSpPr>
          <p:spPr bwMode="auto">
            <a:xfrm rot="470941">
              <a:off x="7773435" y="3738389"/>
              <a:ext cx="3093908" cy="2557868"/>
            </a:xfrm>
            <a:custGeom>
              <a:avLst/>
              <a:gdLst>
                <a:gd name="connsiteX0" fmla="*/ 1380104 w 3093908"/>
                <a:gd name="connsiteY0" fmla="*/ 960640 h 2557868"/>
                <a:gd name="connsiteX1" fmla="*/ 1404926 w 3093908"/>
                <a:gd name="connsiteY1" fmla="*/ 974839 h 2557868"/>
                <a:gd name="connsiteX2" fmla="*/ 1419110 w 3093908"/>
                <a:gd name="connsiteY2" fmla="*/ 987262 h 2557868"/>
                <a:gd name="connsiteX3" fmla="*/ 1426202 w 3093908"/>
                <a:gd name="connsiteY3" fmla="*/ 994361 h 2557868"/>
                <a:gd name="connsiteX4" fmla="*/ 1426202 w 3093908"/>
                <a:gd name="connsiteY4" fmla="*/ 997911 h 2557868"/>
                <a:gd name="connsiteX5" fmla="*/ 1419110 w 3093908"/>
                <a:gd name="connsiteY5" fmla="*/ 1026307 h 2557868"/>
                <a:gd name="connsiteX6" fmla="*/ 1417337 w 3093908"/>
                <a:gd name="connsiteY6" fmla="*/ 1045830 h 2557868"/>
                <a:gd name="connsiteX7" fmla="*/ 1413791 w 3093908"/>
                <a:gd name="connsiteY7" fmla="*/ 1058253 h 2557868"/>
                <a:gd name="connsiteX8" fmla="*/ 1413791 w 3093908"/>
                <a:gd name="connsiteY8" fmla="*/ 1065352 h 2557868"/>
                <a:gd name="connsiteX9" fmla="*/ 1413791 w 3093908"/>
                <a:gd name="connsiteY9" fmla="*/ 1067128 h 2557868"/>
                <a:gd name="connsiteX10" fmla="*/ 1420883 w 3093908"/>
                <a:gd name="connsiteY10" fmla="*/ 1090200 h 2557868"/>
                <a:gd name="connsiteX11" fmla="*/ 1427975 w 3093908"/>
                <a:gd name="connsiteY11" fmla="*/ 1120371 h 2557868"/>
                <a:gd name="connsiteX12" fmla="*/ 1442159 w 3093908"/>
                <a:gd name="connsiteY12" fmla="*/ 1143443 h 2557868"/>
                <a:gd name="connsiteX13" fmla="*/ 1452797 w 3093908"/>
                <a:gd name="connsiteY13" fmla="*/ 1161191 h 2557868"/>
                <a:gd name="connsiteX14" fmla="*/ 1461662 w 3093908"/>
                <a:gd name="connsiteY14" fmla="*/ 1175389 h 2557868"/>
                <a:gd name="connsiteX15" fmla="*/ 1466982 w 3093908"/>
                <a:gd name="connsiteY15" fmla="*/ 1177164 h 2557868"/>
                <a:gd name="connsiteX16" fmla="*/ 1491804 w 3093908"/>
                <a:gd name="connsiteY16" fmla="*/ 1205561 h 2557868"/>
                <a:gd name="connsiteX17" fmla="*/ 1507761 w 3093908"/>
                <a:gd name="connsiteY17" fmla="*/ 1223308 h 2557868"/>
                <a:gd name="connsiteX18" fmla="*/ 1518399 w 3093908"/>
                <a:gd name="connsiteY18" fmla="*/ 1237507 h 2557868"/>
                <a:gd name="connsiteX19" fmla="*/ 1520172 w 3093908"/>
                <a:gd name="connsiteY19" fmla="*/ 1241056 h 2557868"/>
                <a:gd name="connsiteX20" fmla="*/ 1543221 w 3093908"/>
                <a:gd name="connsiteY20" fmla="*/ 1290751 h 2557868"/>
                <a:gd name="connsiteX21" fmla="*/ 1566271 w 3093908"/>
                <a:gd name="connsiteY21" fmla="*/ 1342219 h 2557868"/>
                <a:gd name="connsiteX22" fmla="*/ 1589320 w 3093908"/>
                <a:gd name="connsiteY22" fmla="*/ 1395463 h 2557868"/>
                <a:gd name="connsiteX23" fmla="*/ 1608823 w 3093908"/>
                <a:gd name="connsiteY23" fmla="*/ 1448707 h 2557868"/>
                <a:gd name="connsiteX24" fmla="*/ 1628326 w 3093908"/>
                <a:gd name="connsiteY24" fmla="*/ 1501950 h 2557868"/>
                <a:gd name="connsiteX25" fmla="*/ 1646057 w 3093908"/>
                <a:gd name="connsiteY25" fmla="*/ 1551644 h 2557868"/>
                <a:gd name="connsiteX26" fmla="*/ 1662014 w 3093908"/>
                <a:gd name="connsiteY26" fmla="*/ 1597789 h 2557868"/>
                <a:gd name="connsiteX27" fmla="*/ 1676198 w 3093908"/>
                <a:gd name="connsiteY27" fmla="*/ 1638609 h 2557868"/>
                <a:gd name="connsiteX28" fmla="*/ 1685063 w 3093908"/>
                <a:gd name="connsiteY28" fmla="*/ 1674105 h 2557868"/>
                <a:gd name="connsiteX29" fmla="*/ 1693928 w 3093908"/>
                <a:gd name="connsiteY29" fmla="*/ 1698952 h 2557868"/>
                <a:gd name="connsiteX30" fmla="*/ 1699247 w 3093908"/>
                <a:gd name="connsiteY30" fmla="*/ 1714925 h 2557868"/>
                <a:gd name="connsiteX31" fmla="*/ 1701020 w 3093908"/>
                <a:gd name="connsiteY31" fmla="*/ 1722024 h 2557868"/>
                <a:gd name="connsiteX32" fmla="*/ 1715204 w 3093908"/>
                <a:gd name="connsiteY32" fmla="*/ 1762844 h 2557868"/>
                <a:gd name="connsiteX33" fmla="*/ 1725842 w 3093908"/>
                <a:gd name="connsiteY33" fmla="*/ 1814313 h 2557868"/>
                <a:gd name="connsiteX34" fmla="*/ 1740026 w 3093908"/>
                <a:gd name="connsiteY34" fmla="*/ 1871106 h 2557868"/>
                <a:gd name="connsiteX35" fmla="*/ 1752438 w 3093908"/>
                <a:gd name="connsiteY35" fmla="*/ 1933224 h 2557868"/>
                <a:gd name="connsiteX36" fmla="*/ 1763076 w 3093908"/>
                <a:gd name="connsiteY36" fmla="*/ 2000666 h 2557868"/>
                <a:gd name="connsiteX37" fmla="*/ 1775487 w 3093908"/>
                <a:gd name="connsiteY37" fmla="*/ 2066333 h 2557868"/>
                <a:gd name="connsiteX38" fmla="*/ 1784352 w 3093908"/>
                <a:gd name="connsiteY38" fmla="*/ 2135550 h 2557868"/>
                <a:gd name="connsiteX39" fmla="*/ 1793217 w 3093908"/>
                <a:gd name="connsiteY39" fmla="*/ 2199442 h 2557868"/>
                <a:gd name="connsiteX40" fmla="*/ 1802082 w 3093908"/>
                <a:gd name="connsiteY40" fmla="*/ 2265109 h 2557868"/>
                <a:gd name="connsiteX41" fmla="*/ 1810947 w 3093908"/>
                <a:gd name="connsiteY41" fmla="*/ 2321902 h 2557868"/>
                <a:gd name="connsiteX42" fmla="*/ 1816266 w 3093908"/>
                <a:gd name="connsiteY42" fmla="*/ 2371596 h 2557868"/>
                <a:gd name="connsiteX43" fmla="*/ 1822384 w 3093908"/>
                <a:gd name="connsiteY43" fmla="*/ 2409869 h 2557868"/>
                <a:gd name="connsiteX44" fmla="*/ 1568614 w 3093908"/>
                <a:gd name="connsiteY44" fmla="*/ 2444853 h 2557868"/>
                <a:gd name="connsiteX45" fmla="*/ 1560952 w 3093908"/>
                <a:gd name="connsiteY45" fmla="*/ 2376921 h 2557868"/>
                <a:gd name="connsiteX46" fmla="*/ 1550313 w 3093908"/>
                <a:gd name="connsiteY46" fmla="*/ 2218965 h 2557868"/>
                <a:gd name="connsiteX47" fmla="*/ 1544994 w 3093908"/>
                <a:gd name="connsiteY47" fmla="*/ 2146198 h 2557868"/>
                <a:gd name="connsiteX48" fmla="*/ 1537902 w 3093908"/>
                <a:gd name="connsiteY48" fmla="*/ 2078757 h 2557868"/>
                <a:gd name="connsiteX49" fmla="*/ 1534356 w 3093908"/>
                <a:gd name="connsiteY49" fmla="*/ 2018414 h 2557868"/>
                <a:gd name="connsiteX50" fmla="*/ 1527264 w 3093908"/>
                <a:gd name="connsiteY50" fmla="*/ 1963395 h 2557868"/>
                <a:gd name="connsiteX51" fmla="*/ 1521945 w 3093908"/>
                <a:gd name="connsiteY51" fmla="*/ 1919025 h 2557868"/>
                <a:gd name="connsiteX52" fmla="*/ 1518399 w 3093908"/>
                <a:gd name="connsiteY52" fmla="*/ 1885305 h 2557868"/>
                <a:gd name="connsiteX53" fmla="*/ 1514853 w 3093908"/>
                <a:gd name="connsiteY53" fmla="*/ 1864007 h 2557868"/>
                <a:gd name="connsiteX54" fmla="*/ 1514853 w 3093908"/>
                <a:gd name="connsiteY54" fmla="*/ 1855133 h 2557868"/>
                <a:gd name="connsiteX55" fmla="*/ 1507761 w 3093908"/>
                <a:gd name="connsiteY55" fmla="*/ 1817863 h 2557868"/>
                <a:gd name="connsiteX56" fmla="*/ 1500669 w 3093908"/>
                <a:gd name="connsiteY56" fmla="*/ 1778817 h 2557868"/>
                <a:gd name="connsiteX57" fmla="*/ 1491804 w 3093908"/>
                <a:gd name="connsiteY57" fmla="*/ 1739772 h 2557868"/>
                <a:gd name="connsiteX58" fmla="*/ 1482939 w 3093908"/>
                <a:gd name="connsiteY58" fmla="*/ 1706051 h 2557868"/>
                <a:gd name="connsiteX59" fmla="*/ 1474074 w 3093908"/>
                <a:gd name="connsiteY59" fmla="*/ 1674105 h 2557868"/>
                <a:gd name="connsiteX60" fmla="*/ 1466982 w 3093908"/>
                <a:gd name="connsiteY60" fmla="*/ 1651033 h 2557868"/>
                <a:gd name="connsiteX61" fmla="*/ 1461662 w 3093908"/>
                <a:gd name="connsiteY61" fmla="*/ 1635059 h 2557868"/>
                <a:gd name="connsiteX62" fmla="*/ 1461662 w 3093908"/>
                <a:gd name="connsiteY62" fmla="*/ 1627960 h 2557868"/>
                <a:gd name="connsiteX63" fmla="*/ 1410245 w 3093908"/>
                <a:gd name="connsiteY63" fmla="*/ 1471779 h 2557868"/>
                <a:gd name="connsiteX64" fmla="*/ 1360601 w 3093908"/>
                <a:gd name="connsiteY64" fmla="*/ 1331571 h 2557868"/>
                <a:gd name="connsiteX65" fmla="*/ 1349962 w 3093908"/>
                <a:gd name="connsiteY65" fmla="*/ 1297850 h 2557868"/>
                <a:gd name="connsiteX66" fmla="*/ 1342870 w 3093908"/>
                <a:gd name="connsiteY66" fmla="*/ 1260579 h 2557868"/>
                <a:gd name="connsiteX67" fmla="*/ 1341097 w 3093908"/>
                <a:gd name="connsiteY67" fmla="*/ 1223309 h 2557868"/>
                <a:gd name="connsiteX68" fmla="*/ 1339324 w 3093908"/>
                <a:gd name="connsiteY68" fmla="*/ 1189588 h 2557868"/>
                <a:gd name="connsiteX69" fmla="*/ 1341097 w 3093908"/>
                <a:gd name="connsiteY69" fmla="*/ 1157641 h 2557868"/>
                <a:gd name="connsiteX70" fmla="*/ 1342870 w 3093908"/>
                <a:gd name="connsiteY70" fmla="*/ 1131020 h 2557868"/>
                <a:gd name="connsiteX71" fmla="*/ 1342870 w 3093908"/>
                <a:gd name="connsiteY71" fmla="*/ 1115047 h 2557868"/>
                <a:gd name="connsiteX72" fmla="*/ 1344643 w 3093908"/>
                <a:gd name="connsiteY72" fmla="*/ 1107948 h 2557868"/>
                <a:gd name="connsiteX73" fmla="*/ 1325140 w 3093908"/>
                <a:gd name="connsiteY73" fmla="*/ 1090200 h 2557868"/>
                <a:gd name="connsiteX74" fmla="*/ 1303864 w 3093908"/>
                <a:gd name="connsiteY74" fmla="*/ 1072451 h 2557868"/>
                <a:gd name="connsiteX75" fmla="*/ 1286134 w 3093908"/>
                <a:gd name="connsiteY75" fmla="*/ 1052929 h 2557868"/>
                <a:gd name="connsiteX76" fmla="*/ 1271949 w 3093908"/>
                <a:gd name="connsiteY76" fmla="*/ 1040506 h 2557868"/>
                <a:gd name="connsiteX77" fmla="*/ 1261312 w 3093908"/>
                <a:gd name="connsiteY77" fmla="*/ 1029857 h 2557868"/>
                <a:gd name="connsiteX78" fmla="*/ 1257765 w 3093908"/>
                <a:gd name="connsiteY78" fmla="*/ 1026307 h 2557868"/>
                <a:gd name="connsiteX79" fmla="*/ 1273723 w 3093908"/>
                <a:gd name="connsiteY79" fmla="*/ 1003235 h 2557868"/>
                <a:gd name="connsiteX80" fmla="*/ 1287907 w 3093908"/>
                <a:gd name="connsiteY80" fmla="*/ 983712 h 2557868"/>
                <a:gd name="connsiteX81" fmla="*/ 1294999 w 3093908"/>
                <a:gd name="connsiteY81" fmla="*/ 978388 h 2557868"/>
                <a:gd name="connsiteX82" fmla="*/ 1300318 w 3093908"/>
                <a:gd name="connsiteY82" fmla="*/ 973064 h 2557868"/>
                <a:gd name="connsiteX83" fmla="*/ 1328686 w 3093908"/>
                <a:gd name="connsiteY83" fmla="*/ 974838 h 2557868"/>
                <a:gd name="connsiteX84" fmla="*/ 1351735 w 3093908"/>
                <a:gd name="connsiteY84" fmla="*/ 973063 h 2557868"/>
                <a:gd name="connsiteX85" fmla="*/ 1365920 w 3093908"/>
                <a:gd name="connsiteY85" fmla="*/ 971289 h 2557868"/>
                <a:gd name="connsiteX86" fmla="*/ 1374785 w 3093908"/>
                <a:gd name="connsiteY86" fmla="*/ 965965 h 2557868"/>
                <a:gd name="connsiteX87" fmla="*/ 1380104 w 3093908"/>
                <a:gd name="connsiteY87" fmla="*/ 964190 h 2557868"/>
                <a:gd name="connsiteX88" fmla="*/ 992526 w 3093908"/>
                <a:gd name="connsiteY88" fmla="*/ 897010 h 2557868"/>
                <a:gd name="connsiteX89" fmla="*/ 1002426 w 3093908"/>
                <a:gd name="connsiteY89" fmla="*/ 933418 h 2557868"/>
                <a:gd name="connsiteX90" fmla="*/ 1019133 w 3093908"/>
                <a:gd name="connsiteY90" fmla="*/ 967943 h 2557868"/>
                <a:gd name="connsiteX91" fmla="*/ 1040791 w 3093908"/>
                <a:gd name="connsiteY91" fmla="*/ 999329 h 2557868"/>
                <a:gd name="connsiteX92" fmla="*/ 1062139 w 3093908"/>
                <a:gd name="connsiteY92" fmla="*/ 1031343 h 2557868"/>
                <a:gd name="connsiteX93" fmla="*/ 1080393 w 3093908"/>
                <a:gd name="connsiteY93" fmla="*/ 1060846 h 2557868"/>
                <a:gd name="connsiteX94" fmla="*/ 1116901 w 3093908"/>
                <a:gd name="connsiteY94" fmla="*/ 1130523 h 2557868"/>
                <a:gd name="connsiteX95" fmla="*/ 1150006 w 3093908"/>
                <a:gd name="connsiteY95" fmla="*/ 1206478 h 2557868"/>
                <a:gd name="connsiteX96" fmla="*/ 1180017 w 3093908"/>
                <a:gd name="connsiteY96" fmla="*/ 1283061 h 2557868"/>
                <a:gd name="connsiteX97" fmla="*/ 1218072 w 3093908"/>
                <a:gd name="connsiteY97" fmla="*/ 1407351 h 2557868"/>
                <a:gd name="connsiteX98" fmla="*/ 1252723 w 3093908"/>
                <a:gd name="connsiteY98" fmla="*/ 1536662 h 2557868"/>
                <a:gd name="connsiteX99" fmla="*/ 1280878 w 3093908"/>
                <a:gd name="connsiteY99" fmla="*/ 1665346 h 2557868"/>
                <a:gd name="connsiteX100" fmla="*/ 1305939 w 3093908"/>
                <a:gd name="connsiteY100" fmla="*/ 1798424 h 2557868"/>
                <a:gd name="connsiteX101" fmla="*/ 1334093 w 3093908"/>
                <a:gd name="connsiteY101" fmla="*/ 1935896 h 2557868"/>
                <a:gd name="connsiteX102" fmla="*/ 1363795 w 3093908"/>
                <a:gd name="connsiteY102" fmla="*/ 2074623 h 2557868"/>
                <a:gd name="connsiteX103" fmla="*/ 1383596 w 3093908"/>
                <a:gd name="connsiteY103" fmla="*/ 2157482 h 2557868"/>
                <a:gd name="connsiteX104" fmla="*/ 1403706 w 3093908"/>
                <a:gd name="connsiteY104" fmla="*/ 2242225 h 2557868"/>
                <a:gd name="connsiteX105" fmla="*/ 1418557 w 3093908"/>
                <a:gd name="connsiteY105" fmla="*/ 2328224 h 2557868"/>
                <a:gd name="connsiteX106" fmla="*/ 1431861 w 3093908"/>
                <a:gd name="connsiteY106" fmla="*/ 2416106 h 2557868"/>
                <a:gd name="connsiteX107" fmla="*/ 1436794 w 3093908"/>
                <a:gd name="connsiteY107" fmla="*/ 2463025 h 2557868"/>
                <a:gd name="connsiteX108" fmla="*/ 748798 w 3093908"/>
                <a:gd name="connsiteY108" fmla="*/ 2557868 h 2557868"/>
                <a:gd name="connsiteX109" fmla="*/ 745632 w 3093908"/>
                <a:gd name="connsiteY109" fmla="*/ 2527213 h 2557868"/>
                <a:gd name="connsiteX110" fmla="*/ 749035 w 3093908"/>
                <a:gd name="connsiteY110" fmla="*/ 2460674 h 2557868"/>
                <a:gd name="connsiteX111" fmla="*/ 752438 w 3093908"/>
                <a:gd name="connsiteY111" fmla="*/ 2387858 h 2557868"/>
                <a:gd name="connsiteX112" fmla="*/ 757389 w 3093908"/>
                <a:gd name="connsiteY112" fmla="*/ 2313159 h 2557868"/>
                <a:gd name="connsiteX113" fmla="*/ 758936 w 3093908"/>
                <a:gd name="connsiteY113" fmla="*/ 2235321 h 2557868"/>
                <a:gd name="connsiteX114" fmla="*/ 757389 w 3093908"/>
                <a:gd name="connsiteY114" fmla="*/ 2162505 h 2557868"/>
                <a:gd name="connsiteX115" fmla="*/ 749035 w 3093908"/>
                <a:gd name="connsiteY115" fmla="*/ 2096593 h 2557868"/>
                <a:gd name="connsiteX116" fmla="*/ 730781 w 3093908"/>
                <a:gd name="connsiteY116" fmla="*/ 1899487 h 2557868"/>
                <a:gd name="connsiteX117" fmla="*/ 727378 w 3093908"/>
                <a:gd name="connsiteY117" fmla="*/ 1930873 h 2557868"/>
                <a:gd name="connsiteX118" fmla="*/ 715930 w 3093908"/>
                <a:gd name="connsiteY118" fmla="*/ 1954099 h 2557868"/>
                <a:gd name="connsiteX119" fmla="*/ 706030 w 3093908"/>
                <a:gd name="connsiteY119" fmla="*/ 1973559 h 2557868"/>
                <a:gd name="connsiteX120" fmla="*/ 697676 w 3093908"/>
                <a:gd name="connsiteY120" fmla="*/ 1990507 h 2557868"/>
                <a:gd name="connsiteX121" fmla="*/ 692726 w 3093908"/>
                <a:gd name="connsiteY121" fmla="*/ 2008711 h 2557868"/>
                <a:gd name="connsiteX122" fmla="*/ 691798 w 3093908"/>
                <a:gd name="connsiteY122" fmla="*/ 2025032 h 2557868"/>
                <a:gd name="connsiteX123" fmla="*/ 685920 w 3093908"/>
                <a:gd name="connsiteY123" fmla="*/ 2036959 h 2557868"/>
                <a:gd name="connsiteX124" fmla="*/ 676019 w 3093908"/>
                <a:gd name="connsiteY124" fmla="*/ 2058302 h 2557868"/>
                <a:gd name="connsiteX125" fmla="*/ 664571 w 3093908"/>
                <a:gd name="connsiteY125" fmla="*/ 2083411 h 2557868"/>
                <a:gd name="connsiteX126" fmla="*/ 657765 w 3093908"/>
                <a:gd name="connsiteY126" fmla="*/ 2111031 h 2557868"/>
                <a:gd name="connsiteX127" fmla="*/ 651268 w 3093908"/>
                <a:gd name="connsiteY127" fmla="*/ 2141161 h 2557868"/>
                <a:gd name="connsiteX128" fmla="*/ 647864 w 3093908"/>
                <a:gd name="connsiteY128" fmla="*/ 2164388 h 2557868"/>
                <a:gd name="connsiteX129" fmla="*/ 646317 w 3093908"/>
                <a:gd name="connsiteY129" fmla="*/ 2182592 h 2557868"/>
                <a:gd name="connsiteX130" fmla="*/ 642914 w 3093908"/>
                <a:gd name="connsiteY130" fmla="*/ 2188869 h 2557868"/>
                <a:gd name="connsiteX131" fmla="*/ 609809 w 3093908"/>
                <a:gd name="connsiteY131" fmla="*/ 2220883 h 2557868"/>
                <a:gd name="connsiteX132" fmla="*/ 578251 w 3093908"/>
                <a:gd name="connsiteY132" fmla="*/ 2247247 h 2557868"/>
                <a:gd name="connsiteX133" fmla="*/ 548550 w 3093908"/>
                <a:gd name="connsiteY133" fmla="*/ 2271729 h 2557868"/>
                <a:gd name="connsiteX134" fmla="*/ 518539 w 3093908"/>
                <a:gd name="connsiteY134" fmla="*/ 2293699 h 2557868"/>
                <a:gd name="connsiteX135" fmla="*/ 482340 w 3093908"/>
                <a:gd name="connsiteY135" fmla="*/ 2313158 h 2557868"/>
                <a:gd name="connsiteX136" fmla="*/ 437479 w 3093908"/>
                <a:gd name="connsiteY136" fmla="*/ 2330107 h 2557868"/>
                <a:gd name="connsiteX137" fmla="*/ 400971 w 3093908"/>
                <a:gd name="connsiteY137" fmla="*/ 2336384 h 2557868"/>
                <a:gd name="connsiteX138" fmla="*/ 369413 w 3093908"/>
                <a:gd name="connsiteY138" fmla="*/ 2331362 h 2557868"/>
                <a:gd name="connsiteX139" fmla="*/ 338164 w 3093908"/>
                <a:gd name="connsiteY139" fmla="*/ 2321947 h 2557868"/>
                <a:gd name="connsiteX140" fmla="*/ 311557 w 3093908"/>
                <a:gd name="connsiteY140" fmla="*/ 2301859 h 2557868"/>
                <a:gd name="connsiteX141" fmla="*/ 284949 w 3093908"/>
                <a:gd name="connsiteY141" fmla="*/ 2280517 h 2557868"/>
                <a:gd name="connsiteX142" fmla="*/ 261745 w 3093908"/>
                <a:gd name="connsiteY142" fmla="*/ 2255408 h 2557868"/>
                <a:gd name="connsiteX143" fmla="*/ 240397 w 3093908"/>
                <a:gd name="connsiteY143" fmla="*/ 2227160 h 2557868"/>
                <a:gd name="connsiteX144" fmla="*/ 222143 w 3093908"/>
                <a:gd name="connsiteY144" fmla="*/ 2200796 h 2557868"/>
                <a:gd name="connsiteX145" fmla="*/ 205435 w 3093908"/>
                <a:gd name="connsiteY145" fmla="*/ 2177570 h 2557868"/>
                <a:gd name="connsiteX146" fmla="*/ 192132 w 3093908"/>
                <a:gd name="connsiteY146" fmla="*/ 2157482 h 2557868"/>
                <a:gd name="connsiteX147" fmla="*/ 180684 w 3093908"/>
                <a:gd name="connsiteY147" fmla="*/ 2146183 h 2557868"/>
                <a:gd name="connsiteX148" fmla="*/ 147579 w 3093908"/>
                <a:gd name="connsiteY148" fmla="*/ 2106009 h 2557868"/>
                <a:gd name="connsiteX149" fmla="*/ 119425 w 3093908"/>
                <a:gd name="connsiteY149" fmla="*/ 2060185 h 2557868"/>
                <a:gd name="connsiteX150" fmla="*/ 96220 w 3093908"/>
                <a:gd name="connsiteY150" fmla="*/ 2003690 h 2557868"/>
                <a:gd name="connsiteX151" fmla="*/ 79513 w 3093908"/>
                <a:gd name="connsiteY151" fmla="*/ 1944056 h 2557868"/>
                <a:gd name="connsiteX152" fmla="*/ 66210 w 3093908"/>
                <a:gd name="connsiteY152" fmla="*/ 1877517 h 2557868"/>
                <a:gd name="connsiteX153" fmla="*/ 61259 w 3093908"/>
                <a:gd name="connsiteY153" fmla="*/ 1807839 h 2557868"/>
                <a:gd name="connsiteX154" fmla="*/ 61259 w 3093908"/>
                <a:gd name="connsiteY154" fmla="*/ 1740045 h 2557868"/>
                <a:gd name="connsiteX155" fmla="*/ 69613 w 3093908"/>
                <a:gd name="connsiteY155" fmla="*/ 1672250 h 2557868"/>
                <a:gd name="connsiteX156" fmla="*/ 74563 w 3093908"/>
                <a:gd name="connsiteY156" fmla="*/ 1640864 h 2557868"/>
                <a:gd name="connsiteX157" fmla="*/ 73016 w 3093908"/>
                <a:gd name="connsiteY157" fmla="*/ 1610733 h 2557868"/>
                <a:gd name="connsiteX158" fmla="*/ 73016 w 3093908"/>
                <a:gd name="connsiteY158" fmla="*/ 1581230 h 2557868"/>
                <a:gd name="connsiteX159" fmla="*/ 73016 w 3093908"/>
                <a:gd name="connsiteY159" fmla="*/ 1552983 h 2557868"/>
                <a:gd name="connsiteX160" fmla="*/ 76110 w 3093908"/>
                <a:gd name="connsiteY160" fmla="*/ 1529757 h 2557868"/>
                <a:gd name="connsiteX161" fmla="*/ 59713 w 3093908"/>
                <a:gd name="connsiteY161" fmla="*/ 1478283 h 2557868"/>
                <a:gd name="connsiteX162" fmla="*/ 39911 w 3093908"/>
                <a:gd name="connsiteY162" fmla="*/ 1421788 h 2557868"/>
                <a:gd name="connsiteX163" fmla="*/ 23204 w 3093908"/>
                <a:gd name="connsiteY163" fmla="*/ 1364038 h 2557868"/>
                <a:gd name="connsiteX164" fmla="*/ 8354 w 3093908"/>
                <a:gd name="connsiteY164" fmla="*/ 1307542 h 2557868"/>
                <a:gd name="connsiteX165" fmla="*/ 0 w 3093908"/>
                <a:gd name="connsiteY165" fmla="*/ 1251675 h 2557868"/>
                <a:gd name="connsiteX166" fmla="*/ 33105 w 3093908"/>
                <a:gd name="connsiteY166" fmla="*/ 1218405 h 2557868"/>
                <a:gd name="connsiteX167" fmla="*/ 79513 w 3093908"/>
                <a:gd name="connsiteY167" fmla="*/ 1192040 h 2557868"/>
                <a:gd name="connsiteX168" fmla="*/ 127469 w 3093908"/>
                <a:gd name="connsiteY168" fmla="*/ 1170070 h 2557868"/>
                <a:gd name="connsiteX169" fmla="*/ 184088 w 3093908"/>
                <a:gd name="connsiteY169" fmla="*/ 1155632 h 2557868"/>
                <a:gd name="connsiteX170" fmla="*/ 240397 w 3093908"/>
                <a:gd name="connsiteY170" fmla="*/ 1148727 h 2557868"/>
                <a:gd name="connsiteX171" fmla="*/ 255247 w 3093908"/>
                <a:gd name="connsiteY171" fmla="*/ 1158771 h 2557868"/>
                <a:gd name="connsiteX172" fmla="*/ 271645 w 3093908"/>
                <a:gd name="connsiteY172" fmla="*/ 1165048 h 2557868"/>
                <a:gd name="connsiteX173" fmla="*/ 289899 w 3093908"/>
                <a:gd name="connsiteY173" fmla="*/ 1170070 h 2557868"/>
                <a:gd name="connsiteX174" fmla="*/ 306606 w 3093908"/>
                <a:gd name="connsiteY174" fmla="*/ 1178231 h 2557868"/>
                <a:gd name="connsiteX175" fmla="*/ 321457 w 3093908"/>
                <a:gd name="connsiteY175" fmla="*/ 1192040 h 2557868"/>
                <a:gd name="connsiteX176" fmla="*/ 338164 w 3093908"/>
                <a:gd name="connsiteY176" fmla="*/ 1216522 h 2557868"/>
                <a:gd name="connsiteX177" fmla="*/ 349612 w 3093908"/>
                <a:gd name="connsiteY177" fmla="*/ 1244770 h 2557868"/>
                <a:gd name="connsiteX178" fmla="*/ 336308 w 3093908"/>
                <a:gd name="connsiteY178" fmla="*/ 1266112 h 2557868"/>
                <a:gd name="connsiteX179" fmla="*/ 331358 w 3093908"/>
                <a:gd name="connsiteY179" fmla="*/ 1288083 h 2557868"/>
                <a:gd name="connsiteX180" fmla="*/ 336308 w 3093908"/>
                <a:gd name="connsiteY180" fmla="*/ 1309425 h 2557868"/>
                <a:gd name="connsiteX181" fmla="*/ 341258 w 3093908"/>
                <a:gd name="connsiteY181" fmla="*/ 1330768 h 2557868"/>
                <a:gd name="connsiteX182" fmla="*/ 344661 w 3093908"/>
                <a:gd name="connsiteY182" fmla="*/ 1353994 h 2557868"/>
                <a:gd name="connsiteX183" fmla="*/ 343114 w 3093908"/>
                <a:gd name="connsiteY183" fmla="*/ 1377220 h 2557868"/>
                <a:gd name="connsiteX184" fmla="*/ 331358 w 3093908"/>
                <a:gd name="connsiteY184" fmla="*/ 1403584 h 2557868"/>
                <a:gd name="connsiteX185" fmla="*/ 278452 w 3093908"/>
                <a:gd name="connsiteY185" fmla="*/ 1425555 h 2557868"/>
                <a:gd name="connsiteX186" fmla="*/ 278452 w 3093908"/>
                <a:gd name="connsiteY186" fmla="*/ 1448781 h 2557868"/>
                <a:gd name="connsiteX187" fmla="*/ 279999 w 3093908"/>
                <a:gd name="connsiteY187" fmla="*/ 1472006 h 2557868"/>
                <a:gd name="connsiteX188" fmla="*/ 283402 w 3093908"/>
                <a:gd name="connsiteY188" fmla="*/ 1498371 h 2557868"/>
                <a:gd name="connsiteX189" fmla="*/ 283402 w 3093908"/>
                <a:gd name="connsiteY189" fmla="*/ 1522852 h 2557868"/>
                <a:gd name="connsiteX190" fmla="*/ 279999 w 3093908"/>
                <a:gd name="connsiteY190" fmla="*/ 1547961 h 2557868"/>
                <a:gd name="connsiteX191" fmla="*/ 275048 w 3093908"/>
                <a:gd name="connsiteY191" fmla="*/ 1568048 h 2557868"/>
                <a:gd name="connsiteX192" fmla="*/ 261745 w 3093908"/>
                <a:gd name="connsiteY192" fmla="*/ 1584369 h 2557868"/>
                <a:gd name="connsiteX193" fmla="*/ 275048 w 3093908"/>
                <a:gd name="connsiteY193" fmla="*/ 1609478 h 2557868"/>
                <a:gd name="connsiteX194" fmla="*/ 289899 w 3093908"/>
                <a:gd name="connsiteY194" fmla="*/ 1632704 h 2557868"/>
                <a:gd name="connsiteX195" fmla="*/ 306606 w 3093908"/>
                <a:gd name="connsiteY195" fmla="*/ 1654047 h 2557868"/>
                <a:gd name="connsiteX196" fmla="*/ 323004 w 3093908"/>
                <a:gd name="connsiteY196" fmla="*/ 1669112 h 2557868"/>
                <a:gd name="connsiteX197" fmla="*/ 338164 w 3093908"/>
                <a:gd name="connsiteY197" fmla="*/ 1675389 h 2557868"/>
                <a:gd name="connsiteX198" fmla="*/ 349612 w 3093908"/>
                <a:gd name="connsiteY198" fmla="*/ 1659068 h 2557868"/>
                <a:gd name="connsiteX199" fmla="*/ 357965 w 3093908"/>
                <a:gd name="connsiteY199" fmla="*/ 1630821 h 2557868"/>
                <a:gd name="connsiteX200" fmla="*/ 369413 w 3093908"/>
                <a:gd name="connsiteY200" fmla="*/ 1596296 h 2557868"/>
                <a:gd name="connsiteX201" fmla="*/ 379622 w 3093908"/>
                <a:gd name="connsiteY201" fmla="*/ 1556122 h 2557868"/>
                <a:gd name="connsiteX202" fmla="*/ 386120 w 3093908"/>
                <a:gd name="connsiteY202" fmla="*/ 1513436 h 2557868"/>
                <a:gd name="connsiteX203" fmla="*/ 394473 w 3093908"/>
                <a:gd name="connsiteY203" fmla="*/ 1472006 h 2557868"/>
                <a:gd name="connsiteX204" fmla="*/ 399423 w 3093908"/>
                <a:gd name="connsiteY204" fmla="*/ 1433715 h 2557868"/>
                <a:gd name="connsiteX205" fmla="*/ 400970 w 3093908"/>
                <a:gd name="connsiteY205" fmla="*/ 1403584 h 2557868"/>
                <a:gd name="connsiteX206" fmla="*/ 399424 w 3093908"/>
                <a:gd name="connsiteY206" fmla="*/ 1382241 h 2557868"/>
                <a:gd name="connsiteX207" fmla="*/ 407777 w 3093908"/>
                <a:gd name="connsiteY207" fmla="*/ 1380358 h 2557868"/>
                <a:gd name="connsiteX208" fmla="*/ 410871 w 3093908"/>
                <a:gd name="connsiteY208" fmla="*/ 1377220 h 2557868"/>
                <a:gd name="connsiteX209" fmla="*/ 415821 w 3093908"/>
                <a:gd name="connsiteY209" fmla="*/ 1374081 h 2557868"/>
                <a:gd name="connsiteX210" fmla="*/ 417678 w 3093908"/>
                <a:gd name="connsiteY210" fmla="*/ 1370942 h 2557868"/>
                <a:gd name="connsiteX211" fmla="*/ 420771 w 3093908"/>
                <a:gd name="connsiteY211" fmla="*/ 1367176 h 2557868"/>
                <a:gd name="connsiteX212" fmla="*/ 422628 w 3093908"/>
                <a:gd name="connsiteY212" fmla="*/ 1362154 h 2557868"/>
                <a:gd name="connsiteX213" fmla="*/ 426031 w 3093908"/>
                <a:gd name="connsiteY213" fmla="*/ 1353994 h 2557868"/>
                <a:gd name="connsiteX214" fmla="*/ 422628 w 3093908"/>
                <a:gd name="connsiteY214" fmla="*/ 1332651 h 2557868"/>
                <a:gd name="connsiteX215" fmla="*/ 426031 w 3093908"/>
                <a:gd name="connsiteY215" fmla="*/ 1302520 h 2557868"/>
                <a:gd name="connsiteX216" fmla="*/ 432528 w 3093908"/>
                <a:gd name="connsiteY216" fmla="*/ 1271134 h 2557868"/>
                <a:gd name="connsiteX217" fmla="*/ 442429 w 3093908"/>
                <a:gd name="connsiteY217" fmla="*/ 1239748 h 2557868"/>
                <a:gd name="connsiteX218" fmla="*/ 452329 w 3093908"/>
                <a:gd name="connsiteY218" fmla="*/ 1215266 h 2557868"/>
                <a:gd name="connsiteX219" fmla="*/ 465633 w 3093908"/>
                <a:gd name="connsiteY219" fmla="*/ 1195179 h 2557868"/>
                <a:gd name="connsiteX220" fmla="*/ 487290 w 3093908"/>
                <a:gd name="connsiteY220" fmla="*/ 1178231 h 2557868"/>
                <a:gd name="connsiteX221" fmla="*/ 515445 w 3093908"/>
                <a:gd name="connsiteY221" fmla="*/ 1166932 h 2557868"/>
                <a:gd name="connsiteX222" fmla="*/ 545147 w 3093908"/>
                <a:gd name="connsiteY222" fmla="*/ 1161910 h 2557868"/>
                <a:gd name="connsiteX223" fmla="*/ 576704 w 3093908"/>
                <a:gd name="connsiteY223" fmla="*/ 1155632 h 2557868"/>
                <a:gd name="connsiteX224" fmla="*/ 609809 w 3093908"/>
                <a:gd name="connsiteY224" fmla="*/ 1148727 h 2557868"/>
                <a:gd name="connsiteX225" fmla="*/ 639511 w 3093908"/>
                <a:gd name="connsiteY225" fmla="*/ 1135545 h 2557868"/>
                <a:gd name="connsiteX226" fmla="*/ 701080 w 3093908"/>
                <a:gd name="connsiteY226" fmla="*/ 1105414 h 2557868"/>
                <a:gd name="connsiteX227" fmla="*/ 767289 w 3093908"/>
                <a:gd name="connsiteY227" fmla="*/ 1072773 h 2557868"/>
                <a:gd name="connsiteX228" fmla="*/ 835355 w 3093908"/>
                <a:gd name="connsiteY228" fmla="*/ 1039503 h 2557868"/>
                <a:gd name="connsiteX229" fmla="*/ 894758 w 3093908"/>
                <a:gd name="connsiteY229" fmla="*/ 1004351 h 2557868"/>
                <a:gd name="connsiteX230" fmla="*/ 883311 w 3093908"/>
                <a:gd name="connsiteY230" fmla="*/ 994935 h 2557868"/>
                <a:gd name="connsiteX231" fmla="*/ 908062 w 3093908"/>
                <a:gd name="connsiteY231" fmla="*/ 984891 h 2557868"/>
                <a:gd name="connsiteX232" fmla="*/ 926316 w 3093908"/>
                <a:gd name="connsiteY232" fmla="*/ 969826 h 2557868"/>
                <a:gd name="connsiteX233" fmla="*/ 944570 w 3093908"/>
                <a:gd name="connsiteY233" fmla="*/ 951622 h 2557868"/>
                <a:gd name="connsiteX234" fmla="*/ 959421 w 3093908"/>
                <a:gd name="connsiteY234" fmla="*/ 931534 h 2557868"/>
                <a:gd name="connsiteX235" fmla="*/ 976128 w 3093908"/>
                <a:gd name="connsiteY235" fmla="*/ 912075 h 2557868"/>
                <a:gd name="connsiteX236" fmla="*/ 2691081 w 3093908"/>
                <a:gd name="connsiteY236" fmla="*/ 204628 h 2557868"/>
                <a:gd name="connsiteX237" fmla="*/ 2716142 w 3093908"/>
                <a:gd name="connsiteY237" fmla="*/ 202745 h 2557868"/>
                <a:gd name="connsiteX238" fmla="*/ 2745843 w 3093908"/>
                <a:gd name="connsiteY238" fmla="*/ 202745 h 2557868"/>
                <a:gd name="connsiteX239" fmla="*/ 2782351 w 3093908"/>
                <a:gd name="connsiteY239" fmla="*/ 204628 h 2557868"/>
                <a:gd name="connsiteX240" fmla="*/ 2818860 w 3093908"/>
                <a:gd name="connsiteY240" fmla="*/ 209650 h 2557868"/>
                <a:gd name="connsiteX241" fmla="*/ 2858462 w 3093908"/>
                <a:gd name="connsiteY241" fmla="*/ 217810 h 2557868"/>
                <a:gd name="connsiteX242" fmla="*/ 2891876 w 3093908"/>
                <a:gd name="connsiteY242" fmla="*/ 225971 h 2557868"/>
                <a:gd name="connsiteX243" fmla="*/ 2923124 w 3093908"/>
                <a:gd name="connsiteY243" fmla="*/ 239153 h 2557868"/>
                <a:gd name="connsiteX244" fmla="*/ 2943235 w 3093908"/>
                <a:gd name="connsiteY244" fmla="*/ 252336 h 2557868"/>
                <a:gd name="connsiteX245" fmla="*/ 2956229 w 3093908"/>
                <a:gd name="connsiteY245" fmla="*/ 269284 h 2557868"/>
                <a:gd name="connsiteX246" fmla="*/ 2961489 w 3093908"/>
                <a:gd name="connsiteY246" fmla="*/ 278700 h 2557868"/>
                <a:gd name="connsiteX247" fmla="*/ 2963036 w 3093908"/>
                <a:gd name="connsiteY247" fmla="*/ 300670 h 2557868"/>
                <a:gd name="connsiteX248" fmla="*/ 2967986 w 3093908"/>
                <a:gd name="connsiteY248" fmla="*/ 328918 h 2557868"/>
                <a:gd name="connsiteX249" fmla="*/ 2971389 w 3093908"/>
                <a:gd name="connsiteY249" fmla="*/ 358421 h 2557868"/>
                <a:gd name="connsiteX250" fmla="*/ 2976340 w 3093908"/>
                <a:gd name="connsiteY250" fmla="*/ 393573 h 2557868"/>
                <a:gd name="connsiteX251" fmla="*/ 2977886 w 3093908"/>
                <a:gd name="connsiteY251" fmla="*/ 423077 h 2557868"/>
                <a:gd name="connsiteX252" fmla="*/ 2981290 w 3093908"/>
                <a:gd name="connsiteY252" fmla="*/ 451324 h 2557868"/>
                <a:gd name="connsiteX253" fmla="*/ 2981290 w 3093908"/>
                <a:gd name="connsiteY253" fmla="*/ 471412 h 2557868"/>
                <a:gd name="connsiteX254" fmla="*/ 2969533 w 3093908"/>
                <a:gd name="connsiteY254" fmla="*/ 515980 h 2557868"/>
                <a:gd name="connsiteX255" fmla="*/ 2974483 w 3093908"/>
                <a:gd name="connsiteY255" fmla="*/ 537323 h 2557868"/>
                <a:gd name="connsiteX256" fmla="*/ 2981290 w 3093908"/>
                <a:gd name="connsiteY256" fmla="*/ 567453 h 2557868"/>
                <a:gd name="connsiteX257" fmla="*/ 2989643 w 3093908"/>
                <a:gd name="connsiteY257" fmla="*/ 596956 h 2557868"/>
                <a:gd name="connsiteX258" fmla="*/ 2996140 w 3093908"/>
                <a:gd name="connsiteY258" fmla="*/ 623321 h 2557868"/>
                <a:gd name="connsiteX259" fmla="*/ 2999544 w 3093908"/>
                <a:gd name="connsiteY259" fmla="*/ 653452 h 2557868"/>
                <a:gd name="connsiteX260" fmla="*/ 2999544 w 3093908"/>
                <a:gd name="connsiteY260" fmla="*/ 684838 h 2557868"/>
                <a:gd name="connsiteX261" fmla="*/ 2997687 w 3093908"/>
                <a:gd name="connsiteY261" fmla="*/ 714969 h 2557868"/>
                <a:gd name="connsiteX262" fmla="*/ 2996140 w 3093908"/>
                <a:gd name="connsiteY262" fmla="*/ 742589 h 2557868"/>
                <a:gd name="connsiteX263" fmla="*/ 2996141 w 3093908"/>
                <a:gd name="connsiteY263" fmla="*/ 769581 h 2557868"/>
                <a:gd name="connsiteX264" fmla="*/ 3001091 w 3093908"/>
                <a:gd name="connsiteY264" fmla="*/ 787785 h 2557868"/>
                <a:gd name="connsiteX265" fmla="*/ 3012848 w 3093908"/>
                <a:gd name="connsiteY265" fmla="*/ 802223 h 2557868"/>
                <a:gd name="connsiteX266" fmla="*/ 3027698 w 3093908"/>
                <a:gd name="connsiteY266" fmla="*/ 817288 h 2557868"/>
                <a:gd name="connsiteX267" fmla="*/ 3044096 w 3093908"/>
                <a:gd name="connsiteY267" fmla="*/ 830470 h 2557868"/>
                <a:gd name="connsiteX268" fmla="*/ 3059256 w 3093908"/>
                <a:gd name="connsiteY268" fmla="*/ 842397 h 2557868"/>
                <a:gd name="connsiteX269" fmla="*/ 3074107 w 3093908"/>
                <a:gd name="connsiteY269" fmla="*/ 853697 h 2557868"/>
                <a:gd name="connsiteX270" fmla="*/ 3087411 w 3093908"/>
                <a:gd name="connsiteY270" fmla="*/ 871900 h 2557868"/>
                <a:gd name="connsiteX271" fmla="*/ 3093908 w 3093908"/>
                <a:gd name="connsiteY271" fmla="*/ 897009 h 2557868"/>
                <a:gd name="connsiteX272" fmla="*/ 3062350 w 3093908"/>
                <a:gd name="connsiteY272" fmla="*/ 954760 h 2557868"/>
                <a:gd name="connsiteX273" fmla="*/ 3037599 w 3093908"/>
                <a:gd name="connsiteY273" fmla="*/ 1019416 h 2557868"/>
                <a:gd name="connsiteX274" fmla="*/ 3017798 w 3093908"/>
                <a:gd name="connsiteY274" fmla="*/ 1085955 h 2557868"/>
                <a:gd name="connsiteX275" fmla="*/ 2997687 w 3093908"/>
                <a:gd name="connsiteY275" fmla="*/ 1155632 h 2557868"/>
                <a:gd name="connsiteX276" fmla="*/ 2976340 w 3093908"/>
                <a:gd name="connsiteY276" fmla="*/ 1223427 h 2557868"/>
                <a:gd name="connsiteX277" fmla="*/ 2953135 w 3093908"/>
                <a:gd name="connsiteY277" fmla="*/ 1289338 h 2557868"/>
                <a:gd name="connsiteX278" fmla="*/ 2941378 w 3093908"/>
                <a:gd name="connsiteY278" fmla="*/ 1324491 h 2557868"/>
                <a:gd name="connsiteX279" fmla="*/ 2931478 w 3093908"/>
                <a:gd name="connsiteY279" fmla="*/ 1362154 h 2557868"/>
                <a:gd name="connsiteX280" fmla="*/ 2924981 w 3093908"/>
                <a:gd name="connsiteY280" fmla="*/ 1400446 h 2557868"/>
                <a:gd name="connsiteX281" fmla="*/ 2913224 w 3093908"/>
                <a:gd name="connsiteY281" fmla="*/ 1441875 h 2557868"/>
                <a:gd name="connsiteX282" fmla="*/ 2901776 w 3093908"/>
                <a:gd name="connsiteY282" fmla="*/ 1480167 h 2557868"/>
                <a:gd name="connsiteX283" fmla="*/ 2881666 w 3093908"/>
                <a:gd name="connsiteY283" fmla="*/ 1513436 h 2557868"/>
                <a:gd name="connsiteX284" fmla="*/ 2858461 w 3093908"/>
                <a:gd name="connsiteY284" fmla="*/ 1534779 h 2557868"/>
                <a:gd name="connsiteX285" fmla="*/ 2828760 w 3093908"/>
                <a:gd name="connsiteY285" fmla="*/ 1549844 h 2557868"/>
                <a:gd name="connsiteX286" fmla="*/ 2795655 w 3093908"/>
                <a:gd name="connsiteY286" fmla="*/ 1559888 h 2557868"/>
                <a:gd name="connsiteX287" fmla="*/ 2759147 w 3093908"/>
                <a:gd name="connsiteY287" fmla="*/ 1568048 h 2557868"/>
                <a:gd name="connsiteX288" fmla="*/ 2721092 w 3093908"/>
                <a:gd name="connsiteY288" fmla="*/ 1574325 h 2557868"/>
                <a:gd name="connsiteX289" fmla="*/ 2684584 w 3093908"/>
                <a:gd name="connsiteY289" fmla="*/ 1584369 h 2557868"/>
                <a:gd name="connsiteX290" fmla="*/ 2619921 w 3093908"/>
                <a:gd name="connsiteY290" fmla="*/ 1596296 h 2557868"/>
                <a:gd name="connsiteX291" fmla="*/ 2546905 w 3093908"/>
                <a:gd name="connsiteY291" fmla="*/ 1609478 h 2557868"/>
                <a:gd name="connsiteX292" fmla="*/ 2467392 w 3093908"/>
                <a:gd name="connsiteY292" fmla="*/ 1615756 h 2557868"/>
                <a:gd name="connsiteX293" fmla="*/ 2382928 w 3093908"/>
                <a:gd name="connsiteY293" fmla="*/ 1622660 h 2557868"/>
                <a:gd name="connsiteX294" fmla="*/ 2298464 w 3093908"/>
                <a:gd name="connsiteY294" fmla="*/ 1623916 h 2557868"/>
                <a:gd name="connsiteX295" fmla="*/ 2210597 w 3093908"/>
                <a:gd name="connsiteY295" fmla="*/ 1625799 h 2557868"/>
                <a:gd name="connsiteX296" fmla="*/ 2122730 w 3093908"/>
                <a:gd name="connsiteY296" fmla="*/ 1625799 h 2557868"/>
                <a:gd name="connsiteX297" fmla="*/ 2124586 w 3093908"/>
                <a:gd name="connsiteY297" fmla="*/ 1740045 h 2557868"/>
                <a:gd name="connsiteX298" fmla="*/ 2132631 w 3093908"/>
                <a:gd name="connsiteY298" fmla="*/ 1858058 h 2557868"/>
                <a:gd name="connsiteX299" fmla="*/ 2145935 w 3093908"/>
                <a:gd name="connsiteY299" fmla="*/ 1973559 h 2557868"/>
                <a:gd name="connsiteX300" fmla="*/ 2162642 w 3093908"/>
                <a:gd name="connsiteY300" fmla="*/ 2083411 h 2557868"/>
                <a:gd name="connsiteX301" fmla="*/ 2183990 w 3093908"/>
                <a:gd name="connsiteY301" fmla="*/ 2185730 h 2557868"/>
                <a:gd name="connsiteX302" fmla="*/ 2205647 w 3093908"/>
                <a:gd name="connsiteY302" fmla="*/ 2276750 h 2557868"/>
                <a:gd name="connsiteX303" fmla="*/ 2220498 w 3093908"/>
                <a:gd name="connsiteY303" fmla="*/ 2351450 h 2557868"/>
                <a:gd name="connsiteX304" fmla="*/ 2221212 w 3093908"/>
                <a:gd name="connsiteY304" fmla="*/ 2354889 h 2557868"/>
                <a:gd name="connsiteX305" fmla="*/ 2010605 w 3093908"/>
                <a:gd name="connsiteY305" fmla="*/ 2383922 h 2557868"/>
                <a:gd name="connsiteX306" fmla="*/ 2010112 w 3093908"/>
                <a:gd name="connsiteY306" fmla="*/ 2381580 h 2557868"/>
                <a:gd name="connsiteX307" fmla="*/ 1991858 w 3093908"/>
                <a:gd name="connsiteY307" fmla="*/ 2323202 h 2557868"/>
                <a:gd name="connsiteX308" fmla="*/ 1967107 w 3093908"/>
                <a:gd name="connsiteY308" fmla="*/ 2266707 h 2557868"/>
                <a:gd name="connsiteX309" fmla="*/ 1942046 w 3093908"/>
                <a:gd name="connsiteY309" fmla="*/ 2213978 h 2557868"/>
                <a:gd name="connsiteX310" fmla="*/ 1915748 w 3093908"/>
                <a:gd name="connsiteY310" fmla="*/ 2161249 h 2557868"/>
                <a:gd name="connsiteX311" fmla="*/ 1894091 w 3093908"/>
                <a:gd name="connsiteY311" fmla="*/ 2112914 h 2557868"/>
                <a:gd name="connsiteX312" fmla="*/ 1827881 w 3093908"/>
                <a:gd name="connsiteY312" fmla="*/ 1950333 h 2557868"/>
                <a:gd name="connsiteX313" fmla="*/ 1766622 w 3093908"/>
                <a:gd name="connsiteY313" fmla="*/ 1791519 h 2557868"/>
                <a:gd name="connsiteX314" fmla="*/ 1708456 w 3093908"/>
                <a:gd name="connsiteY314" fmla="*/ 1625799 h 2557868"/>
                <a:gd name="connsiteX315" fmla="*/ 1609142 w 3093908"/>
                <a:gd name="connsiteY315" fmla="*/ 1273017 h 2557868"/>
                <a:gd name="connsiteX316" fmla="*/ 1579131 w 3093908"/>
                <a:gd name="connsiteY316" fmla="*/ 1208361 h 2557868"/>
                <a:gd name="connsiteX317" fmla="*/ 1544479 w 3093908"/>
                <a:gd name="connsiteY317" fmla="*/ 1141823 h 2557868"/>
                <a:gd name="connsiteX318" fmla="*/ 1509518 w 3093908"/>
                <a:gd name="connsiteY318" fmla="*/ 1077794 h 2557868"/>
                <a:gd name="connsiteX319" fmla="*/ 1478269 w 3093908"/>
                <a:gd name="connsiteY319" fmla="*/ 1017533 h 2557868"/>
                <a:gd name="connsiteX320" fmla="*/ 1451662 w 3093908"/>
                <a:gd name="connsiteY320" fmla="*/ 923374 h 2557868"/>
                <a:gd name="connsiteX321" fmla="*/ 1468369 w 3093908"/>
                <a:gd name="connsiteY321" fmla="*/ 912075 h 2557868"/>
                <a:gd name="connsiteX322" fmla="*/ 1479816 w 3093908"/>
                <a:gd name="connsiteY322" fmla="*/ 926513 h 2557868"/>
                <a:gd name="connsiteX323" fmla="*/ 1499617 w 3093908"/>
                <a:gd name="connsiteY323" fmla="*/ 939695 h 2557868"/>
                <a:gd name="connsiteX324" fmla="*/ 1516324 w 3093908"/>
                <a:gd name="connsiteY324" fmla="*/ 951622 h 2557868"/>
                <a:gd name="connsiteX325" fmla="*/ 1534578 w 3093908"/>
                <a:gd name="connsiteY325" fmla="*/ 961665 h 2557868"/>
                <a:gd name="connsiteX326" fmla="*/ 1527772 w 3093908"/>
                <a:gd name="connsiteY326" fmla="*/ 977986 h 2557868"/>
                <a:gd name="connsiteX327" fmla="*/ 1577584 w 3093908"/>
                <a:gd name="connsiteY327" fmla="*/ 1011256 h 2557868"/>
                <a:gd name="connsiteX328" fmla="*/ 1610689 w 3093908"/>
                <a:gd name="connsiteY328" fmla="*/ 1011256 h 2557868"/>
                <a:gd name="connsiteX329" fmla="*/ 1653694 w 3093908"/>
                <a:gd name="connsiteY329" fmla="*/ 1009372 h 2557868"/>
                <a:gd name="connsiteX330" fmla="*/ 1703506 w 3093908"/>
                <a:gd name="connsiteY330" fmla="*/ 1006234 h 2557868"/>
                <a:gd name="connsiteX331" fmla="*/ 1754865 w 3093908"/>
                <a:gd name="connsiteY331" fmla="*/ 1006234 h 2557868"/>
                <a:gd name="connsiteX332" fmla="*/ 1806224 w 3093908"/>
                <a:gd name="connsiteY332" fmla="*/ 1006234 h 2557868"/>
                <a:gd name="connsiteX333" fmla="*/ 1854488 w 3093908"/>
                <a:gd name="connsiteY333" fmla="*/ 1006234 h 2557868"/>
                <a:gd name="connsiteX334" fmla="*/ 1897494 w 3093908"/>
                <a:gd name="connsiteY334" fmla="*/ 1011256 h 2557868"/>
                <a:gd name="connsiteX335" fmla="*/ 1930599 w 3093908"/>
                <a:gd name="connsiteY335" fmla="*/ 1014394 h 2557868"/>
                <a:gd name="connsiteX336" fmla="*/ 1953803 w 3093908"/>
                <a:gd name="connsiteY336" fmla="*/ 1021299 h 2557868"/>
                <a:gd name="connsiteX337" fmla="*/ 1978554 w 3093908"/>
                <a:gd name="connsiteY337" fmla="*/ 1036365 h 2557868"/>
                <a:gd name="connsiteX338" fmla="*/ 1993405 w 3093908"/>
                <a:gd name="connsiteY338" fmla="*/ 1054569 h 2557868"/>
                <a:gd name="connsiteX339" fmla="*/ 2001758 w 3093908"/>
                <a:gd name="connsiteY339" fmla="*/ 1069007 h 2557868"/>
                <a:gd name="connsiteX340" fmla="*/ 2008565 w 3093908"/>
                <a:gd name="connsiteY340" fmla="*/ 1087211 h 2557868"/>
                <a:gd name="connsiteX341" fmla="*/ 2016609 w 3093908"/>
                <a:gd name="connsiteY341" fmla="*/ 1107298 h 2557868"/>
                <a:gd name="connsiteX342" fmla="*/ 2029913 w 3093908"/>
                <a:gd name="connsiteY342" fmla="*/ 1130523 h 2557868"/>
                <a:gd name="connsiteX343" fmla="*/ 2039814 w 3093908"/>
                <a:gd name="connsiteY343" fmla="*/ 1140567 h 2557868"/>
                <a:gd name="connsiteX344" fmla="*/ 2053117 w 3093908"/>
                <a:gd name="connsiteY344" fmla="*/ 1143706 h 2557868"/>
                <a:gd name="connsiteX345" fmla="*/ 2068277 w 3093908"/>
                <a:gd name="connsiteY345" fmla="*/ 1145589 h 2557868"/>
                <a:gd name="connsiteX346" fmla="*/ 2084675 w 3093908"/>
                <a:gd name="connsiteY346" fmla="*/ 1148728 h 2557868"/>
                <a:gd name="connsiteX347" fmla="*/ 2101382 w 3093908"/>
                <a:gd name="connsiteY347" fmla="*/ 1151866 h 2557868"/>
                <a:gd name="connsiteX348" fmla="*/ 2117780 w 3093908"/>
                <a:gd name="connsiteY348" fmla="*/ 1185136 h 2557868"/>
                <a:gd name="connsiteX349" fmla="*/ 2127681 w 3093908"/>
                <a:gd name="connsiteY349" fmla="*/ 1188274 h 2557868"/>
                <a:gd name="connsiteX350" fmla="*/ 2149338 w 3093908"/>
                <a:gd name="connsiteY350" fmla="*/ 1188274 h 2557868"/>
                <a:gd name="connsiteX351" fmla="*/ 2177492 w 3093908"/>
                <a:gd name="connsiteY351" fmla="*/ 1192040 h 2557868"/>
                <a:gd name="connsiteX352" fmla="*/ 2207194 w 3093908"/>
                <a:gd name="connsiteY352" fmla="*/ 1192041 h 2557868"/>
                <a:gd name="connsiteX353" fmla="*/ 2235349 w 3093908"/>
                <a:gd name="connsiteY353" fmla="*/ 1193296 h 2557868"/>
                <a:gd name="connsiteX354" fmla="*/ 2258553 w 3093908"/>
                <a:gd name="connsiteY354" fmla="*/ 1195179 h 2557868"/>
                <a:gd name="connsiteX355" fmla="*/ 2287017 w 3093908"/>
                <a:gd name="connsiteY355" fmla="*/ 1203340 h 2557868"/>
                <a:gd name="connsiteX356" fmla="*/ 2321669 w 3093908"/>
                <a:gd name="connsiteY356" fmla="*/ 1213383 h 2557868"/>
                <a:gd name="connsiteX357" fmla="*/ 2356320 w 3093908"/>
                <a:gd name="connsiteY357" fmla="*/ 1221544 h 2557868"/>
                <a:gd name="connsiteX358" fmla="*/ 2389735 w 3093908"/>
                <a:gd name="connsiteY358" fmla="*/ 1229704 h 2557868"/>
                <a:gd name="connsiteX359" fmla="*/ 2417889 w 3093908"/>
                <a:gd name="connsiteY359" fmla="*/ 1234726 h 2557868"/>
                <a:gd name="connsiteX360" fmla="*/ 2450994 w 3093908"/>
                <a:gd name="connsiteY360" fmla="*/ 1236609 h 2557868"/>
                <a:gd name="connsiteX361" fmla="*/ 2487502 w 3093908"/>
                <a:gd name="connsiteY361" fmla="*/ 1236609 h 2557868"/>
                <a:gd name="connsiteX362" fmla="*/ 2525557 w 3093908"/>
                <a:gd name="connsiteY362" fmla="*/ 1234726 h 2557868"/>
                <a:gd name="connsiteX363" fmla="*/ 2560209 w 3093908"/>
                <a:gd name="connsiteY363" fmla="*/ 1234726 h 2557868"/>
                <a:gd name="connsiteX364" fmla="*/ 2591767 w 3093908"/>
                <a:gd name="connsiteY364" fmla="*/ 1239748 h 2557868"/>
                <a:gd name="connsiteX365" fmla="*/ 2600120 w 3093908"/>
                <a:gd name="connsiteY365" fmla="*/ 1221543 h 2557868"/>
                <a:gd name="connsiteX366" fmla="*/ 2613424 w 3093908"/>
                <a:gd name="connsiteY366" fmla="*/ 1208362 h 2557868"/>
                <a:gd name="connsiteX367" fmla="*/ 2626728 w 3093908"/>
                <a:gd name="connsiteY367" fmla="*/ 1193296 h 2557868"/>
                <a:gd name="connsiteX368" fmla="*/ 2634772 w 3093908"/>
                <a:gd name="connsiteY368" fmla="*/ 1180114 h 2557868"/>
                <a:gd name="connsiteX369" fmla="*/ 2643125 w 3093908"/>
                <a:gd name="connsiteY369" fmla="*/ 1161910 h 2557868"/>
                <a:gd name="connsiteX370" fmla="*/ 2644672 w 3093908"/>
                <a:gd name="connsiteY370" fmla="*/ 1143706 h 2557868"/>
                <a:gd name="connsiteX371" fmla="*/ 2643126 w 3093908"/>
                <a:gd name="connsiteY371" fmla="*/ 1130523 h 2557868"/>
                <a:gd name="connsiteX372" fmla="*/ 2643126 w 3093908"/>
                <a:gd name="connsiteY372" fmla="*/ 1115458 h 2557868"/>
                <a:gd name="connsiteX373" fmla="*/ 2644673 w 3093908"/>
                <a:gd name="connsiteY373" fmla="*/ 1097254 h 2557868"/>
                <a:gd name="connsiteX374" fmla="*/ 2651479 w 3093908"/>
                <a:gd name="connsiteY374" fmla="*/ 1070889 h 2557868"/>
                <a:gd name="connsiteX375" fmla="*/ 2669734 w 3093908"/>
                <a:gd name="connsiteY375" fmla="*/ 1031343 h 2557868"/>
                <a:gd name="connsiteX376" fmla="*/ 2691081 w 3093908"/>
                <a:gd name="connsiteY376" fmla="*/ 991168 h 2557868"/>
                <a:gd name="connsiteX377" fmla="*/ 2706241 w 3093908"/>
                <a:gd name="connsiteY377" fmla="*/ 951621 h 2557868"/>
                <a:gd name="connsiteX378" fmla="*/ 2712738 w 3093908"/>
                <a:gd name="connsiteY378" fmla="*/ 923374 h 2557868"/>
                <a:gd name="connsiteX379" fmla="*/ 2719545 w 3093908"/>
                <a:gd name="connsiteY379" fmla="*/ 888849 h 2557868"/>
                <a:gd name="connsiteX380" fmla="*/ 2722639 w 3093908"/>
                <a:gd name="connsiteY380" fmla="*/ 853697 h 2557868"/>
                <a:gd name="connsiteX381" fmla="*/ 2729446 w 3093908"/>
                <a:gd name="connsiteY381" fmla="*/ 820427 h 2557868"/>
                <a:gd name="connsiteX382" fmla="*/ 2735943 w 3093908"/>
                <a:gd name="connsiteY382" fmla="*/ 790924 h 2557868"/>
                <a:gd name="connsiteX383" fmla="*/ 2744297 w 3093908"/>
                <a:gd name="connsiteY383" fmla="*/ 765815 h 2557868"/>
                <a:gd name="connsiteX384" fmla="*/ 2757600 w 3093908"/>
                <a:gd name="connsiteY384" fmla="*/ 747611 h 2557868"/>
                <a:gd name="connsiteX385" fmla="*/ 2772451 w 3093908"/>
                <a:gd name="connsiteY385" fmla="*/ 728152 h 2557868"/>
                <a:gd name="connsiteX386" fmla="*/ 2782351 w 3093908"/>
                <a:gd name="connsiteY386" fmla="*/ 706181 h 2557868"/>
                <a:gd name="connsiteX387" fmla="*/ 2788849 w 3093908"/>
                <a:gd name="connsiteY387" fmla="*/ 677933 h 2557868"/>
                <a:gd name="connsiteX388" fmla="*/ 2788849 w 3093908"/>
                <a:gd name="connsiteY388" fmla="*/ 656591 h 2557868"/>
                <a:gd name="connsiteX389" fmla="*/ 2788849 w 3093908"/>
                <a:gd name="connsiteY389" fmla="*/ 638387 h 2557868"/>
                <a:gd name="connsiteX390" fmla="*/ 2787302 w 3093908"/>
                <a:gd name="connsiteY390" fmla="*/ 618299 h 2557868"/>
                <a:gd name="connsiteX391" fmla="*/ 2785754 w 3093908"/>
                <a:gd name="connsiteY391" fmla="*/ 598840 h 2557868"/>
                <a:gd name="connsiteX392" fmla="*/ 2788849 w 3093908"/>
                <a:gd name="connsiteY392" fmla="*/ 575614 h 2557868"/>
                <a:gd name="connsiteX393" fmla="*/ 2749247 w 3093908"/>
                <a:gd name="connsiteY393" fmla="*/ 540461 h 2557868"/>
                <a:gd name="connsiteX394" fmla="*/ 2709335 w 3093908"/>
                <a:gd name="connsiteY394" fmla="*/ 502798 h 2557868"/>
                <a:gd name="connsiteX395" fmla="*/ 2676230 w 3093908"/>
                <a:gd name="connsiteY395" fmla="*/ 461368 h 2557868"/>
                <a:gd name="connsiteX396" fmla="*/ 2648076 w 3093908"/>
                <a:gd name="connsiteY396" fmla="*/ 414916 h 2557868"/>
                <a:gd name="connsiteX397" fmla="*/ 2624872 w 3093908"/>
                <a:gd name="connsiteY397" fmla="*/ 361559 h 2557868"/>
                <a:gd name="connsiteX398" fmla="*/ 2598573 w 3093908"/>
                <a:gd name="connsiteY398" fmla="*/ 275561 h 2557868"/>
                <a:gd name="connsiteX399" fmla="*/ 2619921 w 3093908"/>
                <a:gd name="connsiteY399" fmla="*/ 260496 h 2557868"/>
                <a:gd name="connsiteX400" fmla="*/ 2644673 w 3093908"/>
                <a:gd name="connsiteY400" fmla="*/ 254219 h 2557868"/>
                <a:gd name="connsiteX401" fmla="*/ 2673137 w 3093908"/>
                <a:gd name="connsiteY401" fmla="*/ 241036 h 2557868"/>
                <a:gd name="connsiteX402" fmla="*/ 1148920 w 3093908"/>
                <a:gd name="connsiteY402" fmla="*/ 0 h 2557868"/>
                <a:gd name="connsiteX403" fmla="*/ 1238794 w 3093908"/>
                <a:gd name="connsiteY403" fmla="*/ 28794 h 2557868"/>
                <a:gd name="connsiteX404" fmla="*/ 1257447 w 3093908"/>
                <a:gd name="connsiteY404" fmla="*/ 42343 h 2557868"/>
                <a:gd name="connsiteX405" fmla="*/ 1267621 w 3093908"/>
                <a:gd name="connsiteY405" fmla="*/ 62668 h 2557868"/>
                <a:gd name="connsiteX406" fmla="*/ 1276100 w 3093908"/>
                <a:gd name="connsiteY406" fmla="*/ 81299 h 2557868"/>
                <a:gd name="connsiteX407" fmla="*/ 1286274 w 3093908"/>
                <a:gd name="connsiteY407" fmla="*/ 103318 h 2557868"/>
                <a:gd name="connsiteX408" fmla="*/ 1294753 w 3093908"/>
                <a:gd name="connsiteY408" fmla="*/ 123643 h 2557868"/>
                <a:gd name="connsiteX409" fmla="*/ 1350712 w 3093908"/>
                <a:gd name="connsiteY409" fmla="*/ 155824 h 2557868"/>
                <a:gd name="connsiteX410" fmla="*/ 1371061 w 3093908"/>
                <a:gd name="connsiteY410" fmla="*/ 176149 h 2557868"/>
                <a:gd name="connsiteX411" fmla="*/ 1393105 w 3093908"/>
                <a:gd name="connsiteY411" fmla="*/ 204942 h 2557868"/>
                <a:gd name="connsiteX412" fmla="*/ 1413454 w 3093908"/>
                <a:gd name="connsiteY412" fmla="*/ 237123 h 2557868"/>
                <a:gd name="connsiteX413" fmla="*/ 1428715 w 3093908"/>
                <a:gd name="connsiteY413" fmla="*/ 270998 h 2557868"/>
                <a:gd name="connsiteX414" fmla="*/ 1442281 w 3093908"/>
                <a:gd name="connsiteY414" fmla="*/ 296404 h 2557868"/>
                <a:gd name="connsiteX415" fmla="*/ 1442281 w 3093908"/>
                <a:gd name="connsiteY415" fmla="*/ 379397 h 2557868"/>
                <a:gd name="connsiteX416" fmla="*/ 1447368 w 3093908"/>
                <a:gd name="connsiteY416" fmla="*/ 406497 h 2557868"/>
                <a:gd name="connsiteX417" fmla="*/ 1457543 w 3093908"/>
                <a:gd name="connsiteY417" fmla="*/ 425129 h 2557868"/>
                <a:gd name="connsiteX418" fmla="*/ 1466021 w 3093908"/>
                <a:gd name="connsiteY418" fmla="*/ 443760 h 2557868"/>
                <a:gd name="connsiteX419" fmla="*/ 1472804 w 3093908"/>
                <a:gd name="connsiteY419" fmla="*/ 460697 h 2557868"/>
                <a:gd name="connsiteX420" fmla="*/ 1479587 w 3093908"/>
                <a:gd name="connsiteY420" fmla="*/ 475941 h 2557868"/>
                <a:gd name="connsiteX421" fmla="*/ 1482979 w 3093908"/>
                <a:gd name="connsiteY421" fmla="*/ 494572 h 2557868"/>
                <a:gd name="connsiteX422" fmla="*/ 1482979 w 3093908"/>
                <a:gd name="connsiteY422" fmla="*/ 516590 h 2557868"/>
                <a:gd name="connsiteX423" fmla="*/ 1481283 w 3093908"/>
                <a:gd name="connsiteY423" fmla="*/ 543690 h 2557868"/>
                <a:gd name="connsiteX424" fmla="*/ 1474500 w 3093908"/>
                <a:gd name="connsiteY424" fmla="*/ 580952 h 2557868"/>
                <a:gd name="connsiteX425" fmla="*/ 1467717 w 3093908"/>
                <a:gd name="connsiteY425" fmla="*/ 618215 h 2557868"/>
                <a:gd name="connsiteX426" fmla="*/ 1467717 w 3093908"/>
                <a:gd name="connsiteY426" fmla="*/ 652089 h 2557868"/>
                <a:gd name="connsiteX427" fmla="*/ 1467717 w 3093908"/>
                <a:gd name="connsiteY427" fmla="*/ 677495 h 2557868"/>
                <a:gd name="connsiteX428" fmla="*/ 1469413 w 3093908"/>
                <a:gd name="connsiteY428" fmla="*/ 699514 h 2557868"/>
                <a:gd name="connsiteX429" fmla="*/ 1469413 w 3093908"/>
                <a:gd name="connsiteY429" fmla="*/ 721533 h 2557868"/>
                <a:gd name="connsiteX430" fmla="*/ 1466021 w 3093908"/>
                <a:gd name="connsiteY430" fmla="*/ 740164 h 2557868"/>
                <a:gd name="connsiteX431" fmla="*/ 1457543 w 3093908"/>
                <a:gd name="connsiteY431" fmla="*/ 758795 h 2557868"/>
                <a:gd name="connsiteX432" fmla="*/ 1437194 w 3093908"/>
                <a:gd name="connsiteY432" fmla="*/ 779120 h 2557868"/>
                <a:gd name="connsiteX433" fmla="*/ 1406671 w 3093908"/>
                <a:gd name="connsiteY433" fmla="*/ 802832 h 2557868"/>
                <a:gd name="connsiteX434" fmla="*/ 1406671 w 3093908"/>
                <a:gd name="connsiteY434" fmla="*/ 860419 h 2557868"/>
                <a:gd name="connsiteX435" fmla="*/ 1420237 w 3093908"/>
                <a:gd name="connsiteY435" fmla="*/ 863807 h 2557868"/>
                <a:gd name="connsiteX436" fmla="*/ 1423628 w 3093908"/>
                <a:gd name="connsiteY436" fmla="*/ 870582 h 2557868"/>
                <a:gd name="connsiteX437" fmla="*/ 1423628 w 3093908"/>
                <a:gd name="connsiteY437" fmla="*/ 882438 h 2557868"/>
                <a:gd name="connsiteX438" fmla="*/ 1423628 w 3093908"/>
                <a:gd name="connsiteY438" fmla="*/ 897682 h 2557868"/>
                <a:gd name="connsiteX439" fmla="*/ 1410062 w 3093908"/>
                <a:gd name="connsiteY439" fmla="*/ 912925 h 2557868"/>
                <a:gd name="connsiteX440" fmla="*/ 1401584 w 3093908"/>
                <a:gd name="connsiteY440" fmla="*/ 926475 h 2557868"/>
                <a:gd name="connsiteX441" fmla="*/ 1388018 w 3093908"/>
                <a:gd name="connsiteY441" fmla="*/ 938332 h 2557868"/>
                <a:gd name="connsiteX442" fmla="*/ 1372756 w 3093908"/>
                <a:gd name="connsiteY442" fmla="*/ 948494 h 2557868"/>
                <a:gd name="connsiteX443" fmla="*/ 1345625 w 3093908"/>
                <a:gd name="connsiteY443" fmla="*/ 934944 h 2557868"/>
                <a:gd name="connsiteX444" fmla="*/ 1308319 w 3093908"/>
                <a:gd name="connsiteY444" fmla="*/ 923088 h 2557868"/>
                <a:gd name="connsiteX445" fmla="*/ 1264230 w 3093908"/>
                <a:gd name="connsiteY445" fmla="*/ 912925 h 2557868"/>
                <a:gd name="connsiteX446" fmla="*/ 1216749 w 3093908"/>
                <a:gd name="connsiteY446" fmla="*/ 901069 h 2557868"/>
                <a:gd name="connsiteX447" fmla="*/ 1169269 w 3093908"/>
                <a:gd name="connsiteY447" fmla="*/ 890907 h 2557868"/>
                <a:gd name="connsiteX448" fmla="*/ 1123484 w 3093908"/>
                <a:gd name="connsiteY448" fmla="*/ 879050 h 2557868"/>
                <a:gd name="connsiteX449" fmla="*/ 1079395 w 3093908"/>
                <a:gd name="connsiteY449" fmla="*/ 867194 h 2557868"/>
                <a:gd name="connsiteX450" fmla="*/ 1043785 w 3093908"/>
                <a:gd name="connsiteY450" fmla="*/ 851951 h 2557868"/>
                <a:gd name="connsiteX451" fmla="*/ 1014957 w 3093908"/>
                <a:gd name="connsiteY451" fmla="*/ 836707 h 2557868"/>
                <a:gd name="connsiteX452" fmla="*/ 999696 w 3093908"/>
                <a:gd name="connsiteY452" fmla="*/ 814688 h 2557868"/>
                <a:gd name="connsiteX453" fmla="*/ 996304 w 3093908"/>
                <a:gd name="connsiteY453" fmla="*/ 802832 h 2557868"/>
                <a:gd name="connsiteX454" fmla="*/ 996304 w 3093908"/>
                <a:gd name="connsiteY454" fmla="*/ 787588 h 2557868"/>
                <a:gd name="connsiteX455" fmla="*/ 996304 w 3093908"/>
                <a:gd name="connsiteY455" fmla="*/ 774039 h 2557868"/>
                <a:gd name="connsiteX456" fmla="*/ 992913 w 3093908"/>
                <a:gd name="connsiteY456" fmla="*/ 763876 h 2557868"/>
                <a:gd name="connsiteX457" fmla="*/ 970868 w 3093908"/>
                <a:gd name="connsiteY457" fmla="*/ 730002 h 2557868"/>
                <a:gd name="connsiteX458" fmla="*/ 938650 w 3093908"/>
                <a:gd name="connsiteY458" fmla="*/ 696127 h 2557868"/>
                <a:gd name="connsiteX459" fmla="*/ 903039 w 3093908"/>
                <a:gd name="connsiteY459" fmla="*/ 660558 h 2557868"/>
                <a:gd name="connsiteX460" fmla="*/ 865733 w 3093908"/>
                <a:gd name="connsiteY460" fmla="*/ 628377 h 2557868"/>
                <a:gd name="connsiteX461" fmla="*/ 836906 w 3093908"/>
                <a:gd name="connsiteY461" fmla="*/ 596196 h 2557868"/>
                <a:gd name="connsiteX462" fmla="*/ 813166 w 3093908"/>
                <a:gd name="connsiteY462" fmla="*/ 562321 h 2557868"/>
                <a:gd name="connsiteX463" fmla="*/ 796208 w 3093908"/>
                <a:gd name="connsiteY463" fmla="*/ 519978 h 2557868"/>
                <a:gd name="connsiteX464" fmla="*/ 782642 w 3093908"/>
                <a:gd name="connsiteY464" fmla="*/ 472553 h 2557868"/>
                <a:gd name="connsiteX465" fmla="*/ 775860 w 3093908"/>
                <a:gd name="connsiteY465" fmla="*/ 420047 h 2557868"/>
                <a:gd name="connsiteX466" fmla="*/ 775860 w 3093908"/>
                <a:gd name="connsiteY466" fmla="*/ 365847 h 2557868"/>
                <a:gd name="connsiteX467" fmla="*/ 782642 w 3093908"/>
                <a:gd name="connsiteY467" fmla="*/ 316729 h 2557868"/>
                <a:gd name="connsiteX468" fmla="*/ 794513 w 3093908"/>
                <a:gd name="connsiteY468" fmla="*/ 267611 h 2557868"/>
                <a:gd name="connsiteX469" fmla="*/ 809774 w 3093908"/>
                <a:gd name="connsiteY469" fmla="*/ 228655 h 2557868"/>
                <a:gd name="connsiteX470" fmla="*/ 831819 w 3093908"/>
                <a:gd name="connsiteY470" fmla="*/ 196474 h 2557868"/>
                <a:gd name="connsiteX471" fmla="*/ 819949 w 3093908"/>
                <a:gd name="connsiteY471" fmla="*/ 177843 h 2557868"/>
                <a:gd name="connsiteX472" fmla="*/ 826731 w 3093908"/>
                <a:gd name="connsiteY472" fmla="*/ 177842 h 2557868"/>
                <a:gd name="connsiteX473" fmla="*/ 841993 w 3093908"/>
                <a:gd name="connsiteY473" fmla="*/ 171067 h 2557868"/>
                <a:gd name="connsiteX474" fmla="*/ 852167 w 3093908"/>
                <a:gd name="connsiteY474" fmla="*/ 157517 h 2557868"/>
                <a:gd name="connsiteX475" fmla="*/ 862342 w 3093908"/>
                <a:gd name="connsiteY475" fmla="*/ 142274 h 2557868"/>
                <a:gd name="connsiteX476" fmla="*/ 870821 w 3093908"/>
                <a:gd name="connsiteY476" fmla="*/ 130418 h 2557868"/>
                <a:gd name="connsiteX477" fmla="*/ 880995 w 3093908"/>
                <a:gd name="connsiteY477" fmla="*/ 118562 h 2557868"/>
                <a:gd name="connsiteX478" fmla="*/ 916605 w 3093908"/>
                <a:gd name="connsiteY478" fmla="*/ 99931 h 2557868"/>
                <a:gd name="connsiteX479" fmla="*/ 952215 w 3093908"/>
                <a:gd name="connsiteY479" fmla="*/ 86381 h 2557868"/>
                <a:gd name="connsiteX480" fmla="*/ 989521 w 3093908"/>
                <a:gd name="connsiteY480" fmla="*/ 67749 h 2557868"/>
                <a:gd name="connsiteX481" fmla="*/ 992913 w 3093908"/>
                <a:gd name="connsiteY481" fmla="*/ 67749 h 2557868"/>
                <a:gd name="connsiteX482" fmla="*/ 999696 w 3093908"/>
                <a:gd name="connsiteY482" fmla="*/ 40650 h 2557868"/>
                <a:gd name="connsiteX483" fmla="*/ 1014957 w 3093908"/>
                <a:gd name="connsiteY483" fmla="*/ 42343 h 2557868"/>
                <a:gd name="connsiteX484" fmla="*/ 1026827 w 3093908"/>
                <a:gd name="connsiteY484" fmla="*/ 44037 h 2557868"/>
                <a:gd name="connsiteX485" fmla="*/ 1037002 w 3093908"/>
                <a:gd name="connsiteY485" fmla="*/ 45731 h 2557868"/>
                <a:gd name="connsiteX486" fmla="*/ 1050568 w 3093908"/>
                <a:gd name="connsiteY486" fmla="*/ 50812 h 2557868"/>
                <a:gd name="connsiteX487" fmla="*/ 1052263 w 3093908"/>
                <a:gd name="connsiteY487" fmla="*/ 42343 h 2557868"/>
                <a:gd name="connsiteX488" fmla="*/ 1055655 w 3093908"/>
                <a:gd name="connsiteY488" fmla="*/ 35568 h 2557868"/>
                <a:gd name="connsiteX489" fmla="*/ 1057351 w 3093908"/>
                <a:gd name="connsiteY489" fmla="*/ 30487 h 2557868"/>
                <a:gd name="connsiteX490" fmla="*/ 1060742 w 3093908"/>
                <a:gd name="connsiteY490" fmla="*/ 28793 h 2557868"/>
                <a:gd name="connsiteX491" fmla="*/ 1065829 w 3093908"/>
                <a:gd name="connsiteY491" fmla="*/ 27100 h 2557868"/>
                <a:gd name="connsiteX492" fmla="*/ 1072612 w 3093908"/>
                <a:gd name="connsiteY492" fmla="*/ 25406 h 2557868"/>
                <a:gd name="connsiteX493" fmla="*/ 1082786 w 3093908"/>
                <a:gd name="connsiteY493" fmla="*/ 22018 h 2557868"/>
                <a:gd name="connsiteX494" fmla="*/ 1104831 w 3093908"/>
                <a:gd name="connsiteY494" fmla="*/ 15243 h 2557868"/>
                <a:gd name="connsiteX495" fmla="*/ 1126875 w 3093908"/>
                <a:gd name="connsiteY495" fmla="*/ 8469 h 255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</a:cxnLst>
              <a:rect l="l" t="t" r="r" b="b"/>
              <a:pathLst>
                <a:path w="3093908" h="2557868">
                  <a:moveTo>
                    <a:pt x="1380104" y="960640"/>
                  </a:moveTo>
                  <a:lnTo>
                    <a:pt x="1404926" y="974839"/>
                  </a:lnTo>
                  <a:lnTo>
                    <a:pt x="1419110" y="987262"/>
                  </a:lnTo>
                  <a:lnTo>
                    <a:pt x="1426202" y="994361"/>
                  </a:lnTo>
                  <a:lnTo>
                    <a:pt x="1426202" y="997911"/>
                  </a:lnTo>
                  <a:lnTo>
                    <a:pt x="1419110" y="1026307"/>
                  </a:lnTo>
                  <a:lnTo>
                    <a:pt x="1417337" y="1045830"/>
                  </a:lnTo>
                  <a:lnTo>
                    <a:pt x="1413791" y="1058253"/>
                  </a:lnTo>
                  <a:lnTo>
                    <a:pt x="1413791" y="1065352"/>
                  </a:lnTo>
                  <a:lnTo>
                    <a:pt x="1413791" y="1067128"/>
                  </a:lnTo>
                  <a:lnTo>
                    <a:pt x="1420883" y="1090200"/>
                  </a:lnTo>
                  <a:lnTo>
                    <a:pt x="1427975" y="1120371"/>
                  </a:lnTo>
                  <a:lnTo>
                    <a:pt x="1442159" y="1143443"/>
                  </a:lnTo>
                  <a:lnTo>
                    <a:pt x="1452797" y="1161191"/>
                  </a:lnTo>
                  <a:lnTo>
                    <a:pt x="1461662" y="1175389"/>
                  </a:lnTo>
                  <a:lnTo>
                    <a:pt x="1466982" y="1177164"/>
                  </a:lnTo>
                  <a:lnTo>
                    <a:pt x="1491804" y="1205561"/>
                  </a:lnTo>
                  <a:lnTo>
                    <a:pt x="1507761" y="1223308"/>
                  </a:lnTo>
                  <a:lnTo>
                    <a:pt x="1518399" y="1237507"/>
                  </a:lnTo>
                  <a:lnTo>
                    <a:pt x="1520172" y="1241056"/>
                  </a:lnTo>
                  <a:lnTo>
                    <a:pt x="1543221" y="1290751"/>
                  </a:lnTo>
                  <a:lnTo>
                    <a:pt x="1566271" y="1342219"/>
                  </a:lnTo>
                  <a:lnTo>
                    <a:pt x="1589320" y="1395463"/>
                  </a:lnTo>
                  <a:lnTo>
                    <a:pt x="1608823" y="1448707"/>
                  </a:lnTo>
                  <a:lnTo>
                    <a:pt x="1628326" y="1501950"/>
                  </a:lnTo>
                  <a:lnTo>
                    <a:pt x="1646057" y="1551644"/>
                  </a:lnTo>
                  <a:lnTo>
                    <a:pt x="1662014" y="1597789"/>
                  </a:lnTo>
                  <a:lnTo>
                    <a:pt x="1676198" y="1638609"/>
                  </a:lnTo>
                  <a:lnTo>
                    <a:pt x="1685063" y="1674105"/>
                  </a:lnTo>
                  <a:lnTo>
                    <a:pt x="1693928" y="1698952"/>
                  </a:lnTo>
                  <a:lnTo>
                    <a:pt x="1699247" y="1714925"/>
                  </a:lnTo>
                  <a:lnTo>
                    <a:pt x="1701020" y="1722024"/>
                  </a:lnTo>
                  <a:lnTo>
                    <a:pt x="1715204" y="1762844"/>
                  </a:lnTo>
                  <a:lnTo>
                    <a:pt x="1725842" y="1814313"/>
                  </a:lnTo>
                  <a:lnTo>
                    <a:pt x="1740026" y="1871106"/>
                  </a:lnTo>
                  <a:lnTo>
                    <a:pt x="1752438" y="1933224"/>
                  </a:lnTo>
                  <a:lnTo>
                    <a:pt x="1763076" y="2000666"/>
                  </a:lnTo>
                  <a:lnTo>
                    <a:pt x="1775487" y="2066333"/>
                  </a:lnTo>
                  <a:lnTo>
                    <a:pt x="1784352" y="2135550"/>
                  </a:lnTo>
                  <a:lnTo>
                    <a:pt x="1793217" y="2199442"/>
                  </a:lnTo>
                  <a:lnTo>
                    <a:pt x="1802082" y="2265109"/>
                  </a:lnTo>
                  <a:lnTo>
                    <a:pt x="1810947" y="2321902"/>
                  </a:lnTo>
                  <a:lnTo>
                    <a:pt x="1816266" y="2371596"/>
                  </a:lnTo>
                  <a:lnTo>
                    <a:pt x="1822384" y="2409869"/>
                  </a:lnTo>
                  <a:lnTo>
                    <a:pt x="1568614" y="2444853"/>
                  </a:lnTo>
                  <a:lnTo>
                    <a:pt x="1560952" y="2376921"/>
                  </a:lnTo>
                  <a:lnTo>
                    <a:pt x="1550313" y="2218965"/>
                  </a:lnTo>
                  <a:lnTo>
                    <a:pt x="1544994" y="2146198"/>
                  </a:lnTo>
                  <a:lnTo>
                    <a:pt x="1537902" y="2078757"/>
                  </a:lnTo>
                  <a:lnTo>
                    <a:pt x="1534356" y="2018414"/>
                  </a:lnTo>
                  <a:lnTo>
                    <a:pt x="1527264" y="1963395"/>
                  </a:lnTo>
                  <a:lnTo>
                    <a:pt x="1521945" y="1919025"/>
                  </a:lnTo>
                  <a:lnTo>
                    <a:pt x="1518399" y="1885305"/>
                  </a:lnTo>
                  <a:lnTo>
                    <a:pt x="1514853" y="1864007"/>
                  </a:lnTo>
                  <a:lnTo>
                    <a:pt x="1514853" y="1855133"/>
                  </a:lnTo>
                  <a:lnTo>
                    <a:pt x="1507761" y="1817863"/>
                  </a:lnTo>
                  <a:lnTo>
                    <a:pt x="1500669" y="1778817"/>
                  </a:lnTo>
                  <a:lnTo>
                    <a:pt x="1491804" y="1739772"/>
                  </a:lnTo>
                  <a:lnTo>
                    <a:pt x="1482939" y="1706051"/>
                  </a:lnTo>
                  <a:lnTo>
                    <a:pt x="1474074" y="1674105"/>
                  </a:lnTo>
                  <a:lnTo>
                    <a:pt x="1466982" y="1651033"/>
                  </a:lnTo>
                  <a:lnTo>
                    <a:pt x="1461662" y="1635059"/>
                  </a:lnTo>
                  <a:lnTo>
                    <a:pt x="1461662" y="1627960"/>
                  </a:lnTo>
                  <a:lnTo>
                    <a:pt x="1410245" y="1471779"/>
                  </a:lnTo>
                  <a:lnTo>
                    <a:pt x="1360601" y="1331571"/>
                  </a:lnTo>
                  <a:lnTo>
                    <a:pt x="1349962" y="1297850"/>
                  </a:lnTo>
                  <a:lnTo>
                    <a:pt x="1342870" y="1260579"/>
                  </a:lnTo>
                  <a:lnTo>
                    <a:pt x="1341097" y="1223309"/>
                  </a:lnTo>
                  <a:lnTo>
                    <a:pt x="1339324" y="1189588"/>
                  </a:lnTo>
                  <a:lnTo>
                    <a:pt x="1341097" y="1157641"/>
                  </a:lnTo>
                  <a:lnTo>
                    <a:pt x="1342870" y="1131020"/>
                  </a:lnTo>
                  <a:lnTo>
                    <a:pt x="1342870" y="1115047"/>
                  </a:lnTo>
                  <a:lnTo>
                    <a:pt x="1344643" y="1107948"/>
                  </a:lnTo>
                  <a:lnTo>
                    <a:pt x="1325140" y="1090200"/>
                  </a:lnTo>
                  <a:lnTo>
                    <a:pt x="1303864" y="1072451"/>
                  </a:lnTo>
                  <a:lnTo>
                    <a:pt x="1286134" y="1052929"/>
                  </a:lnTo>
                  <a:lnTo>
                    <a:pt x="1271949" y="1040506"/>
                  </a:lnTo>
                  <a:lnTo>
                    <a:pt x="1261312" y="1029857"/>
                  </a:lnTo>
                  <a:lnTo>
                    <a:pt x="1257765" y="1026307"/>
                  </a:lnTo>
                  <a:lnTo>
                    <a:pt x="1273723" y="1003235"/>
                  </a:lnTo>
                  <a:lnTo>
                    <a:pt x="1287907" y="983712"/>
                  </a:lnTo>
                  <a:lnTo>
                    <a:pt x="1294999" y="978388"/>
                  </a:lnTo>
                  <a:lnTo>
                    <a:pt x="1300318" y="973064"/>
                  </a:lnTo>
                  <a:lnTo>
                    <a:pt x="1328686" y="974838"/>
                  </a:lnTo>
                  <a:lnTo>
                    <a:pt x="1351735" y="973063"/>
                  </a:lnTo>
                  <a:lnTo>
                    <a:pt x="1365920" y="971289"/>
                  </a:lnTo>
                  <a:lnTo>
                    <a:pt x="1374785" y="965965"/>
                  </a:lnTo>
                  <a:lnTo>
                    <a:pt x="1380104" y="964190"/>
                  </a:lnTo>
                  <a:close/>
                  <a:moveTo>
                    <a:pt x="992526" y="897010"/>
                  </a:moveTo>
                  <a:cubicBezTo>
                    <a:pt x="995929" y="908936"/>
                    <a:pt x="999023" y="921491"/>
                    <a:pt x="1002426" y="933418"/>
                  </a:cubicBezTo>
                  <a:cubicBezTo>
                    <a:pt x="1007995" y="944716"/>
                    <a:pt x="1013564" y="956643"/>
                    <a:pt x="1019133" y="967943"/>
                  </a:cubicBezTo>
                  <a:cubicBezTo>
                    <a:pt x="1026249" y="978614"/>
                    <a:pt x="1033675" y="988657"/>
                    <a:pt x="1040791" y="999329"/>
                  </a:cubicBezTo>
                  <a:lnTo>
                    <a:pt x="1062139" y="1031343"/>
                  </a:lnTo>
                  <a:lnTo>
                    <a:pt x="1080393" y="1060846"/>
                  </a:lnTo>
                  <a:lnTo>
                    <a:pt x="1116901" y="1130523"/>
                  </a:lnTo>
                  <a:cubicBezTo>
                    <a:pt x="1128039" y="1155632"/>
                    <a:pt x="1138867" y="1181369"/>
                    <a:pt x="1150006" y="1206478"/>
                  </a:cubicBezTo>
                  <a:cubicBezTo>
                    <a:pt x="1159906" y="1232215"/>
                    <a:pt x="1170116" y="1257324"/>
                    <a:pt x="1180017" y="1283061"/>
                  </a:cubicBezTo>
                  <a:lnTo>
                    <a:pt x="1218072" y="1407351"/>
                  </a:lnTo>
                  <a:cubicBezTo>
                    <a:pt x="1229519" y="1450664"/>
                    <a:pt x="1241276" y="1493349"/>
                    <a:pt x="1252723" y="1536662"/>
                  </a:cubicBezTo>
                  <a:cubicBezTo>
                    <a:pt x="1262005" y="1579347"/>
                    <a:pt x="1271596" y="1622660"/>
                    <a:pt x="1280878" y="1665346"/>
                  </a:cubicBezTo>
                  <a:cubicBezTo>
                    <a:pt x="1289231" y="1709914"/>
                    <a:pt x="1297585" y="1753855"/>
                    <a:pt x="1305939" y="1798424"/>
                  </a:cubicBezTo>
                  <a:cubicBezTo>
                    <a:pt x="1315220" y="1844247"/>
                    <a:pt x="1324811" y="1890071"/>
                    <a:pt x="1334093" y="1935896"/>
                  </a:cubicBezTo>
                  <a:cubicBezTo>
                    <a:pt x="1343994" y="1982347"/>
                    <a:pt x="1353894" y="2028171"/>
                    <a:pt x="1363795" y="2074623"/>
                  </a:cubicBezTo>
                  <a:cubicBezTo>
                    <a:pt x="1370292" y="2102243"/>
                    <a:pt x="1377099" y="2129863"/>
                    <a:pt x="1383596" y="2157482"/>
                  </a:cubicBezTo>
                  <a:cubicBezTo>
                    <a:pt x="1390402" y="2185730"/>
                    <a:pt x="1396900" y="2213978"/>
                    <a:pt x="1403706" y="2242225"/>
                  </a:cubicBezTo>
                  <a:cubicBezTo>
                    <a:pt x="1408656" y="2271101"/>
                    <a:pt x="1413607" y="2299348"/>
                    <a:pt x="1418557" y="2328224"/>
                  </a:cubicBezTo>
                  <a:cubicBezTo>
                    <a:pt x="1422888" y="2357727"/>
                    <a:pt x="1427529" y="2386602"/>
                    <a:pt x="1431861" y="2416106"/>
                  </a:cubicBezTo>
                  <a:lnTo>
                    <a:pt x="1436794" y="2463025"/>
                  </a:lnTo>
                  <a:lnTo>
                    <a:pt x="748798" y="2557868"/>
                  </a:lnTo>
                  <a:lnTo>
                    <a:pt x="745632" y="2527213"/>
                  </a:lnTo>
                  <a:cubicBezTo>
                    <a:pt x="746869" y="2505243"/>
                    <a:pt x="747798" y="2482645"/>
                    <a:pt x="749035" y="2460674"/>
                  </a:cubicBezTo>
                  <a:cubicBezTo>
                    <a:pt x="750273" y="2436193"/>
                    <a:pt x="751201" y="2412339"/>
                    <a:pt x="752438" y="2387858"/>
                  </a:cubicBezTo>
                  <a:cubicBezTo>
                    <a:pt x="753985" y="2362749"/>
                    <a:pt x="755842" y="2338268"/>
                    <a:pt x="757389" y="2313159"/>
                  </a:cubicBezTo>
                  <a:cubicBezTo>
                    <a:pt x="758008" y="2287422"/>
                    <a:pt x="758317" y="2261057"/>
                    <a:pt x="758936" y="2235321"/>
                  </a:cubicBezTo>
                  <a:cubicBezTo>
                    <a:pt x="758317" y="2210839"/>
                    <a:pt x="758007" y="2186985"/>
                    <a:pt x="757389" y="2162505"/>
                  </a:cubicBezTo>
                  <a:lnTo>
                    <a:pt x="749035" y="2096593"/>
                  </a:lnTo>
                  <a:cubicBezTo>
                    <a:pt x="742847" y="2030682"/>
                    <a:pt x="736969" y="1965399"/>
                    <a:pt x="730781" y="1899487"/>
                  </a:cubicBezTo>
                  <a:cubicBezTo>
                    <a:pt x="729543" y="1910159"/>
                    <a:pt x="728615" y="1920202"/>
                    <a:pt x="727378" y="1930873"/>
                  </a:cubicBezTo>
                  <a:lnTo>
                    <a:pt x="715930" y="1954099"/>
                  </a:lnTo>
                  <a:cubicBezTo>
                    <a:pt x="712527" y="1960376"/>
                    <a:pt x="709433" y="1967282"/>
                    <a:pt x="706030" y="1973559"/>
                  </a:cubicBezTo>
                  <a:lnTo>
                    <a:pt x="697676" y="1990507"/>
                  </a:lnTo>
                  <a:cubicBezTo>
                    <a:pt x="696129" y="1996785"/>
                    <a:pt x="694273" y="2002434"/>
                    <a:pt x="692726" y="2008711"/>
                  </a:cubicBezTo>
                  <a:cubicBezTo>
                    <a:pt x="692417" y="2014361"/>
                    <a:pt x="692107" y="2019383"/>
                    <a:pt x="691798" y="2025032"/>
                  </a:cubicBezTo>
                  <a:lnTo>
                    <a:pt x="685920" y="2036959"/>
                  </a:lnTo>
                  <a:cubicBezTo>
                    <a:pt x="682516" y="2043864"/>
                    <a:pt x="679422" y="2051397"/>
                    <a:pt x="676019" y="2058302"/>
                  </a:cubicBezTo>
                  <a:lnTo>
                    <a:pt x="664571" y="2083411"/>
                  </a:lnTo>
                  <a:cubicBezTo>
                    <a:pt x="662406" y="2092827"/>
                    <a:pt x="659931" y="2101615"/>
                    <a:pt x="657765" y="2111031"/>
                  </a:cubicBezTo>
                  <a:lnTo>
                    <a:pt x="651268" y="2141161"/>
                  </a:lnTo>
                  <a:cubicBezTo>
                    <a:pt x="650030" y="2148694"/>
                    <a:pt x="649102" y="2156855"/>
                    <a:pt x="647864" y="2164388"/>
                  </a:cubicBezTo>
                  <a:cubicBezTo>
                    <a:pt x="647246" y="2170665"/>
                    <a:pt x="646936" y="2176314"/>
                    <a:pt x="646317" y="2182592"/>
                  </a:cubicBezTo>
                  <a:cubicBezTo>
                    <a:pt x="645080" y="2184475"/>
                    <a:pt x="644151" y="2186985"/>
                    <a:pt x="642914" y="2188869"/>
                  </a:cubicBezTo>
                  <a:lnTo>
                    <a:pt x="609809" y="2220883"/>
                  </a:lnTo>
                  <a:lnTo>
                    <a:pt x="578251" y="2247247"/>
                  </a:lnTo>
                  <a:lnTo>
                    <a:pt x="548550" y="2271729"/>
                  </a:lnTo>
                  <a:cubicBezTo>
                    <a:pt x="538649" y="2279261"/>
                    <a:pt x="528440" y="2286166"/>
                    <a:pt x="518539" y="2293699"/>
                  </a:cubicBezTo>
                  <a:lnTo>
                    <a:pt x="482340" y="2313158"/>
                  </a:lnTo>
                  <a:lnTo>
                    <a:pt x="437479" y="2330107"/>
                  </a:lnTo>
                  <a:lnTo>
                    <a:pt x="400971" y="2336384"/>
                  </a:lnTo>
                  <a:lnTo>
                    <a:pt x="369413" y="2331362"/>
                  </a:lnTo>
                  <a:lnTo>
                    <a:pt x="338164" y="2321947"/>
                  </a:lnTo>
                  <a:lnTo>
                    <a:pt x="311557" y="2301859"/>
                  </a:lnTo>
                  <a:cubicBezTo>
                    <a:pt x="302584" y="2294954"/>
                    <a:pt x="293921" y="2287422"/>
                    <a:pt x="284949" y="2280517"/>
                  </a:cubicBezTo>
                  <a:cubicBezTo>
                    <a:pt x="277214" y="2272356"/>
                    <a:pt x="269479" y="2263568"/>
                    <a:pt x="261745" y="2255408"/>
                  </a:cubicBezTo>
                  <a:lnTo>
                    <a:pt x="240397" y="2227160"/>
                  </a:lnTo>
                  <a:cubicBezTo>
                    <a:pt x="234209" y="2218372"/>
                    <a:pt x="228330" y="2209584"/>
                    <a:pt x="222143" y="2200796"/>
                  </a:cubicBezTo>
                  <a:cubicBezTo>
                    <a:pt x="216574" y="2193263"/>
                    <a:pt x="211005" y="2185103"/>
                    <a:pt x="205435" y="2177570"/>
                  </a:cubicBezTo>
                  <a:cubicBezTo>
                    <a:pt x="201104" y="2170665"/>
                    <a:pt x="196463" y="2164387"/>
                    <a:pt x="192132" y="2157482"/>
                  </a:cubicBezTo>
                  <a:cubicBezTo>
                    <a:pt x="188419" y="2153716"/>
                    <a:pt x="184397" y="2149950"/>
                    <a:pt x="180684" y="2146183"/>
                  </a:cubicBezTo>
                  <a:cubicBezTo>
                    <a:pt x="169546" y="2133001"/>
                    <a:pt x="158717" y="2119191"/>
                    <a:pt x="147579" y="2106009"/>
                  </a:cubicBezTo>
                  <a:lnTo>
                    <a:pt x="119425" y="2060185"/>
                  </a:lnTo>
                  <a:lnTo>
                    <a:pt x="96220" y="2003690"/>
                  </a:lnTo>
                  <a:cubicBezTo>
                    <a:pt x="90652" y="1983602"/>
                    <a:pt x="85082" y="1964143"/>
                    <a:pt x="79513" y="1944056"/>
                  </a:cubicBezTo>
                  <a:cubicBezTo>
                    <a:pt x="75182" y="1922085"/>
                    <a:pt x="70541" y="1899487"/>
                    <a:pt x="66210" y="1877517"/>
                  </a:cubicBezTo>
                  <a:cubicBezTo>
                    <a:pt x="64663" y="1854291"/>
                    <a:pt x="62806" y="1831065"/>
                    <a:pt x="61259" y="1807839"/>
                  </a:cubicBezTo>
                  <a:lnTo>
                    <a:pt x="61259" y="1740045"/>
                  </a:lnTo>
                  <a:lnTo>
                    <a:pt x="69613" y="1672250"/>
                  </a:lnTo>
                  <a:cubicBezTo>
                    <a:pt x="71160" y="1661579"/>
                    <a:pt x="73016" y="1651536"/>
                    <a:pt x="74563" y="1640864"/>
                  </a:cubicBezTo>
                  <a:cubicBezTo>
                    <a:pt x="73944" y="1630821"/>
                    <a:pt x="73635" y="1620777"/>
                    <a:pt x="73016" y="1610733"/>
                  </a:cubicBezTo>
                  <a:lnTo>
                    <a:pt x="73016" y="1581230"/>
                  </a:lnTo>
                  <a:lnTo>
                    <a:pt x="73016" y="1552983"/>
                  </a:lnTo>
                  <a:cubicBezTo>
                    <a:pt x="73944" y="1545450"/>
                    <a:pt x="75182" y="1537289"/>
                    <a:pt x="76110" y="1529757"/>
                  </a:cubicBezTo>
                  <a:cubicBezTo>
                    <a:pt x="70541" y="1512808"/>
                    <a:pt x="65282" y="1495232"/>
                    <a:pt x="59713" y="1478283"/>
                  </a:cubicBezTo>
                  <a:cubicBezTo>
                    <a:pt x="53215" y="1459452"/>
                    <a:pt x="46409" y="1440620"/>
                    <a:pt x="39911" y="1421788"/>
                  </a:cubicBezTo>
                  <a:cubicBezTo>
                    <a:pt x="34342" y="1402329"/>
                    <a:pt x="28773" y="1383497"/>
                    <a:pt x="23204" y="1364038"/>
                  </a:cubicBezTo>
                  <a:lnTo>
                    <a:pt x="8354" y="1307542"/>
                  </a:lnTo>
                  <a:cubicBezTo>
                    <a:pt x="5569" y="1288710"/>
                    <a:pt x="2785" y="1270506"/>
                    <a:pt x="0" y="1251675"/>
                  </a:cubicBezTo>
                  <a:lnTo>
                    <a:pt x="33105" y="1218405"/>
                  </a:lnTo>
                  <a:lnTo>
                    <a:pt x="79513" y="1192040"/>
                  </a:lnTo>
                  <a:lnTo>
                    <a:pt x="127469" y="1170070"/>
                  </a:lnTo>
                  <a:lnTo>
                    <a:pt x="184088" y="1155632"/>
                  </a:lnTo>
                  <a:lnTo>
                    <a:pt x="240397" y="1148727"/>
                  </a:lnTo>
                  <a:cubicBezTo>
                    <a:pt x="245347" y="1151866"/>
                    <a:pt x="250297" y="1155633"/>
                    <a:pt x="255247" y="1158771"/>
                  </a:cubicBezTo>
                  <a:cubicBezTo>
                    <a:pt x="260816" y="1160654"/>
                    <a:pt x="266076" y="1163165"/>
                    <a:pt x="271645" y="1165048"/>
                  </a:cubicBezTo>
                  <a:cubicBezTo>
                    <a:pt x="277833" y="1166932"/>
                    <a:pt x="283711" y="1168187"/>
                    <a:pt x="289899" y="1170070"/>
                  </a:cubicBezTo>
                  <a:cubicBezTo>
                    <a:pt x="295468" y="1172581"/>
                    <a:pt x="301037" y="1175720"/>
                    <a:pt x="306606" y="1178231"/>
                  </a:cubicBezTo>
                  <a:cubicBezTo>
                    <a:pt x="311557" y="1182625"/>
                    <a:pt x="316507" y="1187646"/>
                    <a:pt x="321457" y="1192040"/>
                  </a:cubicBezTo>
                  <a:lnTo>
                    <a:pt x="338164" y="1216522"/>
                  </a:lnTo>
                  <a:cubicBezTo>
                    <a:pt x="341877" y="1225938"/>
                    <a:pt x="345899" y="1235354"/>
                    <a:pt x="349612" y="1244770"/>
                  </a:cubicBezTo>
                  <a:lnTo>
                    <a:pt x="336308" y="1266112"/>
                  </a:lnTo>
                  <a:cubicBezTo>
                    <a:pt x="334761" y="1273645"/>
                    <a:pt x="332905" y="1280550"/>
                    <a:pt x="331358" y="1288083"/>
                  </a:cubicBezTo>
                  <a:cubicBezTo>
                    <a:pt x="332905" y="1294988"/>
                    <a:pt x="334761" y="1302520"/>
                    <a:pt x="336308" y="1309425"/>
                  </a:cubicBezTo>
                  <a:cubicBezTo>
                    <a:pt x="337855" y="1316330"/>
                    <a:pt x="339711" y="1323863"/>
                    <a:pt x="341258" y="1330768"/>
                  </a:cubicBezTo>
                  <a:cubicBezTo>
                    <a:pt x="342496" y="1338301"/>
                    <a:pt x="343424" y="1346461"/>
                    <a:pt x="344661" y="1353994"/>
                  </a:cubicBezTo>
                  <a:cubicBezTo>
                    <a:pt x="344043" y="1361526"/>
                    <a:pt x="343733" y="1369687"/>
                    <a:pt x="343114" y="1377220"/>
                  </a:cubicBezTo>
                  <a:cubicBezTo>
                    <a:pt x="339092" y="1386008"/>
                    <a:pt x="335380" y="1394796"/>
                    <a:pt x="331358" y="1403584"/>
                  </a:cubicBezTo>
                  <a:lnTo>
                    <a:pt x="278452" y="1425555"/>
                  </a:lnTo>
                  <a:lnTo>
                    <a:pt x="278452" y="1448781"/>
                  </a:lnTo>
                  <a:cubicBezTo>
                    <a:pt x="279071" y="1456313"/>
                    <a:pt x="279380" y="1464473"/>
                    <a:pt x="279999" y="1472006"/>
                  </a:cubicBezTo>
                  <a:cubicBezTo>
                    <a:pt x="281236" y="1480794"/>
                    <a:pt x="282164" y="1489582"/>
                    <a:pt x="283402" y="1498371"/>
                  </a:cubicBezTo>
                  <a:lnTo>
                    <a:pt x="283402" y="1522852"/>
                  </a:lnTo>
                  <a:cubicBezTo>
                    <a:pt x="282164" y="1531013"/>
                    <a:pt x="281236" y="1539801"/>
                    <a:pt x="279999" y="1547961"/>
                  </a:cubicBezTo>
                  <a:cubicBezTo>
                    <a:pt x="278452" y="1554866"/>
                    <a:pt x="276595" y="1561143"/>
                    <a:pt x="275048" y="1568048"/>
                  </a:cubicBezTo>
                  <a:cubicBezTo>
                    <a:pt x="270717" y="1573698"/>
                    <a:pt x="266076" y="1578720"/>
                    <a:pt x="261745" y="1584369"/>
                  </a:cubicBezTo>
                  <a:lnTo>
                    <a:pt x="275048" y="1609478"/>
                  </a:lnTo>
                  <a:cubicBezTo>
                    <a:pt x="279999" y="1617011"/>
                    <a:pt x="284949" y="1625171"/>
                    <a:pt x="289899" y="1632704"/>
                  </a:cubicBezTo>
                  <a:cubicBezTo>
                    <a:pt x="295468" y="1639609"/>
                    <a:pt x="301037" y="1647142"/>
                    <a:pt x="306606" y="1654047"/>
                  </a:cubicBezTo>
                  <a:lnTo>
                    <a:pt x="323004" y="1669112"/>
                  </a:lnTo>
                  <a:cubicBezTo>
                    <a:pt x="327954" y="1670995"/>
                    <a:pt x="333214" y="1673506"/>
                    <a:pt x="338164" y="1675389"/>
                  </a:cubicBezTo>
                  <a:cubicBezTo>
                    <a:pt x="341877" y="1669740"/>
                    <a:pt x="345899" y="1664718"/>
                    <a:pt x="349612" y="1659068"/>
                  </a:cubicBezTo>
                  <a:lnTo>
                    <a:pt x="357965" y="1630821"/>
                  </a:lnTo>
                  <a:cubicBezTo>
                    <a:pt x="361678" y="1619522"/>
                    <a:pt x="365700" y="1607595"/>
                    <a:pt x="369413" y="1596296"/>
                  </a:cubicBezTo>
                  <a:cubicBezTo>
                    <a:pt x="372816" y="1583113"/>
                    <a:pt x="376219" y="1569304"/>
                    <a:pt x="379622" y="1556122"/>
                  </a:cubicBezTo>
                  <a:cubicBezTo>
                    <a:pt x="381788" y="1541684"/>
                    <a:pt x="383954" y="1527874"/>
                    <a:pt x="386120" y="1513436"/>
                  </a:cubicBezTo>
                  <a:lnTo>
                    <a:pt x="394473" y="1472006"/>
                  </a:lnTo>
                  <a:cubicBezTo>
                    <a:pt x="396020" y="1459452"/>
                    <a:pt x="397877" y="1446270"/>
                    <a:pt x="399423" y="1433715"/>
                  </a:cubicBezTo>
                  <a:cubicBezTo>
                    <a:pt x="400042" y="1423671"/>
                    <a:pt x="400352" y="1413628"/>
                    <a:pt x="400970" y="1403584"/>
                  </a:cubicBezTo>
                  <a:cubicBezTo>
                    <a:pt x="400352" y="1396679"/>
                    <a:pt x="400042" y="1389146"/>
                    <a:pt x="399424" y="1382241"/>
                  </a:cubicBezTo>
                  <a:lnTo>
                    <a:pt x="407777" y="1380358"/>
                  </a:lnTo>
                  <a:cubicBezTo>
                    <a:pt x="408705" y="1379103"/>
                    <a:pt x="409943" y="1378475"/>
                    <a:pt x="410871" y="1377220"/>
                  </a:cubicBezTo>
                  <a:cubicBezTo>
                    <a:pt x="412418" y="1375964"/>
                    <a:pt x="414274" y="1375336"/>
                    <a:pt x="415821" y="1374081"/>
                  </a:cubicBezTo>
                  <a:cubicBezTo>
                    <a:pt x="416440" y="1372825"/>
                    <a:pt x="417059" y="1372198"/>
                    <a:pt x="417678" y="1370942"/>
                  </a:cubicBezTo>
                  <a:cubicBezTo>
                    <a:pt x="418606" y="1369687"/>
                    <a:pt x="419843" y="1368431"/>
                    <a:pt x="420771" y="1367176"/>
                  </a:cubicBezTo>
                  <a:cubicBezTo>
                    <a:pt x="421390" y="1365293"/>
                    <a:pt x="422009" y="1364038"/>
                    <a:pt x="422628" y="1362154"/>
                  </a:cubicBezTo>
                  <a:cubicBezTo>
                    <a:pt x="423866" y="1359643"/>
                    <a:pt x="424794" y="1356505"/>
                    <a:pt x="426031" y="1353994"/>
                  </a:cubicBezTo>
                  <a:cubicBezTo>
                    <a:pt x="424793" y="1347089"/>
                    <a:pt x="423865" y="1339556"/>
                    <a:pt x="422628" y="1332651"/>
                  </a:cubicBezTo>
                  <a:cubicBezTo>
                    <a:pt x="423865" y="1322607"/>
                    <a:pt x="424794" y="1312564"/>
                    <a:pt x="426031" y="1302520"/>
                  </a:cubicBezTo>
                  <a:cubicBezTo>
                    <a:pt x="428197" y="1291849"/>
                    <a:pt x="430363" y="1281805"/>
                    <a:pt x="432528" y="1271134"/>
                  </a:cubicBezTo>
                  <a:cubicBezTo>
                    <a:pt x="435932" y="1260462"/>
                    <a:pt x="439026" y="1250419"/>
                    <a:pt x="442429" y="1239748"/>
                  </a:cubicBezTo>
                  <a:cubicBezTo>
                    <a:pt x="445832" y="1231587"/>
                    <a:pt x="448926" y="1223427"/>
                    <a:pt x="452329" y="1215266"/>
                  </a:cubicBezTo>
                  <a:cubicBezTo>
                    <a:pt x="456661" y="1208361"/>
                    <a:pt x="461302" y="1202084"/>
                    <a:pt x="465633" y="1195179"/>
                  </a:cubicBezTo>
                  <a:lnTo>
                    <a:pt x="487290" y="1178231"/>
                  </a:lnTo>
                  <a:lnTo>
                    <a:pt x="515445" y="1166932"/>
                  </a:lnTo>
                  <a:cubicBezTo>
                    <a:pt x="525346" y="1165048"/>
                    <a:pt x="535246" y="1163793"/>
                    <a:pt x="545147" y="1161910"/>
                  </a:cubicBezTo>
                  <a:lnTo>
                    <a:pt x="576704" y="1155632"/>
                  </a:lnTo>
                  <a:lnTo>
                    <a:pt x="609809" y="1148727"/>
                  </a:lnTo>
                  <a:lnTo>
                    <a:pt x="639511" y="1135545"/>
                  </a:lnTo>
                  <a:lnTo>
                    <a:pt x="701080" y="1105414"/>
                  </a:lnTo>
                  <a:lnTo>
                    <a:pt x="767289" y="1072773"/>
                  </a:lnTo>
                  <a:lnTo>
                    <a:pt x="835355" y="1039503"/>
                  </a:lnTo>
                  <a:lnTo>
                    <a:pt x="894758" y="1004351"/>
                  </a:lnTo>
                  <a:cubicBezTo>
                    <a:pt x="891046" y="1001212"/>
                    <a:pt x="887023" y="998073"/>
                    <a:pt x="883311" y="994935"/>
                  </a:cubicBezTo>
                  <a:cubicBezTo>
                    <a:pt x="891664" y="991796"/>
                    <a:pt x="899708" y="988030"/>
                    <a:pt x="908062" y="984891"/>
                  </a:cubicBezTo>
                  <a:lnTo>
                    <a:pt x="926316" y="969826"/>
                  </a:lnTo>
                  <a:lnTo>
                    <a:pt x="944570" y="951622"/>
                  </a:lnTo>
                  <a:cubicBezTo>
                    <a:pt x="949520" y="944717"/>
                    <a:pt x="954471" y="938439"/>
                    <a:pt x="959421" y="931534"/>
                  </a:cubicBezTo>
                  <a:cubicBezTo>
                    <a:pt x="964990" y="925257"/>
                    <a:pt x="970559" y="918352"/>
                    <a:pt x="976128" y="912075"/>
                  </a:cubicBezTo>
                  <a:close/>
                  <a:moveTo>
                    <a:pt x="2691081" y="204628"/>
                  </a:moveTo>
                  <a:lnTo>
                    <a:pt x="2716142" y="202745"/>
                  </a:lnTo>
                  <a:lnTo>
                    <a:pt x="2745843" y="202745"/>
                  </a:lnTo>
                  <a:lnTo>
                    <a:pt x="2782351" y="204628"/>
                  </a:lnTo>
                  <a:lnTo>
                    <a:pt x="2818860" y="209650"/>
                  </a:lnTo>
                  <a:lnTo>
                    <a:pt x="2858462" y="217810"/>
                  </a:lnTo>
                  <a:lnTo>
                    <a:pt x="2891876" y="225971"/>
                  </a:lnTo>
                  <a:lnTo>
                    <a:pt x="2923124" y="239153"/>
                  </a:lnTo>
                  <a:lnTo>
                    <a:pt x="2943235" y="252336"/>
                  </a:lnTo>
                  <a:lnTo>
                    <a:pt x="2956229" y="269284"/>
                  </a:lnTo>
                  <a:cubicBezTo>
                    <a:pt x="2958085" y="272423"/>
                    <a:pt x="2959633" y="275561"/>
                    <a:pt x="2961489" y="278700"/>
                  </a:cubicBezTo>
                  <a:cubicBezTo>
                    <a:pt x="2962108" y="286232"/>
                    <a:pt x="2962417" y="293138"/>
                    <a:pt x="2963036" y="300670"/>
                  </a:cubicBezTo>
                  <a:cubicBezTo>
                    <a:pt x="2964583" y="310086"/>
                    <a:pt x="2966439" y="319502"/>
                    <a:pt x="2967986" y="328918"/>
                  </a:cubicBezTo>
                  <a:cubicBezTo>
                    <a:pt x="2969224" y="338961"/>
                    <a:pt x="2970152" y="348377"/>
                    <a:pt x="2971389" y="358421"/>
                  </a:cubicBezTo>
                  <a:cubicBezTo>
                    <a:pt x="2972936" y="370348"/>
                    <a:pt x="2974792" y="381647"/>
                    <a:pt x="2976340" y="393573"/>
                  </a:cubicBezTo>
                  <a:cubicBezTo>
                    <a:pt x="2976958" y="403617"/>
                    <a:pt x="2977268" y="413033"/>
                    <a:pt x="2977886" y="423077"/>
                  </a:cubicBezTo>
                  <a:cubicBezTo>
                    <a:pt x="2979124" y="432493"/>
                    <a:pt x="2980052" y="441909"/>
                    <a:pt x="2981290" y="451324"/>
                  </a:cubicBezTo>
                  <a:lnTo>
                    <a:pt x="2981290" y="471412"/>
                  </a:lnTo>
                  <a:cubicBezTo>
                    <a:pt x="2977268" y="486477"/>
                    <a:pt x="2973555" y="500915"/>
                    <a:pt x="2969533" y="515980"/>
                  </a:cubicBezTo>
                  <a:cubicBezTo>
                    <a:pt x="2971080" y="522885"/>
                    <a:pt x="2972936" y="530418"/>
                    <a:pt x="2974483" y="537323"/>
                  </a:cubicBezTo>
                  <a:cubicBezTo>
                    <a:pt x="2976649" y="547366"/>
                    <a:pt x="2979124" y="557410"/>
                    <a:pt x="2981290" y="567453"/>
                  </a:cubicBezTo>
                  <a:cubicBezTo>
                    <a:pt x="2984074" y="577497"/>
                    <a:pt x="2986859" y="586913"/>
                    <a:pt x="2989643" y="596956"/>
                  </a:cubicBezTo>
                  <a:lnTo>
                    <a:pt x="2996140" y="623321"/>
                  </a:lnTo>
                  <a:cubicBezTo>
                    <a:pt x="2997378" y="633365"/>
                    <a:pt x="2998306" y="643409"/>
                    <a:pt x="2999544" y="653452"/>
                  </a:cubicBezTo>
                  <a:lnTo>
                    <a:pt x="2999544" y="684838"/>
                  </a:lnTo>
                  <a:lnTo>
                    <a:pt x="2997687" y="714969"/>
                  </a:lnTo>
                  <a:cubicBezTo>
                    <a:pt x="2997069" y="724385"/>
                    <a:pt x="2996759" y="733173"/>
                    <a:pt x="2996140" y="742589"/>
                  </a:cubicBezTo>
                  <a:lnTo>
                    <a:pt x="2996141" y="769581"/>
                  </a:lnTo>
                  <a:cubicBezTo>
                    <a:pt x="2997688" y="775858"/>
                    <a:pt x="2999544" y="781508"/>
                    <a:pt x="3001091" y="787785"/>
                  </a:cubicBezTo>
                  <a:cubicBezTo>
                    <a:pt x="3005113" y="792807"/>
                    <a:pt x="3008826" y="797201"/>
                    <a:pt x="3012848" y="802223"/>
                  </a:cubicBezTo>
                  <a:lnTo>
                    <a:pt x="3027698" y="817288"/>
                  </a:lnTo>
                  <a:lnTo>
                    <a:pt x="3044096" y="830470"/>
                  </a:lnTo>
                  <a:cubicBezTo>
                    <a:pt x="3049046" y="834237"/>
                    <a:pt x="3054306" y="838631"/>
                    <a:pt x="3059256" y="842397"/>
                  </a:cubicBezTo>
                  <a:lnTo>
                    <a:pt x="3074107" y="853697"/>
                  </a:lnTo>
                  <a:cubicBezTo>
                    <a:pt x="3078438" y="859974"/>
                    <a:pt x="3083079" y="865623"/>
                    <a:pt x="3087411" y="871900"/>
                  </a:cubicBezTo>
                  <a:cubicBezTo>
                    <a:pt x="3089576" y="880061"/>
                    <a:pt x="3091742" y="888849"/>
                    <a:pt x="3093908" y="897009"/>
                  </a:cubicBezTo>
                  <a:lnTo>
                    <a:pt x="3062350" y="954760"/>
                  </a:lnTo>
                  <a:cubicBezTo>
                    <a:pt x="3053996" y="976103"/>
                    <a:pt x="3045952" y="998073"/>
                    <a:pt x="3037599" y="1019416"/>
                  </a:cubicBezTo>
                  <a:cubicBezTo>
                    <a:pt x="3031102" y="1041386"/>
                    <a:pt x="3024295" y="1063985"/>
                    <a:pt x="3017798" y="1085955"/>
                  </a:cubicBezTo>
                  <a:cubicBezTo>
                    <a:pt x="3010991" y="1109181"/>
                    <a:pt x="3004494" y="1132407"/>
                    <a:pt x="2997687" y="1155632"/>
                  </a:cubicBezTo>
                  <a:lnTo>
                    <a:pt x="2976340" y="1223427"/>
                  </a:lnTo>
                  <a:lnTo>
                    <a:pt x="2953135" y="1289338"/>
                  </a:lnTo>
                  <a:cubicBezTo>
                    <a:pt x="2949113" y="1301265"/>
                    <a:pt x="2945401" y="1312564"/>
                    <a:pt x="2941378" y="1324491"/>
                  </a:cubicBezTo>
                  <a:cubicBezTo>
                    <a:pt x="2937975" y="1337045"/>
                    <a:pt x="2934881" y="1349600"/>
                    <a:pt x="2931478" y="1362154"/>
                  </a:cubicBezTo>
                  <a:cubicBezTo>
                    <a:pt x="2929312" y="1374709"/>
                    <a:pt x="2927146" y="1387891"/>
                    <a:pt x="2924981" y="1400446"/>
                  </a:cubicBezTo>
                  <a:cubicBezTo>
                    <a:pt x="2920958" y="1414255"/>
                    <a:pt x="2917245" y="1428065"/>
                    <a:pt x="2913224" y="1441875"/>
                  </a:cubicBezTo>
                  <a:cubicBezTo>
                    <a:pt x="2909511" y="1454430"/>
                    <a:pt x="2905489" y="1467612"/>
                    <a:pt x="2901776" y="1480167"/>
                  </a:cubicBezTo>
                  <a:lnTo>
                    <a:pt x="2881666" y="1513436"/>
                  </a:lnTo>
                  <a:cubicBezTo>
                    <a:pt x="2873931" y="1520341"/>
                    <a:pt x="2866196" y="1527874"/>
                    <a:pt x="2858461" y="1534779"/>
                  </a:cubicBezTo>
                  <a:lnTo>
                    <a:pt x="2828760" y="1549844"/>
                  </a:lnTo>
                  <a:cubicBezTo>
                    <a:pt x="2817622" y="1552983"/>
                    <a:pt x="2806793" y="1556749"/>
                    <a:pt x="2795655" y="1559888"/>
                  </a:cubicBezTo>
                  <a:lnTo>
                    <a:pt x="2759147" y="1568048"/>
                  </a:lnTo>
                  <a:lnTo>
                    <a:pt x="2721092" y="1574325"/>
                  </a:lnTo>
                  <a:lnTo>
                    <a:pt x="2684584" y="1584369"/>
                  </a:lnTo>
                  <a:lnTo>
                    <a:pt x="2619921" y="1596296"/>
                  </a:lnTo>
                  <a:lnTo>
                    <a:pt x="2546905" y="1609478"/>
                  </a:lnTo>
                  <a:lnTo>
                    <a:pt x="2467392" y="1615756"/>
                  </a:lnTo>
                  <a:lnTo>
                    <a:pt x="2382928" y="1622660"/>
                  </a:lnTo>
                  <a:lnTo>
                    <a:pt x="2298464" y="1623916"/>
                  </a:lnTo>
                  <a:lnTo>
                    <a:pt x="2210597" y="1625799"/>
                  </a:lnTo>
                  <a:lnTo>
                    <a:pt x="2122730" y="1625799"/>
                  </a:lnTo>
                  <a:cubicBezTo>
                    <a:pt x="2123349" y="1664090"/>
                    <a:pt x="2123968" y="1701754"/>
                    <a:pt x="2124586" y="1740045"/>
                  </a:cubicBezTo>
                  <a:cubicBezTo>
                    <a:pt x="2127371" y="1779592"/>
                    <a:pt x="2129846" y="1818511"/>
                    <a:pt x="2132631" y="1858058"/>
                  </a:cubicBezTo>
                  <a:cubicBezTo>
                    <a:pt x="2136962" y="1896349"/>
                    <a:pt x="2141603" y="1935268"/>
                    <a:pt x="2145935" y="1973559"/>
                  </a:cubicBezTo>
                  <a:cubicBezTo>
                    <a:pt x="2151503" y="2009967"/>
                    <a:pt x="2157073" y="2047003"/>
                    <a:pt x="2162642" y="2083411"/>
                  </a:cubicBezTo>
                  <a:cubicBezTo>
                    <a:pt x="2169758" y="2117308"/>
                    <a:pt x="2176874" y="2151833"/>
                    <a:pt x="2183990" y="2185730"/>
                  </a:cubicBezTo>
                  <a:cubicBezTo>
                    <a:pt x="2191106" y="2215861"/>
                    <a:pt x="2198531" y="2246619"/>
                    <a:pt x="2205647" y="2276750"/>
                  </a:cubicBezTo>
                  <a:cubicBezTo>
                    <a:pt x="2210597" y="2301860"/>
                    <a:pt x="2215547" y="2326341"/>
                    <a:pt x="2220498" y="2351450"/>
                  </a:cubicBezTo>
                  <a:lnTo>
                    <a:pt x="2221212" y="2354889"/>
                  </a:lnTo>
                  <a:lnTo>
                    <a:pt x="2010605" y="2383922"/>
                  </a:lnTo>
                  <a:lnTo>
                    <a:pt x="2010112" y="2381580"/>
                  </a:lnTo>
                  <a:cubicBezTo>
                    <a:pt x="2003924" y="2362121"/>
                    <a:pt x="1998046" y="2342661"/>
                    <a:pt x="1991858" y="2323202"/>
                  </a:cubicBezTo>
                  <a:cubicBezTo>
                    <a:pt x="1983504" y="2304370"/>
                    <a:pt x="1975460" y="2285539"/>
                    <a:pt x="1967107" y="2266707"/>
                  </a:cubicBezTo>
                  <a:lnTo>
                    <a:pt x="1942046" y="2213978"/>
                  </a:lnTo>
                  <a:cubicBezTo>
                    <a:pt x="1933383" y="2196402"/>
                    <a:pt x="1924411" y="2178825"/>
                    <a:pt x="1915748" y="2161249"/>
                  </a:cubicBezTo>
                  <a:cubicBezTo>
                    <a:pt x="1908632" y="2144928"/>
                    <a:pt x="1901207" y="2129235"/>
                    <a:pt x="1894091" y="2112914"/>
                  </a:cubicBezTo>
                  <a:lnTo>
                    <a:pt x="1827881" y="1950333"/>
                  </a:lnTo>
                  <a:lnTo>
                    <a:pt x="1766622" y="1791519"/>
                  </a:lnTo>
                  <a:lnTo>
                    <a:pt x="1708456" y="1625799"/>
                  </a:lnTo>
                  <a:lnTo>
                    <a:pt x="1609142" y="1273017"/>
                  </a:lnTo>
                  <a:lnTo>
                    <a:pt x="1579131" y="1208361"/>
                  </a:lnTo>
                  <a:lnTo>
                    <a:pt x="1544479" y="1141823"/>
                  </a:lnTo>
                  <a:lnTo>
                    <a:pt x="1509518" y="1077794"/>
                  </a:lnTo>
                  <a:lnTo>
                    <a:pt x="1478269" y="1017533"/>
                  </a:lnTo>
                  <a:cubicBezTo>
                    <a:pt x="1469297" y="986146"/>
                    <a:pt x="1460634" y="954760"/>
                    <a:pt x="1451662" y="923374"/>
                  </a:cubicBezTo>
                  <a:lnTo>
                    <a:pt x="1468369" y="912075"/>
                  </a:lnTo>
                  <a:cubicBezTo>
                    <a:pt x="1472081" y="917097"/>
                    <a:pt x="1476104" y="921491"/>
                    <a:pt x="1479816" y="926513"/>
                  </a:cubicBezTo>
                  <a:lnTo>
                    <a:pt x="1499617" y="939695"/>
                  </a:lnTo>
                  <a:cubicBezTo>
                    <a:pt x="1505186" y="943461"/>
                    <a:pt x="1510755" y="947855"/>
                    <a:pt x="1516324" y="951622"/>
                  </a:cubicBezTo>
                  <a:cubicBezTo>
                    <a:pt x="1522512" y="954760"/>
                    <a:pt x="1528390" y="958527"/>
                    <a:pt x="1534578" y="961665"/>
                  </a:cubicBezTo>
                  <a:cubicBezTo>
                    <a:pt x="1532413" y="967315"/>
                    <a:pt x="1529938" y="972337"/>
                    <a:pt x="1527772" y="977986"/>
                  </a:cubicBezTo>
                  <a:lnTo>
                    <a:pt x="1577584" y="1011256"/>
                  </a:lnTo>
                  <a:lnTo>
                    <a:pt x="1610689" y="1011256"/>
                  </a:lnTo>
                  <a:lnTo>
                    <a:pt x="1653694" y="1009372"/>
                  </a:lnTo>
                  <a:lnTo>
                    <a:pt x="1703506" y="1006234"/>
                  </a:lnTo>
                  <a:lnTo>
                    <a:pt x="1754865" y="1006234"/>
                  </a:lnTo>
                  <a:lnTo>
                    <a:pt x="1806224" y="1006234"/>
                  </a:lnTo>
                  <a:lnTo>
                    <a:pt x="1854488" y="1006234"/>
                  </a:lnTo>
                  <a:lnTo>
                    <a:pt x="1897494" y="1011256"/>
                  </a:lnTo>
                  <a:lnTo>
                    <a:pt x="1930599" y="1014394"/>
                  </a:lnTo>
                  <a:cubicBezTo>
                    <a:pt x="1938333" y="1016905"/>
                    <a:pt x="1946068" y="1018788"/>
                    <a:pt x="1953803" y="1021299"/>
                  </a:cubicBezTo>
                  <a:lnTo>
                    <a:pt x="1978554" y="1036365"/>
                  </a:lnTo>
                  <a:cubicBezTo>
                    <a:pt x="1983505" y="1042642"/>
                    <a:pt x="1988454" y="1048291"/>
                    <a:pt x="1993405" y="1054569"/>
                  </a:cubicBezTo>
                  <a:cubicBezTo>
                    <a:pt x="1996189" y="1059590"/>
                    <a:pt x="1998974" y="1063985"/>
                    <a:pt x="2001758" y="1069007"/>
                  </a:cubicBezTo>
                  <a:cubicBezTo>
                    <a:pt x="2003924" y="1075284"/>
                    <a:pt x="2006399" y="1080933"/>
                    <a:pt x="2008565" y="1087211"/>
                  </a:cubicBezTo>
                  <a:lnTo>
                    <a:pt x="2016609" y="1107298"/>
                  </a:lnTo>
                  <a:lnTo>
                    <a:pt x="2029913" y="1130523"/>
                  </a:lnTo>
                  <a:cubicBezTo>
                    <a:pt x="2033316" y="1133662"/>
                    <a:pt x="2036410" y="1137428"/>
                    <a:pt x="2039814" y="1140567"/>
                  </a:cubicBezTo>
                  <a:cubicBezTo>
                    <a:pt x="2044145" y="1141822"/>
                    <a:pt x="2048786" y="1142450"/>
                    <a:pt x="2053117" y="1143706"/>
                  </a:cubicBezTo>
                  <a:lnTo>
                    <a:pt x="2068277" y="1145589"/>
                  </a:lnTo>
                  <a:cubicBezTo>
                    <a:pt x="2073847" y="1146844"/>
                    <a:pt x="2079106" y="1147472"/>
                    <a:pt x="2084675" y="1148728"/>
                  </a:cubicBezTo>
                  <a:cubicBezTo>
                    <a:pt x="2090244" y="1149983"/>
                    <a:pt x="2095813" y="1150611"/>
                    <a:pt x="2101382" y="1151866"/>
                  </a:cubicBezTo>
                  <a:lnTo>
                    <a:pt x="2117780" y="1185136"/>
                  </a:lnTo>
                  <a:cubicBezTo>
                    <a:pt x="2121183" y="1186391"/>
                    <a:pt x="2124277" y="1187019"/>
                    <a:pt x="2127681" y="1188274"/>
                  </a:cubicBezTo>
                  <a:lnTo>
                    <a:pt x="2149338" y="1188274"/>
                  </a:lnTo>
                  <a:lnTo>
                    <a:pt x="2177492" y="1192040"/>
                  </a:lnTo>
                  <a:lnTo>
                    <a:pt x="2207194" y="1192041"/>
                  </a:lnTo>
                  <a:cubicBezTo>
                    <a:pt x="2216476" y="1192668"/>
                    <a:pt x="2226067" y="1192668"/>
                    <a:pt x="2235349" y="1193296"/>
                  </a:cubicBezTo>
                  <a:lnTo>
                    <a:pt x="2258553" y="1195179"/>
                  </a:lnTo>
                  <a:cubicBezTo>
                    <a:pt x="2268144" y="1197690"/>
                    <a:pt x="2277426" y="1200829"/>
                    <a:pt x="2287017" y="1203340"/>
                  </a:cubicBezTo>
                  <a:lnTo>
                    <a:pt x="2321669" y="1213383"/>
                  </a:lnTo>
                  <a:lnTo>
                    <a:pt x="2356320" y="1221544"/>
                  </a:lnTo>
                  <a:lnTo>
                    <a:pt x="2389735" y="1229704"/>
                  </a:lnTo>
                  <a:cubicBezTo>
                    <a:pt x="2399016" y="1231587"/>
                    <a:pt x="2408608" y="1232843"/>
                    <a:pt x="2417889" y="1234726"/>
                  </a:cubicBezTo>
                  <a:lnTo>
                    <a:pt x="2450994" y="1236609"/>
                  </a:lnTo>
                  <a:lnTo>
                    <a:pt x="2487502" y="1236609"/>
                  </a:lnTo>
                  <a:lnTo>
                    <a:pt x="2525557" y="1234726"/>
                  </a:lnTo>
                  <a:lnTo>
                    <a:pt x="2560209" y="1234726"/>
                  </a:lnTo>
                  <a:lnTo>
                    <a:pt x="2591767" y="1239748"/>
                  </a:lnTo>
                  <a:cubicBezTo>
                    <a:pt x="2594551" y="1233470"/>
                    <a:pt x="2597336" y="1227821"/>
                    <a:pt x="2600120" y="1221543"/>
                  </a:cubicBezTo>
                  <a:cubicBezTo>
                    <a:pt x="2604452" y="1217150"/>
                    <a:pt x="2609093" y="1212755"/>
                    <a:pt x="2613424" y="1208362"/>
                  </a:cubicBezTo>
                  <a:cubicBezTo>
                    <a:pt x="2617755" y="1203340"/>
                    <a:pt x="2622397" y="1198318"/>
                    <a:pt x="2626728" y="1193296"/>
                  </a:cubicBezTo>
                  <a:cubicBezTo>
                    <a:pt x="2629512" y="1188902"/>
                    <a:pt x="2631988" y="1184508"/>
                    <a:pt x="2634772" y="1180114"/>
                  </a:cubicBezTo>
                  <a:cubicBezTo>
                    <a:pt x="2637556" y="1173837"/>
                    <a:pt x="2640341" y="1168187"/>
                    <a:pt x="2643125" y="1161910"/>
                  </a:cubicBezTo>
                  <a:cubicBezTo>
                    <a:pt x="2643744" y="1155633"/>
                    <a:pt x="2644054" y="1149983"/>
                    <a:pt x="2644672" y="1143706"/>
                  </a:cubicBezTo>
                  <a:cubicBezTo>
                    <a:pt x="2644054" y="1139312"/>
                    <a:pt x="2643744" y="1134917"/>
                    <a:pt x="2643126" y="1130523"/>
                  </a:cubicBezTo>
                  <a:lnTo>
                    <a:pt x="2643126" y="1115458"/>
                  </a:lnTo>
                  <a:cubicBezTo>
                    <a:pt x="2643744" y="1109181"/>
                    <a:pt x="2644054" y="1103531"/>
                    <a:pt x="2644673" y="1097254"/>
                  </a:cubicBezTo>
                  <a:cubicBezTo>
                    <a:pt x="2646838" y="1088466"/>
                    <a:pt x="2649313" y="1079678"/>
                    <a:pt x="2651479" y="1070889"/>
                  </a:cubicBezTo>
                  <a:cubicBezTo>
                    <a:pt x="2657667" y="1057707"/>
                    <a:pt x="2663546" y="1044525"/>
                    <a:pt x="2669734" y="1031343"/>
                  </a:cubicBezTo>
                  <a:cubicBezTo>
                    <a:pt x="2676849" y="1018161"/>
                    <a:pt x="2683965" y="1004351"/>
                    <a:pt x="2691081" y="991168"/>
                  </a:cubicBezTo>
                  <a:cubicBezTo>
                    <a:pt x="2696031" y="977986"/>
                    <a:pt x="2701291" y="964804"/>
                    <a:pt x="2706241" y="951621"/>
                  </a:cubicBezTo>
                  <a:lnTo>
                    <a:pt x="2712738" y="923374"/>
                  </a:lnTo>
                  <a:cubicBezTo>
                    <a:pt x="2714904" y="912075"/>
                    <a:pt x="2717380" y="900148"/>
                    <a:pt x="2719545" y="888849"/>
                  </a:cubicBezTo>
                  <a:cubicBezTo>
                    <a:pt x="2720473" y="876923"/>
                    <a:pt x="2721711" y="865623"/>
                    <a:pt x="2722639" y="853697"/>
                  </a:cubicBezTo>
                  <a:cubicBezTo>
                    <a:pt x="2724805" y="842398"/>
                    <a:pt x="2727280" y="831726"/>
                    <a:pt x="2729446" y="820427"/>
                  </a:cubicBezTo>
                  <a:cubicBezTo>
                    <a:pt x="2731611" y="810384"/>
                    <a:pt x="2733777" y="800968"/>
                    <a:pt x="2735943" y="790924"/>
                  </a:cubicBezTo>
                  <a:cubicBezTo>
                    <a:pt x="2738727" y="782764"/>
                    <a:pt x="2741512" y="773975"/>
                    <a:pt x="2744297" y="765815"/>
                  </a:cubicBezTo>
                  <a:cubicBezTo>
                    <a:pt x="2748628" y="759537"/>
                    <a:pt x="2753269" y="753888"/>
                    <a:pt x="2757600" y="747611"/>
                  </a:cubicBezTo>
                  <a:cubicBezTo>
                    <a:pt x="2762550" y="741334"/>
                    <a:pt x="2767501" y="734428"/>
                    <a:pt x="2772451" y="728152"/>
                  </a:cubicBezTo>
                  <a:lnTo>
                    <a:pt x="2782351" y="706181"/>
                  </a:lnTo>
                  <a:lnTo>
                    <a:pt x="2788849" y="677933"/>
                  </a:lnTo>
                  <a:lnTo>
                    <a:pt x="2788849" y="656591"/>
                  </a:lnTo>
                  <a:lnTo>
                    <a:pt x="2788849" y="638387"/>
                  </a:lnTo>
                  <a:cubicBezTo>
                    <a:pt x="2788230" y="631482"/>
                    <a:pt x="2787921" y="625204"/>
                    <a:pt x="2787302" y="618299"/>
                  </a:cubicBezTo>
                  <a:cubicBezTo>
                    <a:pt x="2786683" y="612022"/>
                    <a:pt x="2786374" y="605117"/>
                    <a:pt x="2785754" y="598840"/>
                  </a:cubicBezTo>
                  <a:cubicBezTo>
                    <a:pt x="2786683" y="591307"/>
                    <a:pt x="2787921" y="583147"/>
                    <a:pt x="2788849" y="575614"/>
                  </a:cubicBezTo>
                  <a:lnTo>
                    <a:pt x="2749247" y="540461"/>
                  </a:lnTo>
                  <a:lnTo>
                    <a:pt x="2709335" y="502798"/>
                  </a:lnTo>
                  <a:lnTo>
                    <a:pt x="2676230" y="461368"/>
                  </a:lnTo>
                  <a:cubicBezTo>
                    <a:pt x="2666949" y="445675"/>
                    <a:pt x="2657358" y="430609"/>
                    <a:pt x="2648076" y="414916"/>
                  </a:cubicBezTo>
                  <a:cubicBezTo>
                    <a:pt x="2640341" y="397340"/>
                    <a:pt x="2632606" y="379136"/>
                    <a:pt x="2624872" y="361559"/>
                  </a:cubicBezTo>
                  <a:cubicBezTo>
                    <a:pt x="2616209" y="332684"/>
                    <a:pt x="2607236" y="304437"/>
                    <a:pt x="2598573" y="275561"/>
                  </a:cubicBezTo>
                  <a:lnTo>
                    <a:pt x="2619921" y="260496"/>
                  </a:lnTo>
                  <a:cubicBezTo>
                    <a:pt x="2628275" y="258613"/>
                    <a:pt x="2636319" y="256102"/>
                    <a:pt x="2644673" y="254219"/>
                  </a:cubicBezTo>
                  <a:lnTo>
                    <a:pt x="2673137" y="241036"/>
                  </a:lnTo>
                  <a:close/>
                  <a:moveTo>
                    <a:pt x="1148920" y="0"/>
                  </a:moveTo>
                  <a:lnTo>
                    <a:pt x="1238794" y="28794"/>
                  </a:lnTo>
                  <a:lnTo>
                    <a:pt x="1257447" y="42343"/>
                  </a:lnTo>
                  <a:lnTo>
                    <a:pt x="1267621" y="62668"/>
                  </a:lnTo>
                  <a:lnTo>
                    <a:pt x="1276100" y="81299"/>
                  </a:lnTo>
                  <a:lnTo>
                    <a:pt x="1286274" y="103318"/>
                  </a:lnTo>
                  <a:lnTo>
                    <a:pt x="1294753" y="123643"/>
                  </a:lnTo>
                  <a:lnTo>
                    <a:pt x="1350712" y="155824"/>
                  </a:lnTo>
                  <a:lnTo>
                    <a:pt x="1371061" y="176149"/>
                  </a:lnTo>
                  <a:lnTo>
                    <a:pt x="1393105" y="204942"/>
                  </a:lnTo>
                  <a:lnTo>
                    <a:pt x="1413454" y="237123"/>
                  </a:lnTo>
                  <a:lnTo>
                    <a:pt x="1428715" y="270998"/>
                  </a:lnTo>
                  <a:lnTo>
                    <a:pt x="1442281" y="296404"/>
                  </a:lnTo>
                  <a:lnTo>
                    <a:pt x="1442281" y="379397"/>
                  </a:lnTo>
                  <a:lnTo>
                    <a:pt x="1447368" y="406497"/>
                  </a:lnTo>
                  <a:lnTo>
                    <a:pt x="1457543" y="425129"/>
                  </a:lnTo>
                  <a:lnTo>
                    <a:pt x="1466021" y="443760"/>
                  </a:lnTo>
                  <a:lnTo>
                    <a:pt x="1472804" y="460697"/>
                  </a:lnTo>
                  <a:lnTo>
                    <a:pt x="1479587" y="475941"/>
                  </a:lnTo>
                  <a:lnTo>
                    <a:pt x="1482979" y="494572"/>
                  </a:lnTo>
                  <a:lnTo>
                    <a:pt x="1482979" y="516590"/>
                  </a:lnTo>
                  <a:lnTo>
                    <a:pt x="1481283" y="543690"/>
                  </a:lnTo>
                  <a:lnTo>
                    <a:pt x="1474500" y="580952"/>
                  </a:lnTo>
                  <a:lnTo>
                    <a:pt x="1467717" y="618215"/>
                  </a:lnTo>
                  <a:lnTo>
                    <a:pt x="1467717" y="652089"/>
                  </a:lnTo>
                  <a:lnTo>
                    <a:pt x="1467717" y="677495"/>
                  </a:lnTo>
                  <a:lnTo>
                    <a:pt x="1469413" y="699514"/>
                  </a:lnTo>
                  <a:lnTo>
                    <a:pt x="1469413" y="721533"/>
                  </a:lnTo>
                  <a:lnTo>
                    <a:pt x="1466021" y="740164"/>
                  </a:lnTo>
                  <a:lnTo>
                    <a:pt x="1457543" y="758795"/>
                  </a:lnTo>
                  <a:lnTo>
                    <a:pt x="1437194" y="779120"/>
                  </a:lnTo>
                  <a:lnTo>
                    <a:pt x="1406671" y="802832"/>
                  </a:lnTo>
                  <a:lnTo>
                    <a:pt x="1406671" y="860419"/>
                  </a:lnTo>
                  <a:lnTo>
                    <a:pt x="1420237" y="863807"/>
                  </a:lnTo>
                  <a:lnTo>
                    <a:pt x="1423628" y="870582"/>
                  </a:lnTo>
                  <a:lnTo>
                    <a:pt x="1423628" y="882438"/>
                  </a:lnTo>
                  <a:lnTo>
                    <a:pt x="1423628" y="897682"/>
                  </a:lnTo>
                  <a:lnTo>
                    <a:pt x="1410062" y="912925"/>
                  </a:lnTo>
                  <a:lnTo>
                    <a:pt x="1401584" y="926475"/>
                  </a:lnTo>
                  <a:lnTo>
                    <a:pt x="1388018" y="938332"/>
                  </a:lnTo>
                  <a:lnTo>
                    <a:pt x="1372756" y="948494"/>
                  </a:lnTo>
                  <a:lnTo>
                    <a:pt x="1345625" y="934944"/>
                  </a:lnTo>
                  <a:lnTo>
                    <a:pt x="1308319" y="923088"/>
                  </a:lnTo>
                  <a:lnTo>
                    <a:pt x="1264230" y="912925"/>
                  </a:lnTo>
                  <a:lnTo>
                    <a:pt x="1216749" y="901069"/>
                  </a:lnTo>
                  <a:lnTo>
                    <a:pt x="1169269" y="890907"/>
                  </a:lnTo>
                  <a:lnTo>
                    <a:pt x="1123484" y="879050"/>
                  </a:lnTo>
                  <a:lnTo>
                    <a:pt x="1079395" y="867194"/>
                  </a:lnTo>
                  <a:lnTo>
                    <a:pt x="1043785" y="851951"/>
                  </a:lnTo>
                  <a:lnTo>
                    <a:pt x="1014957" y="836707"/>
                  </a:lnTo>
                  <a:lnTo>
                    <a:pt x="999696" y="814688"/>
                  </a:lnTo>
                  <a:lnTo>
                    <a:pt x="996304" y="802832"/>
                  </a:lnTo>
                  <a:lnTo>
                    <a:pt x="996304" y="787588"/>
                  </a:lnTo>
                  <a:lnTo>
                    <a:pt x="996304" y="774039"/>
                  </a:lnTo>
                  <a:lnTo>
                    <a:pt x="992913" y="763876"/>
                  </a:lnTo>
                  <a:lnTo>
                    <a:pt x="970868" y="730002"/>
                  </a:lnTo>
                  <a:lnTo>
                    <a:pt x="938650" y="696127"/>
                  </a:lnTo>
                  <a:lnTo>
                    <a:pt x="903039" y="660558"/>
                  </a:lnTo>
                  <a:lnTo>
                    <a:pt x="865733" y="628377"/>
                  </a:lnTo>
                  <a:lnTo>
                    <a:pt x="836906" y="596196"/>
                  </a:lnTo>
                  <a:lnTo>
                    <a:pt x="813166" y="562321"/>
                  </a:lnTo>
                  <a:lnTo>
                    <a:pt x="796208" y="519978"/>
                  </a:lnTo>
                  <a:lnTo>
                    <a:pt x="782642" y="472553"/>
                  </a:lnTo>
                  <a:lnTo>
                    <a:pt x="775860" y="420047"/>
                  </a:lnTo>
                  <a:lnTo>
                    <a:pt x="775860" y="365847"/>
                  </a:lnTo>
                  <a:lnTo>
                    <a:pt x="782642" y="316729"/>
                  </a:lnTo>
                  <a:lnTo>
                    <a:pt x="794513" y="267611"/>
                  </a:lnTo>
                  <a:lnTo>
                    <a:pt x="809774" y="228655"/>
                  </a:lnTo>
                  <a:lnTo>
                    <a:pt x="831819" y="196474"/>
                  </a:lnTo>
                  <a:lnTo>
                    <a:pt x="819949" y="177843"/>
                  </a:lnTo>
                  <a:lnTo>
                    <a:pt x="826731" y="177842"/>
                  </a:lnTo>
                  <a:lnTo>
                    <a:pt x="841993" y="171067"/>
                  </a:lnTo>
                  <a:lnTo>
                    <a:pt x="852167" y="157517"/>
                  </a:lnTo>
                  <a:lnTo>
                    <a:pt x="862342" y="142274"/>
                  </a:lnTo>
                  <a:lnTo>
                    <a:pt x="870821" y="130418"/>
                  </a:lnTo>
                  <a:lnTo>
                    <a:pt x="880995" y="118562"/>
                  </a:lnTo>
                  <a:lnTo>
                    <a:pt x="916605" y="99931"/>
                  </a:lnTo>
                  <a:lnTo>
                    <a:pt x="952215" y="86381"/>
                  </a:lnTo>
                  <a:lnTo>
                    <a:pt x="989521" y="67749"/>
                  </a:lnTo>
                  <a:lnTo>
                    <a:pt x="992913" y="67749"/>
                  </a:lnTo>
                  <a:lnTo>
                    <a:pt x="999696" y="40650"/>
                  </a:lnTo>
                  <a:lnTo>
                    <a:pt x="1014957" y="42343"/>
                  </a:lnTo>
                  <a:lnTo>
                    <a:pt x="1026827" y="44037"/>
                  </a:lnTo>
                  <a:lnTo>
                    <a:pt x="1037002" y="45731"/>
                  </a:lnTo>
                  <a:lnTo>
                    <a:pt x="1050568" y="50812"/>
                  </a:lnTo>
                  <a:lnTo>
                    <a:pt x="1052263" y="42343"/>
                  </a:lnTo>
                  <a:lnTo>
                    <a:pt x="1055655" y="35568"/>
                  </a:lnTo>
                  <a:lnTo>
                    <a:pt x="1057351" y="30487"/>
                  </a:lnTo>
                  <a:lnTo>
                    <a:pt x="1060742" y="28793"/>
                  </a:lnTo>
                  <a:lnTo>
                    <a:pt x="1065829" y="27100"/>
                  </a:lnTo>
                  <a:lnTo>
                    <a:pt x="1072612" y="25406"/>
                  </a:lnTo>
                  <a:lnTo>
                    <a:pt x="1082786" y="22018"/>
                  </a:lnTo>
                  <a:lnTo>
                    <a:pt x="1104831" y="15243"/>
                  </a:lnTo>
                  <a:lnTo>
                    <a:pt x="1126875" y="84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8" name="Group 29">
              <a:extLst>
                <a:ext uri="{FF2B5EF4-FFF2-40B4-BE49-F238E27FC236}">
                  <a16:creationId xmlns:a16="http://schemas.microsoft.com/office/drawing/2014/main" id="{9E61CFE3-8D7B-4C1A-B3C1-39EC5BB75B86}"/>
                </a:ext>
              </a:extLst>
            </p:cNvPr>
            <p:cNvGrpSpPr/>
            <p:nvPr/>
          </p:nvGrpSpPr>
          <p:grpSpPr>
            <a:xfrm rot="470941">
              <a:off x="7853063" y="4353537"/>
              <a:ext cx="2941487" cy="1287740"/>
              <a:chOff x="911314" y="1822937"/>
              <a:chExt cx="2306669" cy="1009826"/>
            </a:xfrm>
            <a:solidFill>
              <a:schemeClr val="accent2"/>
            </a:solidFill>
          </p:grpSpPr>
          <p:sp>
            <p:nvSpPr>
              <p:cNvPr id="130" name="Freeform 46">
                <a:extLst>
                  <a:ext uri="{FF2B5EF4-FFF2-40B4-BE49-F238E27FC236}">
                    <a16:creationId xmlns:a16="http://schemas.microsoft.com/office/drawing/2014/main" id="{00E5A67F-7A6C-4157-8ED2-38B6B71DD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55">
                <a:extLst>
                  <a:ext uri="{FF2B5EF4-FFF2-40B4-BE49-F238E27FC236}">
                    <a16:creationId xmlns:a16="http://schemas.microsoft.com/office/drawing/2014/main" id="{3FE1FA03-F14F-4BA0-A846-0D593434B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81" name="TextBox 80"/>
          <p:cNvSpPr txBox="1"/>
          <p:nvPr/>
        </p:nvSpPr>
        <p:spPr>
          <a:xfrm>
            <a:off x="7835688" y="1366300"/>
            <a:ext cx="196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</a:t>
            </a:r>
            <a:r>
              <a:rPr lang="en-US" altLang="ko-KR" sz="1600" b="1" dirty="0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 </a:t>
            </a:r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kulonprogo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140275"/>
              </p:ext>
            </p:extLst>
          </p:nvPr>
        </p:nvGraphicFramePr>
        <p:xfrm>
          <a:off x="10446648" y="1495980"/>
          <a:ext cx="745487" cy="314325"/>
        </p:xfrm>
        <a:graphic>
          <a:graphicData uri="http://schemas.openxmlformats.org/drawingml/2006/table">
            <a:tbl>
              <a:tblPr/>
              <a:tblGrid>
                <a:gridCol w="745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4984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9" name="Table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564977"/>
              </p:ext>
            </p:extLst>
          </p:nvPr>
        </p:nvGraphicFramePr>
        <p:xfrm>
          <a:off x="10572482" y="2828814"/>
          <a:ext cx="620785" cy="314325"/>
        </p:xfrm>
        <a:graphic>
          <a:graphicData uri="http://schemas.openxmlformats.org/drawingml/2006/table">
            <a:tbl>
              <a:tblPr/>
              <a:tblGrid>
                <a:gridCol w="620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1372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0" name="TextBox 99"/>
          <p:cNvSpPr txBox="1"/>
          <p:nvPr/>
        </p:nvSpPr>
        <p:spPr>
          <a:xfrm>
            <a:off x="7839808" y="2765280"/>
            <a:ext cx="247865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Megaswarakulonprogo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843925" y="3935735"/>
            <a:ext cx="214400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Megaswarakp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823329" y="5111357"/>
            <a:ext cx="253519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megaswaranetwork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103" name="Table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16895"/>
              </p:ext>
            </p:extLst>
          </p:nvPr>
        </p:nvGraphicFramePr>
        <p:xfrm>
          <a:off x="10639857" y="5114336"/>
          <a:ext cx="552278" cy="316865"/>
        </p:xfrm>
        <a:graphic>
          <a:graphicData uri="http://schemas.openxmlformats.org/drawingml/2006/table">
            <a:tbl>
              <a:tblPr/>
              <a:tblGrid>
                <a:gridCol w="552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9" name="Table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185419"/>
              </p:ext>
            </p:extLst>
          </p:nvPr>
        </p:nvGraphicFramePr>
        <p:xfrm>
          <a:off x="10546183" y="3960779"/>
          <a:ext cx="645952" cy="314325"/>
        </p:xfrm>
        <a:graphic>
          <a:graphicData uri="http://schemas.openxmlformats.org/drawingml/2006/table">
            <a:tbl>
              <a:tblPr/>
              <a:tblGrid>
                <a:gridCol w="645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2299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5" name="Rectangle 64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9226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9226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</a:t>
            </a:r>
            <a:r>
              <a:rPr lang="en-US" sz="900" dirty="0">
                <a:solidFill>
                  <a:srgbClr val="FEFEFE"/>
                </a:solidFill>
              </a:rPr>
              <a:t>. Raya </a:t>
            </a:r>
            <a:r>
              <a:rPr lang="en-US" sz="900" dirty="0" err="1">
                <a:solidFill>
                  <a:srgbClr val="FEFEFE"/>
                </a:solidFill>
              </a:rPr>
              <a:t>jogja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wates</a:t>
            </a:r>
            <a:r>
              <a:rPr lang="en-US" sz="900" dirty="0">
                <a:solidFill>
                  <a:srgbClr val="FEFEFE"/>
                </a:solidFill>
              </a:rPr>
              <a:t> km 17,5 </a:t>
            </a:r>
            <a:r>
              <a:rPr lang="en-US" sz="900" dirty="0" err="1">
                <a:solidFill>
                  <a:srgbClr val="FEFEFE"/>
                </a:solidFill>
              </a:rPr>
              <a:t>sentolo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kulonprogo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en-US" sz="900" dirty="0">
                <a:solidFill>
                  <a:srgbClr val="FEFEFE"/>
                </a:solidFill>
              </a:rPr>
              <a:t>0274 ( 6472042 )  FAX : 0274 583078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5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76" name="TextBox 7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77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78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80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7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9" name="Picture 78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89" name="Picture 88" descr="Logo KulonProgo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9289" y="405218"/>
            <a:ext cx="1367405" cy="427998"/>
          </a:xfrm>
          <a:prstGeom prst="rect">
            <a:avLst/>
          </a:prstGeom>
        </p:spPr>
      </p:pic>
      <p:sp>
        <p:nvSpPr>
          <p:cNvPr id="61" name="Freeform: Shape 4">
            <a:extLst>
              <a:ext uri="{FF2B5EF4-FFF2-40B4-BE49-F238E27FC236}">
                <a16:creationId xmlns:a16="http://schemas.microsoft.com/office/drawing/2014/main" id="{89EE6218-3942-49A7-8442-AD8A593680F8}"/>
              </a:ext>
            </a:extLst>
          </p:cNvPr>
          <p:cNvSpPr/>
          <p:nvPr/>
        </p:nvSpPr>
        <p:spPr>
          <a:xfrm>
            <a:off x="6619211" y="1268743"/>
            <a:ext cx="1100484" cy="915039"/>
          </a:xfrm>
          <a:custGeom>
            <a:avLst/>
            <a:gdLst>
              <a:gd name="connsiteX0" fmla="*/ 0 w 923925"/>
              <a:gd name="connsiteY0" fmla="*/ 462915 h 923925"/>
              <a:gd name="connsiteX1" fmla="*/ 0 w 923925"/>
              <a:gd name="connsiteY1" fmla="*/ 148590 h 923925"/>
              <a:gd name="connsiteX2" fmla="*/ 148590 w 923925"/>
              <a:gd name="connsiteY2" fmla="*/ 0 h 923925"/>
              <a:gd name="connsiteX3" fmla="*/ 778193 w 923925"/>
              <a:gd name="connsiteY3" fmla="*/ 0 h 923925"/>
              <a:gd name="connsiteX4" fmla="*/ 925830 w 923925"/>
              <a:gd name="connsiteY4" fmla="*/ 145733 h 923925"/>
              <a:gd name="connsiteX5" fmla="*/ 925830 w 923925"/>
              <a:gd name="connsiteY5" fmla="*/ 779145 h 923925"/>
              <a:gd name="connsiteX6" fmla="*/ 780097 w 923925"/>
              <a:gd name="connsiteY6" fmla="*/ 924878 h 923925"/>
              <a:gd name="connsiteX7" fmla="*/ 146685 w 923925"/>
              <a:gd name="connsiteY7" fmla="*/ 924878 h 923925"/>
              <a:gd name="connsiteX8" fmla="*/ 953 w 923925"/>
              <a:gd name="connsiteY8" fmla="*/ 777240 h 923925"/>
              <a:gd name="connsiteX9" fmla="*/ 0 w 923925"/>
              <a:gd name="connsiteY9" fmla="*/ 462915 h 923925"/>
              <a:gd name="connsiteX10" fmla="*/ 493395 w 923925"/>
              <a:gd name="connsiteY10" fmla="*/ 678180 h 923925"/>
              <a:gd name="connsiteX11" fmla="*/ 493395 w 923925"/>
              <a:gd name="connsiteY11" fmla="*/ 799147 h 923925"/>
              <a:gd name="connsiteX12" fmla="*/ 521970 w 923925"/>
              <a:gd name="connsiteY12" fmla="*/ 826770 h 923925"/>
              <a:gd name="connsiteX13" fmla="*/ 578168 w 923925"/>
              <a:gd name="connsiteY13" fmla="*/ 826770 h 923925"/>
              <a:gd name="connsiteX14" fmla="*/ 608647 w 923925"/>
              <a:gd name="connsiteY14" fmla="*/ 797243 h 923925"/>
              <a:gd name="connsiteX15" fmla="*/ 608647 w 923925"/>
              <a:gd name="connsiteY15" fmla="*/ 561022 h 923925"/>
              <a:gd name="connsiteX16" fmla="*/ 639128 w 923925"/>
              <a:gd name="connsiteY16" fmla="*/ 531495 h 923925"/>
              <a:gd name="connsiteX17" fmla="*/ 685800 w 923925"/>
              <a:gd name="connsiteY17" fmla="*/ 531495 h 923925"/>
              <a:gd name="connsiteX18" fmla="*/ 710565 w 923925"/>
              <a:gd name="connsiteY18" fmla="*/ 510540 h 923925"/>
              <a:gd name="connsiteX19" fmla="*/ 720090 w 923925"/>
              <a:gd name="connsiteY19" fmla="*/ 440055 h 923925"/>
              <a:gd name="connsiteX20" fmla="*/ 703897 w 923925"/>
              <a:gd name="connsiteY20" fmla="*/ 421958 h 923925"/>
              <a:gd name="connsiteX21" fmla="*/ 634365 w 923925"/>
              <a:gd name="connsiteY21" fmla="*/ 421958 h 923925"/>
              <a:gd name="connsiteX22" fmla="*/ 607695 w 923925"/>
              <a:gd name="connsiteY22" fmla="*/ 394335 h 923925"/>
              <a:gd name="connsiteX23" fmla="*/ 607695 w 923925"/>
              <a:gd name="connsiteY23" fmla="*/ 340995 h 923925"/>
              <a:gd name="connsiteX24" fmla="*/ 658178 w 923925"/>
              <a:gd name="connsiteY24" fmla="*/ 286703 h 923925"/>
              <a:gd name="connsiteX25" fmla="*/ 702945 w 923925"/>
              <a:gd name="connsiteY25" fmla="*/ 286703 h 923925"/>
              <a:gd name="connsiteX26" fmla="*/ 724853 w 923925"/>
              <a:gd name="connsiteY26" fmla="*/ 266700 h 923925"/>
              <a:gd name="connsiteX27" fmla="*/ 724853 w 923925"/>
              <a:gd name="connsiteY27" fmla="*/ 208597 h 923925"/>
              <a:gd name="connsiteX28" fmla="*/ 703897 w 923925"/>
              <a:gd name="connsiteY28" fmla="*/ 186690 h 923925"/>
              <a:gd name="connsiteX29" fmla="*/ 617220 w 923925"/>
              <a:gd name="connsiteY29" fmla="*/ 186690 h 923925"/>
              <a:gd name="connsiteX30" fmla="*/ 499110 w 923925"/>
              <a:gd name="connsiteY30" fmla="*/ 290513 h 923925"/>
              <a:gd name="connsiteX31" fmla="*/ 495300 w 923925"/>
              <a:gd name="connsiteY31" fmla="*/ 399097 h 923925"/>
              <a:gd name="connsiteX32" fmla="*/ 471488 w 923925"/>
              <a:gd name="connsiteY32" fmla="*/ 422910 h 923925"/>
              <a:gd name="connsiteX33" fmla="*/ 411480 w 923925"/>
              <a:gd name="connsiteY33" fmla="*/ 422910 h 923925"/>
              <a:gd name="connsiteX34" fmla="*/ 395288 w 923925"/>
              <a:gd name="connsiteY34" fmla="*/ 438150 h 923925"/>
              <a:gd name="connsiteX35" fmla="*/ 395288 w 923925"/>
              <a:gd name="connsiteY35" fmla="*/ 511492 h 923925"/>
              <a:gd name="connsiteX36" fmla="*/ 417195 w 923925"/>
              <a:gd name="connsiteY36" fmla="*/ 532447 h 923925"/>
              <a:gd name="connsiteX37" fmla="*/ 470535 w 923925"/>
              <a:gd name="connsiteY37" fmla="*/ 532447 h 923925"/>
              <a:gd name="connsiteX38" fmla="*/ 495300 w 923925"/>
              <a:gd name="connsiteY38" fmla="*/ 557213 h 923925"/>
              <a:gd name="connsiteX39" fmla="*/ 493395 w 923925"/>
              <a:gd name="connsiteY39" fmla="*/ 67818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23925" h="923925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 dirty="0"/>
          </a:p>
        </p:txBody>
      </p:sp>
      <p:sp>
        <p:nvSpPr>
          <p:cNvPr id="62" name="Freeform: Shape 5">
            <a:extLst>
              <a:ext uri="{FF2B5EF4-FFF2-40B4-BE49-F238E27FC236}">
                <a16:creationId xmlns:a16="http://schemas.microsoft.com/office/drawing/2014/main" id="{4FF07007-3F44-4B8B-9B89-7E27027059D9}"/>
              </a:ext>
            </a:extLst>
          </p:cNvPr>
          <p:cNvSpPr/>
          <p:nvPr/>
        </p:nvSpPr>
        <p:spPr>
          <a:xfrm>
            <a:off x="6617177" y="3626537"/>
            <a:ext cx="1111830" cy="924473"/>
          </a:xfrm>
          <a:custGeom>
            <a:avLst/>
            <a:gdLst>
              <a:gd name="connsiteX0" fmla="*/ 470535 w 933450"/>
              <a:gd name="connsiteY0" fmla="*/ 0 h 933450"/>
              <a:gd name="connsiteX1" fmla="*/ 782955 w 933450"/>
              <a:gd name="connsiteY1" fmla="*/ 0 h 933450"/>
              <a:gd name="connsiteX2" fmla="*/ 939165 w 933450"/>
              <a:gd name="connsiteY2" fmla="*/ 157163 h 933450"/>
              <a:gd name="connsiteX3" fmla="*/ 939165 w 933450"/>
              <a:gd name="connsiteY3" fmla="*/ 775335 h 933450"/>
              <a:gd name="connsiteX4" fmla="*/ 783907 w 933450"/>
              <a:gd name="connsiteY4" fmla="*/ 937260 h 933450"/>
              <a:gd name="connsiteX5" fmla="*/ 159068 w 933450"/>
              <a:gd name="connsiteY5" fmla="*/ 937260 h 933450"/>
              <a:gd name="connsiteX6" fmla="*/ 0 w 933450"/>
              <a:gd name="connsiteY6" fmla="*/ 773430 h 933450"/>
              <a:gd name="connsiteX7" fmla="*/ 0 w 933450"/>
              <a:gd name="connsiteY7" fmla="*/ 157163 h 933450"/>
              <a:gd name="connsiteX8" fmla="*/ 119063 w 933450"/>
              <a:gd name="connsiteY8" fmla="*/ 1905 h 933450"/>
              <a:gd name="connsiteX9" fmla="*/ 154305 w 933450"/>
              <a:gd name="connsiteY9" fmla="*/ 0 h 933450"/>
              <a:gd name="connsiteX10" fmla="*/ 470535 w 933450"/>
              <a:gd name="connsiteY10" fmla="*/ 0 h 933450"/>
              <a:gd name="connsiteX11" fmla="*/ 781050 w 933450"/>
              <a:gd name="connsiteY11" fmla="*/ 259080 h 933450"/>
              <a:gd name="connsiteX12" fmla="*/ 734377 w 933450"/>
              <a:gd name="connsiteY12" fmla="*/ 276225 h 933450"/>
              <a:gd name="connsiteX13" fmla="*/ 695325 w 933450"/>
              <a:gd name="connsiteY13" fmla="*/ 269558 h 933450"/>
              <a:gd name="connsiteX14" fmla="*/ 569595 w 933450"/>
              <a:gd name="connsiteY14" fmla="*/ 256223 h 933450"/>
              <a:gd name="connsiteX15" fmla="*/ 502920 w 933450"/>
              <a:gd name="connsiteY15" fmla="*/ 363855 h 933450"/>
              <a:gd name="connsiteX16" fmla="*/ 471488 w 933450"/>
              <a:gd name="connsiteY16" fmla="*/ 390525 h 933450"/>
              <a:gd name="connsiteX17" fmla="*/ 460057 w 933450"/>
              <a:gd name="connsiteY17" fmla="*/ 388620 h 933450"/>
              <a:gd name="connsiteX18" fmla="*/ 266700 w 933450"/>
              <a:gd name="connsiteY18" fmla="*/ 284798 h 933450"/>
              <a:gd name="connsiteX19" fmla="*/ 240982 w 933450"/>
              <a:gd name="connsiteY19" fmla="*/ 292418 h 933450"/>
              <a:gd name="connsiteX20" fmla="*/ 271463 w 933450"/>
              <a:gd name="connsiteY20" fmla="*/ 409575 h 933450"/>
              <a:gd name="connsiteX21" fmla="*/ 283845 w 933450"/>
              <a:gd name="connsiteY21" fmla="*/ 425768 h 933450"/>
              <a:gd name="connsiteX22" fmla="*/ 249555 w 933450"/>
              <a:gd name="connsiteY22" fmla="*/ 421958 h 933450"/>
              <a:gd name="connsiteX23" fmla="*/ 237172 w 933450"/>
              <a:gd name="connsiteY23" fmla="*/ 433388 h 933450"/>
              <a:gd name="connsiteX24" fmla="*/ 302895 w 933450"/>
              <a:gd name="connsiteY24" fmla="*/ 521018 h 933450"/>
              <a:gd name="connsiteX25" fmla="*/ 322897 w 933450"/>
              <a:gd name="connsiteY25" fmla="*/ 533400 h 933450"/>
              <a:gd name="connsiteX26" fmla="*/ 295275 w 933450"/>
              <a:gd name="connsiteY26" fmla="*/ 539115 h 933450"/>
              <a:gd name="connsiteX27" fmla="*/ 285750 w 933450"/>
              <a:gd name="connsiteY27" fmla="*/ 555308 h 933450"/>
              <a:gd name="connsiteX28" fmla="*/ 359093 w 933450"/>
              <a:gd name="connsiteY28" fmla="*/ 613410 h 933450"/>
              <a:gd name="connsiteX29" fmla="*/ 386715 w 933450"/>
              <a:gd name="connsiteY29" fmla="*/ 623888 h 933450"/>
              <a:gd name="connsiteX30" fmla="*/ 221932 w 933450"/>
              <a:gd name="connsiteY30" fmla="*/ 676275 h 933450"/>
              <a:gd name="connsiteX31" fmla="*/ 638175 w 933450"/>
              <a:gd name="connsiteY31" fmla="*/ 623888 h 933450"/>
              <a:gd name="connsiteX32" fmla="*/ 736282 w 933450"/>
              <a:gd name="connsiteY32" fmla="*/ 413385 h 933450"/>
              <a:gd name="connsiteX33" fmla="*/ 773430 w 933450"/>
              <a:gd name="connsiteY33" fmla="*/ 331470 h 933450"/>
              <a:gd name="connsiteX34" fmla="*/ 788670 w 933450"/>
              <a:gd name="connsiteY34" fmla="*/ 309563 h 933450"/>
              <a:gd name="connsiteX35" fmla="*/ 731520 w 933450"/>
              <a:gd name="connsiteY35" fmla="*/ 317183 h 933450"/>
              <a:gd name="connsiteX36" fmla="*/ 781050 w 933450"/>
              <a:gd name="connsiteY36" fmla="*/ 25908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33450" h="933450">
                <a:moveTo>
                  <a:pt x="470535" y="0"/>
                </a:moveTo>
                <a:cubicBezTo>
                  <a:pt x="574357" y="0"/>
                  <a:pt x="679132" y="0"/>
                  <a:pt x="782955" y="0"/>
                </a:cubicBezTo>
                <a:cubicBezTo>
                  <a:pt x="881063" y="0"/>
                  <a:pt x="939165" y="59055"/>
                  <a:pt x="939165" y="157163"/>
                </a:cubicBezTo>
                <a:cubicBezTo>
                  <a:pt x="939165" y="362903"/>
                  <a:pt x="939165" y="569595"/>
                  <a:pt x="939165" y="775335"/>
                </a:cubicBezTo>
                <a:cubicBezTo>
                  <a:pt x="939165" y="875348"/>
                  <a:pt x="883920" y="936308"/>
                  <a:pt x="783907" y="937260"/>
                </a:cubicBezTo>
                <a:cubicBezTo>
                  <a:pt x="575310" y="939165"/>
                  <a:pt x="367665" y="939165"/>
                  <a:pt x="159068" y="937260"/>
                </a:cubicBezTo>
                <a:cubicBezTo>
                  <a:pt x="56197" y="936308"/>
                  <a:pt x="952" y="875348"/>
                  <a:pt x="0" y="773430"/>
                </a:cubicBezTo>
                <a:cubicBezTo>
                  <a:pt x="0" y="567690"/>
                  <a:pt x="0" y="362903"/>
                  <a:pt x="0" y="157163"/>
                </a:cubicBezTo>
                <a:cubicBezTo>
                  <a:pt x="0" y="75248"/>
                  <a:pt x="45720" y="16193"/>
                  <a:pt x="119063" y="1905"/>
                </a:cubicBezTo>
                <a:cubicBezTo>
                  <a:pt x="130493" y="0"/>
                  <a:pt x="142875" y="0"/>
                  <a:pt x="154305" y="0"/>
                </a:cubicBezTo>
                <a:cubicBezTo>
                  <a:pt x="260985" y="0"/>
                  <a:pt x="365760" y="0"/>
                  <a:pt x="470535" y="0"/>
                </a:cubicBezTo>
                <a:close/>
                <a:moveTo>
                  <a:pt x="781050" y="259080"/>
                </a:moveTo>
                <a:cubicBezTo>
                  <a:pt x="762952" y="265748"/>
                  <a:pt x="748665" y="270510"/>
                  <a:pt x="734377" y="276225"/>
                </a:cubicBezTo>
                <a:cubicBezTo>
                  <a:pt x="720090" y="281940"/>
                  <a:pt x="708660" y="280035"/>
                  <a:pt x="695325" y="269558"/>
                </a:cubicBezTo>
                <a:cubicBezTo>
                  <a:pt x="656272" y="240030"/>
                  <a:pt x="614363" y="234315"/>
                  <a:pt x="569595" y="256223"/>
                </a:cubicBezTo>
                <a:cubicBezTo>
                  <a:pt x="524827" y="278130"/>
                  <a:pt x="503872" y="314325"/>
                  <a:pt x="502920" y="363855"/>
                </a:cubicBezTo>
                <a:cubicBezTo>
                  <a:pt x="501968" y="394335"/>
                  <a:pt x="502920" y="394335"/>
                  <a:pt x="471488" y="390525"/>
                </a:cubicBezTo>
                <a:cubicBezTo>
                  <a:pt x="467677" y="390525"/>
                  <a:pt x="463868" y="389573"/>
                  <a:pt x="460057" y="388620"/>
                </a:cubicBezTo>
                <a:cubicBezTo>
                  <a:pt x="384810" y="375285"/>
                  <a:pt x="320040" y="340995"/>
                  <a:pt x="266700" y="284798"/>
                </a:cubicBezTo>
                <a:cubicBezTo>
                  <a:pt x="250507" y="268605"/>
                  <a:pt x="246697" y="269558"/>
                  <a:pt x="240982" y="292418"/>
                </a:cubicBezTo>
                <a:cubicBezTo>
                  <a:pt x="230505" y="337185"/>
                  <a:pt x="239077" y="376238"/>
                  <a:pt x="271463" y="409575"/>
                </a:cubicBezTo>
                <a:cubicBezTo>
                  <a:pt x="276225" y="414338"/>
                  <a:pt x="282893" y="416243"/>
                  <a:pt x="283845" y="425768"/>
                </a:cubicBezTo>
                <a:cubicBezTo>
                  <a:pt x="271463" y="429578"/>
                  <a:pt x="260985" y="424815"/>
                  <a:pt x="249555" y="421958"/>
                </a:cubicBezTo>
                <a:cubicBezTo>
                  <a:pt x="237172" y="418148"/>
                  <a:pt x="235268" y="421958"/>
                  <a:pt x="237172" y="433388"/>
                </a:cubicBezTo>
                <a:cubicBezTo>
                  <a:pt x="243840" y="474345"/>
                  <a:pt x="267652" y="501968"/>
                  <a:pt x="302895" y="521018"/>
                </a:cubicBezTo>
                <a:cubicBezTo>
                  <a:pt x="309563" y="524828"/>
                  <a:pt x="319088" y="524828"/>
                  <a:pt x="322897" y="533400"/>
                </a:cubicBezTo>
                <a:cubicBezTo>
                  <a:pt x="315277" y="541973"/>
                  <a:pt x="304800" y="539115"/>
                  <a:pt x="295275" y="539115"/>
                </a:cubicBezTo>
                <a:cubicBezTo>
                  <a:pt x="281940" y="539115"/>
                  <a:pt x="279082" y="543878"/>
                  <a:pt x="285750" y="555308"/>
                </a:cubicBezTo>
                <a:cubicBezTo>
                  <a:pt x="301943" y="584835"/>
                  <a:pt x="326707" y="603885"/>
                  <a:pt x="359093" y="613410"/>
                </a:cubicBezTo>
                <a:cubicBezTo>
                  <a:pt x="367665" y="616268"/>
                  <a:pt x="378143" y="614363"/>
                  <a:pt x="386715" y="623888"/>
                </a:cubicBezTo>
                <a:cubicBezTo>
                  <a:pt x="339090" y="661988"/>
                  <a:pt x="283845" y="675323"/>
                  <a:pt x="221932" y="676275"/>
                </a:cubicBezTo>
                <a:cubicBezTo>
                  <a:pt x="356235" y="753428"/>
                  <a:pt x="535305" y="730568"/>
                  <a:pt x="638175" y="623888"/>
                </a:cubicBezTo>
                <a:cubicBezTo>
                  <a:pt x="694372" y="564833"/>
                  <a:pt x="728663" y="495300"/>
                  <a:pt x="736282" y="413385"/>
                </a:cubicBezTo>
                <a:cubicBezTo>
                  <a:pt x="739140" y="381000"/>
                  <a:pt x="741997" y="350520"/>
                  <a:pt x="773430" y="331470"/>
                </a:cubicBezTo>
                <a:cubicBezTo>
                  <a:pt x="780097" y="327660"/>
                  <a:pt x="786765" y="320040"/>
                  <a:pt x="788670" y="309563"/>
                </a:cubicBezTo>
                <a:cubicBezTo>
                  <a:pt x="770572" y="310515"/>
                  <a:pt x="755332" y="321945"/>
                  <a:pt x="731520" y="317183"/>
                </a:cubicBezTo>
                <a:cubicBezTo>
                  <a:pt x="754380" y="300038"/>
                  <a:pt x="770572" y="283845"/>
                  <a:pt x="781050" y="2590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63" name="Freeform: Shape 7">
            <a:extLst>
              <a:ext uri="{FF2B5EF4-FFF2-40B4-BE49-F238E27FC236}">
                <a16:creationId xmlns:a16="http://schemas.microsoft.com/office/drawing/2014/main" id="{5C6C6BE5-97FC-41C7-8AD4-1ABF852E9834}"/>
              </a:ext>
            </a:extLst>
          </p:cNvPr>
          <p:cNvSpPr/>
          <p:nvPr/>
        </p:nvSpPr>
        <p:spPr>
          <a:xfrm>
            <a:off x="6590998" y="2434486"/>
            <a:ext cx="1120621" cy="927302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64" name="Rounded Rectangle 2">
            <a:extLst>
              <a:ext uri="{FF2B5EF4-FFF2-40B4-BE49-F238E27FC236}">
                <a16:creationId xmlns:a16="http://schemas.microsoft.com/office/drawing/2014/main" id="{CC9AC874-4DB6-44FA-958B-1057281B313E}"/>
              </a:ext>
            </a:extLst>
          </p:cNvPr>
          <p:cNvSpPr/>
          <p:nvPr/>
        </p:nvSpPr>
        <p:spPr>
          <a:xfrm>
            <a:off x="6630557" y="4805501"/>
            <a:ext cx="1100484" cy="91503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9226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9226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lvl="0" indent="-228605" algn="ctr" defTabSz="914423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900" b="1" dirty="0">
                <a:solidFill>
                  <a:srgbClr val="FEFEFE"/>
                </a:solidFill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en-US" sz="900" dirty="0" err="1">
                <a:solidFill>
                  <a:srgbClr val="FEFEFE"/>
                </a:solidFill>
              </a:rPr>
              <a:t>jl</a:t>
            </a:r>
            <a:r>
              <a:rPr lang="en-US" sz="900" dirty="0">
                <a:solidFill>
                  <a:srgbClr val="FEFEFE"/>
                </a:solidFill>
              </a:rPr>
              <a:t>. Raya </a:t>
            </a:r>
            <a:r>
              <a:rPr lang="en-US" sz="900" dirty="0" err="1">
                <a:solidFill>
                  <a:srgbClr val="FEFEFE"/>
                </a:solidFill>
              </a:rPr>
              <a:t>jogja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wates</a:t>
            </a:r>
            <a:r>
              <a:rPr lang="en-US" sz="900" dirty="0">
                <a:solidFill>
                  <a:srgbClr val="FEFEFE"/>
                </a:solidFill>
              </a:rPr>
              <a:t> km 17,5 </a:t>
            </a:r>
            <a:r>
              <a:rPr lang="en-US" sz="900" dirty="0" err="1">
                <a:solidFill>
                  <a:srgbClr val="FEFEFE"/>
                </a:solidFill>
              </a:rPr>
              <a:t>sentolo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lang="en-US" sz="900" dirty="0" err="1">
                <a:solidFill>
                  <a:srgbClr val="FEFEFE"/>
                </a:solidFill>
              </a:rPr>
              <a:t>kulonprogo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en-US" sz="900" dirty="0">
                <a:solidFill>
                  <a:srgbClr val="FEFEFE"/>
                </a:solidFill>
              </a:rPr>
              <a:t>0274 ( 6472042 )  FAX : 0274 583078</a:t>
            </a:r>
            <a:endParaRPr lang="en-US" sz="900" b="1" dirty="0">
              <a:solidFill>
                <a:srgbClr val="FEFEFE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2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55" name="Picture 54" descr="Logo KulonProgo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9289" y="405218"/>
            <a:ext cx="1367405" cy="427998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1211216" y="2243133"/>
            <a:ext cx="175440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rgbClr val="FEFEFE"/>
                </a:solidFill>
                <a:latin typeface="Adobe Heiti Std R" pitchFamily="34" charset="-128"/>
                <a:ea typeface="Adobe Heiti Std R" pitchFamily="34" charset="-128"/>
                <a:cs typeface="Adobe Arabic" pitchFamily="18" charset="-78"/>
              </a:rPr>
              <a:t>RATE CARD</a:t>
            </a:r>
            <a:endParaRPr lang="ko-KR" altLang="en-US" sz="2000" b="1" dirty="0">
              <a:solidFill>
                <a:srgbClr val="FEFEFE"/>
              </a:solidFill>
              <a:latin typeface="Adobe Heiti Std R" pitchFamily="34" charset="-128"/>
              <a:cs typeface="Adobe Arabic" pitchFamily="18" charset="-78"/>
            </a:endParaRPr>
          </a:p>
        </p:txBody>
      </p:sp>
      <p:sp>
        <p:nvSpPr>
          <p:cNvPr id="56" name="Right Arrow 55"/>
          <p:cNvSpPr/>
          <p:nvPr/>
        </p:nvSpPr>
        <p:spPr>
          <a:xfrm>
            <a:off x="3273707" y="2710001"/>
            <a:ext cx="3995351" cy="345940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038198" y="2960209"/>
            <a:ext cx="1210963" cy="4462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>
                <a:latin typeface="+mj-lt"/>
              </a:rPr>
              <a:t>LOOSE SPOT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069866" y="3567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ADLIBS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069866" y="3991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INSERT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069866" y="4459070"/>
            <a:ext cx="1210963" cy="593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800" dirty="0">
              <a:latin typeface="a Aha Wow" pitchFamily="2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069866" y="5220714"/>
            <a:ext cx="1210963" cy="4215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TIME SIGNAL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069866" y="5784993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MEDSOS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72753" y="4444124"/>
            <a:ext cx="1160895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SPONSOR</a:t>
            </a:r>
          </a:p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 PROGRAM / </a:t>
            </a:r>
            <a:endParaRPr lang="en-US" sz="1200" b="1" dirty="0">
              <a:solidFill>
                <a:srgbClr val="FEFEFE"/>
              </a:solidFill>
            </a:endParaRPr>
          </a:p>
          <a:p>
            <a:pPr algn="ctr"/>
            <a:r>
              <a:rPr lang="en-US" sz="1200" b="1" dirty="0">
                <a:solidFill>
                  <a:srgbClr val="FEFEFE"/>
                </a:solidFill>
              </a:rPr>
              <a:t>TALKSHOW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284944" y="2660820"/>
            <a:ext cx="1505505" cy="3455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804090" y="2664939"/>
            <a:ext cx="1736895" cy="34551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/>
        </p:nvCxnSpPr>
        <p:spPr>
          <a:xfrm>
            <a:off x="2276706" y="290795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2301418" y="2677296"/>
            <a:ext cx="1475375" cy="17231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PRIME TIME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3847860" y="2673176"/>
            <a:ext cx="1665829" cy="21006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REGULAR TIME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538771" y="297385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534651" y="3550570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438867" y="3954237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500.000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530529" y="4618491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518169" y="5285576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522285" y="5755938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098860" y="2977974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094740" y="3546449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998956" y="3950116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90618" y="4614370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1.500.000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078258" y="5281455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082374" y="575181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250.000</a:t>
            </a:r>
          </a:p>
        </p:txBody>
      </p:sp>
      <p:sp>
        <p:nvSpPr>
          <p:cNvPr id="86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7351659" y="3755404"/>
            <a:ext cx="2078609" cy="1353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7506670" y="4224418"/>
            <a:ext cx="1686564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06:00 s/d 10.00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16:00  s/d 20:00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7735774" y="3917751"/>
            <a:ext cx="1259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PRIME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9490747" y="3755404"/>
            <a:ext cx="1887170" cy="13369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0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9543230" y="4208241"/>
            <a:ext cx="1774209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10:00 s/d 16.00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20:00  s/d 24:00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9490747" y="3900579"/>
            <a:ext cx="1916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REGULAR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 descr="GEDUNG MEGASWARA NETWORK polos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0530"/>
            <a:ext cx="12192000" cy="209284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4A3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Jl Am Sangaji 49 – 51 Jogjakarta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0274. 583078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3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4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70" name="TextBox 69"/>
          <p:cNvSpPr txBox="1"/>
          <p:nvPr/>
        </p:nvSpPr>
        <p:spPr>
          <a:xfrm>
            <a:off x="4691281" y="6530667"/>
            <a:ext cx="284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EFEFE"/>
                </a:solidFill>
                <a:latin typeface="Tw Cen MT" pitchFamily="34" charset="0"/>
              </a:rPr>
              <a:t>www.megaswara.co.id</a:t>
            </a:r>
          </a:p>
        </p:txBody>
      </p:sp>
      <p:pic>
        <p:nvPicPr>
          <p:cNvPr id="55" name="Picture 54" descr="Logo Kotaperak Puti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61" y="2593818"/>
            <a:ext cx="4893397" cy="15976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2" name="Rectangle 51"/>
          <p:cNvSpPr/>
          <p:nvPr/>
        </p:nvSpPr>
        <p:spPr>
          <a:xfrm>
            <a:off x="6152994" y="714400"/>
            <a:ext cx="5824728" cy="3300984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168337" y="5091419"/>
            <a:ext cx="2223083" cy="7046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6147376" y="4512249"/>
            <a:ext cx="5748040" cy="1588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615192" y="5316012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Arial Black" panose="020B0A04020102020204" pitchFamily="34" charset="0"/>
              </a:rPr>
              <a:t>COVERAGE AREA</a:t>
            </a:r>
          </a:p>
        </p:txBody>
      </p:sp>
      <p:sp>
        <p:nvSpPr>
          <p:cNvPr id="74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8821681" y="5588061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194354" y="784277"/>
            <a:ext cx="5892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/>
              <a:t>Nama </a:t>
            </a:r>
            <a:r>
              <a:rPr lang="en-US" sz="1600" b="1" dirty="0" smtClean="0"/>
              <a:t>Perusahaan	: </a:t>
            </a:r>
            <a:r>
              <a:rPr lang="id-ID" sz="1600" b="1" dirty="0"/>
              <a:t>PT. RADIO KOTA PERAK</a:t>
            </a:r>
            <a:endParaRPr lang="en-US" sz="1600" b="1" dirty="0"/>
          </a:p>
          <a:p>
            <a:pPr>
              <a:lnSpc>
                <a:spcPct val="150000"/>
              </a:lnSpc>
            </a:pPr>
            <a:r>
              <a:rPr lang="en-US" sz="1600" b="1" dirty="0"/>
              <a:t>Nama </a:t>
            </a:r>
            <a:r>
              <a:rPr lang="en-US" sz="1600" b="1" dirty="0" err="1" smtClean="0"/>
              <a:t>Udara</a:t>
            </a:r>
            <a:r>
              <a:rPr lang="en-US" sz="1600" b="1" dirty="0"/>
              <a:t>	</a:t>
            </a:r>
            <a:r>
              <a:rPr lang="en-US" sz="1600" b="1" dirty="0" smtClean="0"/>
              <a:t>: RADIO KOTA PERAK</a:t>
            </a:r>
            <a:endParaRPr lang="en-US" sz="1600" b="1" dirty="0"/>
          </a:p>
          <a:p>
            <a:pPr>
              <a:lnSpc>
                <a:spcPct val="150000"/>
              </a:lnSpc>
            </a:pPr>
            <a:r>
              <a:rPr lang="en-US" sz="1600" b="1" dirty="0" err="1"/>
              <a:t>Alamat</a:t>
            </a:r>
            <a:r>
              <a:rPr lang="en-US" sz="1600" b="1" dirty="0"/>
              <a:t> 	      </a:t>
            </a:r>
            <a:r>
              <a:rPr lang="en-US" sz="1600" b="1" dirty="0" smtClean="0"/>
              <a:t>	: </a:t>
            </a:r>
            <a:r>
              <a:rPr lang="id-ID" sz="1600" b="1" dirty="0"/>
              <a:t>JL AM SANGAJI 49 – 51 JOGJAKARTA</a:t>
            </a:r>
            <a:endParaRPr lang="en-US" sz="1600" b="1" dirty="0"/>
          </a:p>
          <a:p>
            <a:pPr>
              <a:lnSpc>
                <a:spcPct val="150000"/>
              </a:lnSpc>
            </a:pPr>
            <a:r>
              <a:rPr lang="en-US" sz="1600" b="1" dirty="0"/>
              <a:t>Email 	     </a:t>
            </a:r>
            <a:r>
              <a:rPr lang="en-US" sz="1600" b="1" dirty="0" smtClean="0"/>
              <a:t>	: </a:t>
            </a:r>
            <a:r>
              <a:rPr lang="id-ID" sz="1600" b="1" dirty="0"/>
              <a:t>kotaperakfm@gmail.com</a:t>
            </a:r>
            <a:endParaRPr lang="en-US" sz="1600" b="1" dirty="0"/>
          </a:p>
          <a:p>
            <a:pPr>
              <a:lnSpc>
                <a:spcPct val="150000"/>
              </a:lnSpc>
            </a:pPr>
            <a:r>
              <a:rPr lang="en-US" sz="1600" b="1" dirty="0"/>
              <a:t>NPWP 	     </a:t>
            </a:r>
            <a:r>
              <a:rPr lang="en-US" sz="1600" b="1" dirty="0" smtClean="0"/>
              <a:t>	: </a:t>
            </a:r>
            <a:r>
              <a:rPr lang="en-US" sz="1600" b="1" dirty="0"/>
              <a:t>01.136.539.2-541.000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/>
              <a:t>No.Rekening</a:t>
            </a:r>
            <a:r>
              <a:rPr lang="en-US" sz="1600" b="1" dirty="0"/>
              <a:t>	</a:t>
            </a:r>
            <a:r>
              <a:rPr lang="en-US" sz="1600" b="1" dirty="0" smtClean="0"/>
              <a:t>: </a:t>
            </a:r>
            <a:r>
              <a:rPr lang="en-US" sz="1600" b="1" dirty="0"/>
              <a:t>BCA / 8465146946</a:t>
            </a:r>
          </a:p>
          <a:p>
            <a:pPr>
              <a:lnSpc>
                <a:spcPct val="150000"/>
              </a:lnSpc>
            </a:pPr>
            <a:r>
              <a:rPr lang="en-US" sz="1600" b="1" dirty="0" err="1"/>
              <a:t>Frekuensi</a:t>
            </a:r>
            <a:r>
              <a:rPr lang="en-US" sz="1600" b="1" dirty="0"/>
              <a:t> 	</a:t>
            </a:r>
            <a:r>
              <a:rPr lang="en-US" sz="1600" b="1" dirty="0" smtClean="0"/>
              <a:t>: </a:t>
            </a:r>
            <a:r>
              <a:rPr lang="id-ID" sz="1600" b="1" dirty="0"/>
              <a:t>94.6</a:t>
            </a:r>
            <a:r>
              <a:rPr lang="en-US" sz="1600" b="1" dirty="0"/>
              <a:t> FM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60225" y="4605097"/>
            <a:ext cx="3959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b="1" dirty="0"/>
              <a:t>Kota </a:t>
            </a:r>
            <a:r>
              <a:rPr lang="id-ID" sz="1600" b="1" dirty="0" smtClean="0"/>
              <a:t>Yogjakarta</a:t>
            </a:r>
            <a:r>
              <a:rPr lang="en-US" sz="1600" b="1" dirty="0" smtClean="0"/>
              <a:t>, </a:t>
            </a:r>
            <a:r>
              <a:rPr lang="id-ID" sz="1600" b="1" dirty="0" smtClean="0"/>
              <a:t>Kab </a:t>
            </a:r>
            <a:r>
              <a:rPr lang="id-ID" sz="1600" b="1" dirty="0"/>
              <a:t>Sleman</a:t>
            </a:r>
            <a:endParaRPr lang="en-US" sz="1600" b="1" dirty="0"/>
          </a:p>
          <a:p>
            <a:pPr algn="ctr"/>
            <a:r>
              <a:rPr lang="id-ID" sz="1600" b="1" dirty="0"/>
              <a:t>Kab </a:t>
            </a:r>
            <a:r>
              <a:rPr lang="id-ID" sz="1600" b="1" dirty="0" smtClean="0"/>
              <a:t>Bantul</a:t>
            </a:r>
            <a:r>
              <a:rPr lang="en-US" sz="1600" b="1" dirty="0" smtClean="0"/>
              <a:t>, </a:t>
            </a:r>
            <a:r>
              <a:rPr lang="id-ID" sz="1600" b="1" dirty="0" smtClean="0"/>
              <a:t>Kab </a:t>
            </a:r>
            <a:r>
              <a:rPr lang="id-ID" sz="1600" b="1" dirty="0"/>
              <a:t>Kulon Progo</a:t>
            </a:r>
            <a:endParaRPr lang="en-US" sz="1600" b="1" dirty="0"/>
          </a:p>
          <a:p>
            <a:pPr algn="ctr"/>
            <a:r>
              <a:rPr lang="id-ID" sz="1600" b="1" dirty="0" smtClean="0"/>
              <a:t>Klaten</a:t>
            </a:r>
            <a:r>
              <a:rPr lang="en-US" sz="1600" b="1" dirty="0" smtClean="0"/>
              <a:t>, </a:t>
            </a:r>
            <a:r>
              <a:rPr lang="id-ID" sz="1600" b="1" dirty="0" smtClean="0"/>
              <a:t>Magelang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523231710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400597" y="2666048"/>
          <a:ext cx="3475165" cy="342622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4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926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80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478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52959" y="2654974"/>
          <a:ext cx="3466227" cy="343729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3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00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9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384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03388" y="3106761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KOMPOSISI SIARAN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748054" y="3663139"/>
            <a:ext cx="2787046" cy="4481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928544" y="4154858"/>
            <a:ext cx="2438114" cy="47671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104862" y="4784223"/>
            <a:ext cx="2093799" cy="46821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59154" y="4198604"/>
            <a:ext cx="186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DANGDUT -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90562" y="3666274"/>
            <a:ext cx="243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INDO 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70%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32132" y="4850132"/>
            <a:ext cx="251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</a:t>
            </a:r>
            <a:r>
              <a:rPr lang="en-US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BARAT 30%</a:t>
            </a:r>
            <a:endParaRPr lang="en-US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2496059" y="3781721"/>
            <a:ext cx="1375222" cy="15094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35">
            <a:extLst>
              <a:ext uri="{FF2B5EF4-FFF2-40B4-BE49-F238E27FC236}">
                <a16:creationId xmlns:a16="http://schemas.microsoft.com/office/drawing/2014/main" id="{856D99D1-3712-4CF7-B862-CADCDFAE0C04}"/>
              </a:ext>
            </a:extLst>
          </p:cNvPr>
          <p:cNvSpPr/>
          <p:nvPr/>
        </p:nvSpPr>
        <p:spPr>
          <a:xfrm>
            <a:off x="4047240" y="3781720"/>
            <a:ext cx="1450167" cy="150948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2519239" y="3868246"/>
            <a:ext cx="1462932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spc="-27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altLang="ko-KR" sz="1800" b="1" spc="-27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altLang="ko-KR" sz="1800" b="1" spc="-27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2BDF61BE-00F1-4480-BA77-A42DD43D68AC}"/>
              </a:ext>
            </a:extLst>
          </p:cNvPr>
          <p:cNvSpPr txBox="1">
            <a:spLocks/>
          </p:cNvSpPr>
          <p:nvPr/>
        </p:nvSpPr>
        <p:spPr>
          <a:xfrm>
            <a:off x="4023737" y="3722734"/>
            <a:ext cx="1708060" cy="9818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altLang="ko-KR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2403906" y="4700902"/>
            <a:ext cx="163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7F3DBF-F752-42D0-A6A4-38E4C30A9F5A}"/>
              </a:ext>
            </a:extLst>
          </p:cNvPr>
          <p:cNvSpPr txBox="1"/>
          <p:nvPr/>
        </p:nvSpPr>
        <p:spPr>
          <a:xfrm>
            <a:off x="4093021" y="4697425"/>
            <a:ext cx="1539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08574" y="3096065"/>
            <a:ext cx="332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FORMAT MUSIK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39101" y="5487688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ETNIS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43917" y="2147797"/>
            <a:ext cx="4407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FORMAT SIARAN &amp; MUSIK</a:t>
            </a:r>
            <a:endParaRPr lang="en-US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4A3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4A3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2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lvl="0" indent="-228605" algn="ctr" defTabSz="914423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900" b="1" dirty="0">
                <a:solidFill>
                  <a:srgbClr val="FEFEFE"/>
                </a:solidFill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Jl Am Sangaji 49 – 51 Jogjakarta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0274. 583078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25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26" name="TextBox 2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27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28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30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1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2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9" name="Picture 28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33" name="Picture 32" descr="Logo Kotaperak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2844" y="423587"/>
            <a:ext cx="1308683" cy="42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893" y="3023345"/>
            <a:ext cx="2623185" cy="2468880"/>
          </a:xfrm>
          <a:prstGeom prst="rect">
            <a:avLst/>
          </a:prstGeom>
        </p:spPr>
      </p:pic>
      <p:pic>
        <p:nvPicPr>
          <p:cNvPr id="3" name="Picture 2" descr="PENDIDIKA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231" y="3024622"/>
            <a:ext cx="2623184" cy="2468880"/>
          </a:xfrm>
          <a:prstGeom prst="rect">
            <a:avLst/>
          </a:prstGeom>
        </p:spPr>
      </p:pic>
      <p:pic>
        <p:nvPicPr>
          <p:cNvPr id="4" name="Picture 3" descr="PEKERJAAN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7236" y="3022852"/>
            <a:ext cx="2623186" cy="2468880"/>
          </a:xfrm>
          <a:prstGeom prst="rect">
            <a:avLst/>
          </a:prstGeom>
        </p:spPr>
      </p:pic>
      <p:pic>
        <p:nvPicPr>
          <p:cNvPr id="5" name="Picture 4" descr="JENIS KELAMIN - BOGOR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13" y="3024622"/>
            <a:ext cx="2623185" cy="2468880"/>
          </a:xfrm>
          <a:prstGeom prst="rect">
            <a:avLst/>
          </a:prstGeom>
        </p:spPr>
      </p:pic>
      <p:sp>
        <p:nvSpPr>
          <p:cNvPr id="6" name="Chevron 5"/>
          <p:cNvSpPr/>
          <p:nvPr/>
        </p:nvSpPr>
        <p:spPr>
          <a:xfrm>
            <a:off x="388622" y="3024622"/>
            <a:ext cx="438543" cy="246711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273" y="2061830"/>
            <a:ext cx="347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Profile </a:t>
            </a:r>
            <a:r>
              <a:rPr lang="en-US" sz="2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Pendengar</a:t>
            </a: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4A3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4A3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lvl="0" indent="-228605" algn="ctr" defTabSz="914423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900" b="1" dirty="0">
                <a:solidFill>
                  <a:srgbClr val="FEFEFE"/>
                </a:solidFill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Jl Am Sangaji 49 – 51 Jogjakarta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0274. 583078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13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14" name="TextBox 13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5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6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18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17" name="Picture 16" descr="LOGO IG PUTIH.png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21" name="Picture 20" descr="Logo Kotaperak Putih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2844" y="423587"/>
            <a:ext cx="1308683" cy="42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483081"/>
            <a:ext cx="12192000" cy="39681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51002" y="322258"/>
            <a:ext cx="11573197" cy="72424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>
                    <a:lumMod val="95000"/>
                  </a:schemeClr>
                </a:solidFill>
              </a:rPr>
              <a:t>SEGMENTASI</a:t>
            </a:r>
          </a:p>
        </p:txBody>
      </p:sp>
      <p:grpSp>
        <p:nvGrpSpPr>
          <p:cNvPr id="3" name="그룹 8">
            <a:extLst>
              <a:ext uri="{FF2B5EF4-FFF2-40B4-BE49-F238E27FC236}">
                <a16:creationId xmlns:a16="http://schemas.microsoft.com/office/drawing/2014/main" id="{8F7CF1C4-EF35-48F2-93E9-E60CEB25C700}"/>
              </a:ext>
            </a:extLst>
          </p:cNvPr>
          <p:cNvGrpSpPr/>
          <p:nvPr/>
        </p:nvGrpSpPr>
        <p:grpSpPr>
          <a:xfrm>
            <a:off x="6" y="1569322"/>
            <a:ext cx="12191999" cy="1160647"/>
            <a:chOff x="1" y="1412530"/>
            <a:chExt cx="12191999" cy="1160647"/>
          </a:xfrm>
        </p:grpSpPr>
        <p:sp>
          <p:nvSpPr>
            <p:cNvPr id="4" name="Rectangle 35">
              <a:extLst>
                <a:ext uri="{FF2B5EF4-FFF2-40B4-BE49-F238E27FC236}">
                  <a16:creationId xmlns:a16="http://schemas.microsoft.com/office/drawing/2014/main" id="{B6C7D413-79A6-41AA-B322-4CD1CBF2BD90}"/>
                </a:ext>
              </a:extLst>
            </p:cNvPr>
            <p:cNvSpPr/>
            <p:nvPr/>
          </p:nvSpPr>
          <p:spPr>
            <a:xfrm>
              <a:off x="1" y="1412530"/>
              <a:ext cx="3032161" cy="1160647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31519"/>
                <a:gd name="connsiteY0" fmla="*/ 0 h 1160647"/>
                <a:gd name="connsiteX1" fmla="*/ 162135 w 3031519"/>
                <a:gd name="connsiteY1" fmla="*/ 246443 h 1160647"/>
                <a:gd name="connsiteX2" fmla="*/ 200642 w 3031519"/>
                <a:gd name="connsiteY2" fmla="*/ 326429 h 1160647"/>
                <a:gd name="connsiteX3" fmla="*/ 202669 w 3031519"/>
                <a:gd name="connsiteY3" fmla="*/ 326429 h 1160647"/>
                <a:gd name="connsiteX4" fmla="*/ 216856 w 3031519"/>
                <a:gd name="connsiteY4" fmla="*/ 326429 h 1160647"/>
                <a:gd name="connsiteX5" fmla="*/ 216856 w 3031519"/>
                <a:gd name="connsiteY5" fmla="*/ 350208 h 1160647"/>
                <a:gd name="connsiteX6" fmla="*/ 217363 w 3031519"/>
                <a:gd name="connsiteY6" fmla="*/ 351019 h 1160647"/>
                <a:gd name="connsiteX7" fmla="*/ 220909 w 3031519"/>
                <a:gd name="connsiteY7" fmla="*/ 356694 h 1160647"/>
                <a:gd name="connsiteX8" fmla="*/ 220909 w 3031519"/>
                <a:gd name="connsiteY8" fmla="*/ 471268 h 1160647"/>
                <a:gd name="connsiteX9" fmla="*/ 223189 w 3031519"/>
                <a:gd name="connsiteY9" fmla="*/ 471268 h 1160647"/>
                <a:gd name="connsiteX10" fmla="*/ 239150 w 3031519"/>
                <a:gd name="connsiteY10" fmla="*/ 471268 h 1160647"/>
                <a:gd name="connsiteX11" fmla="*/ 239150 w 3031519"/>
                <a:gd name="connsiteY11" fmla="*/ 611783 h 1160647"/>
                <a:gd name="connsiteX12" fmla="*/ 240670 w 3031519"/>
                <a:gd name="connsiteY12" fmla="*/ 611513 h 1160647"/>
                <a:gd name="connsiteX13" fmla="*/ 251310 w 3031519"/>
                <a:gd name="connsiteY13" fmla="*/ 609622 h 1160647"/>
                <a:gd name="connsiteX14" fmla="*/ 249283 w 3031519"/>
                <a:gd name="connsiteY14" fmla="*/ 698254 h 1160647"/>
                <a:gd name="connsiteX15" fmla="*/ 250803 w 3031519"/>
                <a:gd name="connsiteY15" fmla="*/ 698525 h 1160647"/>
                <a:gd name="connsiteX16" fmla="*/ 261443 w 3031519"/>
                <a:gd name="connsiteY16" fmla="*/ 700416 h 1160647"/>
                <a:gd name="connsiteX17" fmla="*/ 261696 w 3031519"/>
                <a:gd name="connsiteY17" fmla="*/ 701227 h 1160647"/>
                <a:gd name="connsiteX18" fmla="*/ 263470 w 3031519"/>
                <a:gd name="connsiteY18" fmla="*/ 706902 h 1160647"/>
                <a:gd name="connsiteX19" fmla="*/ 264230 w 3031519"/>
                <a:gd name="connsiteY19" fmla="*/ 704470 h 1160647"/>
                <a:gd name="connsiteX20" fmla="*/ 269550 w 3031519"/>
                <a:gd name="connsiteY20" fmla="*/ 687446 h 1160647"/>
                <a:gd name="connsiteX21" fmla="*/ 271323 w 3031519"/>
                <a:gd name="connsiteY21" fmla="*/ 687446 h 1160647"/>
                <a:gd name="connsiteX22" fmla="*/ 283737 w 3031519"/>
                <a:gd name="connsiteY22" fmla="*/ 687446 h 1160647"/>
                <a:gd name="connsiteX23" fmla="*/ 283737 w 3031519"/>
                <a:gd name="connsiteY23" fmla="*/ 719872 h 1160647"/>
                <a:gd name="connsiteX24" fmla="*/ 284750 w 3031519"/>
                <a:gd name="connsiteY24" fmla="*/ 720413 h 1160647"/>
                <a:gd name="connsiteX25" fmla="*/ 291844 w 3031519"/>
                <a:gd name="connsiteY25" fmla="*/ 724196 h 1160647"/>
                <a:gd name="connsiteX26" fmla="*/ 291844 w 3031519"/>
                <a:gd name="connsiteY26" fmla="*/ 725547 h 1160647"/>
                <a:gd name="connsiteX27" fmla="*/ 291844 w 3031519"/>
                <a:gd name="connsiteY27" fmla="*/ 735005 h 1160647"/>
                <a:gd name="connsiteX28" fmla="*/ 336431 w 3031519"/>
                <a:gd name="connsiteY28" fmla="*/ 735005 h 1160647"/>
                <a:gd name="connsiteX29" fmla="*/ 336431 w 3031519"/>
                <a:gd name="connsiteY29" fmla="*/ 736086 h 1160647"/>
                <a:gd name="connsiteX30" fmla="*/ 336431 w 3031519"/>
                <a:gd name="connsiteY30" fmla="*/ 743652 h 1160647"/>
                <a:gd name="connsiteX31" fmla="*/ 338457 w 3031519"/>
                <a:gd name="connsiteY31" fmla="*/ 743652 h 1160647"/>
                <a:gd name="connsiteX32" fmla="*/ 352644 w 3031519"/>
                <a:gd name="connsiteY32" fmla="*/ 743652 h 1160647"/>
                <a:gd name="connsiteX33" fmla="*/ 352644 w 3031519"/>
                <a:gd name="connsiteY33" fmla="*/ 713387 h 1160647"/>
                <a:gd name="connsiteX34" fmla="*/ 397231 w 3031519"/>
                <a:gd name="connsiteY34" fmla="*/ 713387 h 1160647"/>
                <a:gd name="connsiteX35" fmla="*/ 397231 w 3031519"/>
                <a:gd name="connsiteY35" fmla="*/ 712036 h 1160647"/>
                <a:gd name="connsiteX36" fmla="*/ 397231 w 3031519"/>
                <a:gd name="connsiteY36" fmla="*/ 702578 h 1160647"/>
                <a:gd name="connsiteX37" fmla="*/ 398245 w 3031519"/>
                <a:gd name="connsiteY37" fmla="*/ 702578 h 1160647"/>
                <a:gd name="connsiteX38" fmla="*/ 405338 w 3031519"/>
                <a:gd name="connsiteY38" fmla="*/ 702578 h 1160647"/>
                <a:gd name="connsiteX39" fmla="*/ 405338 w 3031519"/>
                <a:gd name="connsiteY39" fmla="*/ 700687 h 1160647"/>
                <a:gd name="connsiteX40" fmla="*/ 405338 w 3031519"/>
                <a:gd name="connsiteY40" fmla="*/ 687446 h 1160647"/>
                <a:gd name="connsiteX41" fmla="*/ 406098 w 3031519"/>
                <a:gd name="connsiteY41" fmla="*/ 687446 h 1160647"/>
                <a:gd name="connsiteX42" fmla="*/ 411418 w 3031519"/>
                <a:gd name="connsiteY42" fmla="*/ 687446 h 1160647"/>
                <a:gd name="connsiteX43" fmla="*/ 411418 w 3031519"/>
                <a:gd name="connsiteY43" fmla="*/ 686365 h 1160647"/>
                <a:gd name="connsiteX44" fmla="*/ 411418 w 3031519"/>
                <a:gd name="connsiteY44" fmla="*/ 678798 h 1160647"/>
                <a:gd name="connsiteX45" fmla="*/ 413445 w 3031519"/>
                <a:gd name="connsiteY45" fmla="*/ 678798 h 1160647"/>
                <a:gd name="connsiteX46" fmla="*/ 427632 w 3031519"/>
                <a:gd name="connsiteY46" fmla="*/ 678798 h 1160647"/>
                <a:gd name="connsiteX47" fmla="*/ 427632 w 3031519"/>
                <a:gd name="connsiteY47" fmla="*/ 679879 h 1160647"/>
                <a:gd name="connsiteX48" fmla="*/ 427632 w 3031519"/>
                <a:gd name="connsiteY48" fmla="*/ 687446 h 1160647"/>
                <a:gd name="connsiteX49" fmla="*/ 449925 w 3031519"/>
                <a:gd name="connsiteY49" fmla="*/ 687446 h 1160647"/>
                <a:gd name="connsiteX50" fmla="*/ 449925 w 3031519"/>
                <a:gd name="connsiteY50" fmla="*/ 685554 h 1160647"/>
                <a:gd name="connsiteX51" fmla="*/ 449925 w 3031519"/>
                <a:gd name="connsiteY51" fmla="*/ 672313 h 1160647"/>
                <a:gd name="connsiteX52" fmla="*/ 451699 w 3031519"/>
                <a:gd name="connsiteY52" fmla="*/ 672313 h 1160647"/>
                <a:gd name="connsiteX53" fmla="*/ 464112 w 3031519"/>
                <a:gd name="connsiteY53" fmla="*/ 672313 h 1160647"/>
                <a:gd name="connsiteX54" fmla="*/ 464112 w 3031519"/>
                <a:gd name="connsiteY54" fmla="*/ 696093 h 1160647"/>
                <a:gd name="connsiteX55" fmla="*/ 465126 w 3031519"/>
                <a:gd name="connsiteY55" fmla="*/ 696093 h 1160647"/>
                <a:gd name="connsiteX56" fmla="*/ 472219 w 3031519"/>
                <a:gd name="connsiteY56" fmla="*/ 696093 h 1160647"/>
                <a:gd name="connsiteX57" fmla="*/ 472219 w 3031519"/>
                <a:gd name="connsiteY57" fmla="*/ 695012 h 1160647"/>
                <a:gd name="connsiteX58" fmla="*/ 472219 w 3031519"/>
                <a:gd name="connsiteY58" fmla="*/ 687446 h 1160647"/>
                <a:gd name="connsiteX59" fmla="*/ 473992 w 3031519"/>
                <a:gd name="connsiteY59" fmla="*/ 687446 h 1160647"/>
                <a:gd name="connsiteX60" fmla="*/ 486406 w 3031519"/>
                <a:gd name="connsiteY60" fmla="*/ 687446 h 1160647"/>
                <a:gd name="connsiteX61" fmla="*/ 486406 w 3031519"/>
                <a:gd name="connsiteY61" fmla="*/ 713387 h 1160647"/>
                <a:gd name="connsiteX62" fmla="*/ 488433 w 3031519"/>
                <a:gd name="connsiteY62" fmla="*/ 713387 h 1160647"/>
                <a:gd name="connsiteX63" fmla="*/ 502619 w 3031519"/>
                <a:gd name="connsiteY63" fmla="*/ 713387 h 1160647"/>
                <a:gd name="connsiteX64" fmla="*/ 502619 w 3031519"/>
                <a:gd name="connsiteY64" fmla="*/ 715008 h 1160647"/>
                <a:gd name="connsiteX65" fmla="*/ 502619 w 3031519"/>
                <a:gd name="connsiteY65" fmla="*/ 726358 h 1160647"/>
                <a:gd name="connsiteX66" fmla="*/ 503379 w 3031519"/>
                <a:gd name="connsiteY66" fmla="*/ 726358 h 1160647"/>
                <a:gd name="connsiteX67" fmla="*/ 508700 w 3031519"/>
                <a:gd name="connsiteY67" fmla="*/ 726358 h 1160647"/>
                <a:gd name="connsiteX68" fmla="*/ 508700 w 3031519"/>
                <a:gd name="connsiteY68" fmla="*/ 725547 h 1160647"/>
                <a:gd name="connsiteX69" fmla="*/ 508700 w 3031519"/>
                <a:gd name="connsiteY69" fmla="*/ 719872 h 1160647"/>
                <a:gd name="connsiteX70" fmla="*/ 539100 w 3031519"/>
                <a:gd name="connsiteY70" fmla="*/ 719872 h 1160647"/>
                <a:gd name="connsiteX71" fmla="*/ 539100 w 3031519"/>
                <a:gd name="connsiteY71" fmla="*/ 743652 h 1160647"/>
                <a:gd name="connsiteX72" fmla="*/ 540113 w 3031519"/>
                <a:gd name="connsiteY72" fmla="*/ 743652 h 1160647"/>
                <a:gd name="connsiteX73" fmla="*/ 547207 w 3031519"/>
                <a:gd name="connsiteY73" fmla="*/ 743652 h 1160647"/>
                <a:gd name="connsiteX74" fmla="*/ 547207 w 3031519"/>
                <a:gd name="connsiteY74" fmla="*/ 744733 h 1160647"/>
                <a:gd name="connsiteX75" fmla="*/ 547207 w 3031519"/>
                <a:gd name="connsiteY75" fmla="*/ 752299 h 1160647"/>
                <a:gd name="connsiteX76" fmla="*/ 547967 w 3031519"/>
                <a:gd name="connsiteY76" fmla="*/ 752299 h 1160647"/>
                <a:gd name="connsiteX77" fmla="*/ 553287 w 3031519"/>
                <a:gd name="connsiteY77" fmla="*/ 752299 h 1160647"/>
                <a:gd name="connsiteX78" fmla="*/ 553287 w 3031519"/>
                <a:gd name="connsiteY78" fmla="*/ 750137 h 1160647"/>
                <a:gd name="connsiteX79" fmla="*/ 553287 w 3031519"/>
                <a:gd name="connsiteY79" fmla="*/ 735005 h 1160647"/>
                <a:gd name="connsiteX80" fmla="*/ 554300 w 3031519"/>
                <a:gd name="connsiteY80" fmla="*/ 735005 h 1160647"/>
                <a:gd name="connsiteX81" fmla="*/ 561394 w 3031519"/>
                <a:gd name="connsiteY81" fmla="*/ 735005 h 1160647"/>
                <a:gd name="connsiteX82" fmla="*/ 561394 w 3031519"/>
                <a:gd name="connsiteY82" fmla="*/ 736086 h 1160647"/>
                <a:gd name="connsiteX83" fmla="*/ 561394 w 3031519"/>
                <a:gd name="connsiteY83" fmla="*/ 743652 h 1160647"/>
                <a:gd name="connsiteX84" fmla="*/ 566714 w 3031519"/>
                <a:gd name="connsiteY84" fmla="*/ 741659 h 1160647"/>
                <a:gd name="connsiteX85" fmla="*/ 567474 w 3031519"/>
                <a:gd name="connsiteY85" fmla="*/ 740679 h 1160647"/>
                <a:gd name="connsiteX86" fmla="*/ 567474 w 3031519"/>
                <a:gd name="connsiteY86" fmla="*/ 735005 h 1160647"/>
                <a:gd name="connsiteX87" fmla="*/ 605981 w 3031519"/>
                <a:gd name="connsiteY87" fmla="*/ 735005 h 1160647"/>
                <a:gd name="connsiteX88" fmla="*/ 605981 w 3031519"/>
                <a:gd name="connsiteY88" fmla="*/ 758784 h 1160647"/>
                <a:gd name="connsiteX89" fmla="*/ 608007 w 3031519"/>
                <a:gd name="connsiteY89" fmla="*/ 758784 h 1160647"/>
                <a:gd name="connsiteX90" fmla="*/ 622194 w 3031519"/>
                <a:gd name="connsiteY90" fmla="*/ 758784 h 1160647"/>
                <a:gd name="connsiteX91" fmla="*/ 622194 w 3031519"/>
                <a:gd name="connsiteY91" fmla="*/ 759865 h 1160647"/>
                <a:gd name="connsiteX92" fmla="*/ 622194 w 3031519"/>
                <a:gd name="connsiteY92" fmla="*/ 767431 h 1160647"/>
                <a:gd name="connsiteX93" fmla="*/ 623968 w 3031519"/>
                <a:gd name="connsiteY93" fmla="*/ 767431 h 1160647"/>
                <a:gd name="connsiteX94" fmla="*/ 636381 w 3031519"/>
                <a:gd name="connsiteY94" fmla="*/ 767431 h 1160647"/>
                <a:gd name="connsiteX95" fmla="*/ 636381 w 3031519"/>
                <a:gd name="connsiteY95" fmla="*/ 743652 h 1160647"/>
                <a:gd name="connsiteX96" fmla="*/ 637394 w 3031519"/>
                <a:gd name="connsiteY96" fmla="*/ 743652 h 1160647"/>
                <a:gd name="connsiteX97" fmla="*/ 644488 w 3031519"/>
                <a:gd name="connsiteY97" fmla="*/ 743652 h 1160647"/>
                <a:gd name="connsiteX98" fmla="*/ 644488 w 3031519"/>
                <a:gd name="connsiteY98" fmla="*/ 711225 h 1160647"/>
                <a:gd name="connsiteX99" fmla="*/ 645501 w 3031519"/>
                <a:gd name="connsiteY99" fmla="*/ 711225 h 1160647"/>
                <a:gd name="connsiteX100" fmla="*/ 652595 w 3031519"/>
                <a:gd name="connsiteY100" fmla="*/ 711225 h 1160647"/>
                <a:gd name="connsiteX101" fmla="*/ 652595 w 3031519"/>
                <a:gd name="connsiteY101" fmla="*/ 709334 h 1160647"/>
                <a:gd name="connsiteX102" fmla="*/ 652595 w 3031519"/>
                <a:gd name="connsiteY102" fmla="*/ 696093 h 1160647"/>
                <a:gd name="connsiteX103" fmla="*/ 651328 w 3031519"/>
                <a:gd name="connsiteY103" fmla="*/ 694471 h 1160647"/>
                <a:gd name="connsiteX104" fmla="*/ 656648 w 3031519"/>
                <a:gd name="connsiteY104" fmla="*/ 683122 h 1160647"/>
                <a:gd name="connsiteX105" fmla="*/ 664755 w 3031519"/>
                <a:gd name="connsiteY105" fmla="*/ 711225 h 1160647"/>
                <a:gd name="connsiteX106" fmla="*/ 665515 w 3031519"/>
                <a:gd name="connsiteY106" fmla="*/ 711225 h 1160647"/>
                <a:gd name="connsiteX107" fmla="*/ 670835 w 3031519"/>
                <a:gd name="connsiteY107" fmla="*/ 711225 h 1160647"/>
                <a:gd name="connsiteX108" fmla="*/ 670835 w 3031519"/>
                <a:gd name="connsiteY108" fmla="*/ 605298 h 1160647"/>
                <a:gd name="connsiteX109" fmla="*/ 672355 w 3031519"/>
                <a:gd name="connsiteY109" fmla="*/ 605298 h 1160647"/>
                <a:gd name="connsiteX110" fmla="*/ 682995 w 3031519"/>
                <a:gd name="connsiteY110" fmla="*/ 605298 h 1160647"/>
                <a:gd name="connsiteX111" fmla="*/ 682995 w 3031519"/>
                <a:gd name="connsiteY111" fmla="*/ 557739 h 1160647"/>
                <a:gd name="connsiteX112" fmla="*/ 709342 w 3031519"/>
                <a:gd name="connsiteY112" fmla="*/ 557739 h 1160647"/>
                <a:gd name="connsiteX113" fmla="*/ 709342 w 3031519"/>
                <a:gd name="connsiteY113" fmla="*/ 536121 h 1160647"/>
                <a:gd name="connsiteX114" fmla="*/ 743796 w 3031519"/>
                <a:gd name="connsiteY114" fmla="*/ 536121 h 1160647"/>
                <a:gd name="connsiteX115" fmla="*/ 743796 w 3031519"/>
                <a:gd name="connsiteY115" fmla="*/ 538553 h 1160647"/>
                <a:gd name="connsiteX116" fmla="*/ 743796 w 3031519"/>
                <a:gd name="connsiteY116" fmla="*/ 555577 h 1160647"/>
                <a:gd name="connsiteX117" fmla="*/ 746076 w 3031519"/>
                <a:gd name="connsiteY117" fmla="*/ 555577 h 1160647"/>
                <a:gd name="connsiteX118" fmla="*/ 762036 w 3031519"/>
                <a:gd name="connsiteY118" fmla="*/ 555577 h 1160647"/>
                <a:gd name="connsiteX119" fmla="*/ 762036 w 3031519"/>
                <a:gd name="connsiteY119" fmla="*/ 603136 h 1160647"/>
                <a:gd name="connsiteX120" fmla="*/ 763049 w 3031519"/>
                <a:gd name="connsiteY120" fmla="*/ 603136 h 1160647"/>
                <a:gd name="connsiteX121" fmla="*/ 770143 w 3031519"/>
                <a:gd name="connsiteY121" fmla="*/ 603136 h 1160647"/>
                <a:gd name="connsiteX122" fmla="*/ 784330 w 3031519"/>
                <a:gd name="connsiteY122" fmla="*/ 607460 h 1160647"/>
                <a:gd name="connsiteX123" fmla="*/ 784330 w 3031519"/>
                <a:gd name="connsiteY123" fmla="*/ 646372 h 1160647"/>
                <a:gd name="connsiteX124" fmla="*/ 785343 w 3031519"/>
                <a:gd name="connsiteY124" fmla="*/ 646372 h 1160647"/>
                <a:gd name="connsiteX125" fmla="*/ 792436 w 3031519"/>
                <a:gd name="connsiteY125" fmla="*/ 646372 h 1160647"/>
                <a:gd name="connsiteX126" fmla="*/ 792436 w 3031519"/>
                <a:gd name="connsiteY126" fmla="*/ 647993 h 1160647"/>
                <a:gd name="connsiteX127" fmla="*/ 792436 w 3031519"/>
                <a:gd name="connsiteY127" fmla="*/ 659342 h 1160647"/>
                <a:gd name="connsiteX128" fmla="*/ 794463 w 3031519"/>
                <a:gd name="connsiteY128" fmla="*/ 659342 h 1160647"/>
                <a:gd name="connsiteX129" fmla="*/ 808650 w 3031519"/>
                <a:gd name="connsiteY129" fmla="*/ 659342 h 1160647"/>
                <a:gd name="connsiteX130" fmla="*/ 814730 w 3031519"/>
                <a:gd name="connsiteY130" fmla="*/ 665828 h 1160647"/>
                <a:gd name="connsiteX131" fmla="*/ 814730 w 3031519"/>
                <a:gd name="connsiteY131" fmla="*/ 687446 h 1160647"/>
                <a:gd name="connsiteX132" fmla="*/ 817010 w 3031519"/>
                <a:gd name="connsiteY132" fmla="*/ 687446 h 1160647"/>
                <a:gd name="connsiteX133" fmla="*/ 832970 w 3031519"/>
                <a:gd name="connsiteY133" fmla="*/ 687446 h 1160647"/>
                <a:gd name="connsiteX134" fmla="*/ 832970 w 3031519"/>
                <a:gd name="connsiteY134" fmla="*/ 688526 h 1160647"/>
                <a:gd name="connsiteX135" fmla="*/ 832970 w 3031519"/>
                <a:gd name="connsiteY135" fmla="*/ 696093 h 1160647"/>
                <a:gd name="connsiteX136" fmla="*/ 834237 w 3031519"/>
                <a:gd name="connsiteY136" fmla="*/ 696093 h 1160647"/>
                <a:gd name="connsiteX137" fmla="*/ 843104 w 3031519"/>
                <a:gd name="connsiteY137" fmla="*/ 696093 h 1160647"/>
                <a:gd name="connsiteX138" fmla="*/ 843104 w 3031519"/>
                <a:gd name="connsiteY138" fmla="*/ 698254 h 1160647"/>
                <a:gd name="connsiteX139" fmla="*/ 843104 w 3031519"/>
                <a:gd name="connsiteY139" fmla="*/ 713387 h 1160647"/>
                <a:gd name="connsiteX140" fmla="*/ 847157 w 3031519"/>
                <a:gd name="connsiteY140" fmla="*/ 711495 h 1160647"/>
                <a:gd name="connsiteX141" fmla="*/ 847157 w 3031519"/>
                <a:gd name="connsiteY141" fmla="*/ 698254 h 1160647"/>
                <a:gd name="connsiteX142" fmla="*/ 848170 w 3031519"/>
                <a:gd name="connsiteY142" fmla="*/ 698254 h 1160647"/>
                <a:gd name="connsiteX143" fmla="*/ 855264 w 3031519"/>
                <a:gd name="connsiteY143" fmla="*/ 698254 h 1160647"/>
                <a:gd name="connsiteX144" fmla="*/ 855264 w 3031519"/>
                <a:gd name="connsiteY144" fmla="*/ 699876 h 1160647"/>
                <a:gd name="connsiteX145" fmla="*/ 855264 w 3031519"/>
                <a:gd name="connsiteY145" fmla="*/ 711225 h 1160647"/>
                <a:gd name="connsiteX146" fmla="*/ 856024 w 3031519"/>
                <a:gd name="connsiteY146" fmla="*/ 711225 h 1160647"/>
                <a:gd name="connsiteX147" fmla="*/ 861344 w 3031519"/>
                <a:gd name="connsiteY147" fmla="*/ 711225 h 1160647"/>
                <a:gd name="connsiteX148" fmla="*/ 909984 w 3031519"/>
                <a:gd name="connsiteY148" fmla="*/ 706902 h 1160647"/>
                <a:gd name="connsiteX149" fmla="*/ 909984 w 3031519"/>
                <a:gd name="connsiteY149" fmla="*/ 708253 h 1160647"/>
                <a:gd name="connsiteX150" fmla="*/ 909984 w 3031519"/>
                <a:gd name="connsiteY150" fmla="*/ 717710 h 1160647"/>
                <a:gd name="connsiteX151" fmla="*/ 910744 w 3031519"/>
                <a:gd name="connsiteY151" fmla="*/ 717710 h 1160647"/>
                <a:gd name="connsiteX152" fmla="*/ 916065 w 3031519"/>
                <a:gd name="connsiteY152" fmla="*/ 717710 h 1160647"/>
                <a:gd name="connsiteX153" fmla="*/ 916065 w 3031519"/>
                <a:gd name="connsiteY153" fmla="*/ 719872 h 1160647"/>
                <a:gd name="connsiteX154" fmla="*/ 916065 w 3031519"/>
                <a:gd name="connsiteY154" fmla="*/ 735005 h 1160647"/>
                <a:gd name="connsiteX155" fmla="*/ 918091 w 3031519"/>
                <a:gd name="connsiteY155" fmla="*/ 733654 h 1160647"/>
                <a:gd name="connsiteX156" fmla="*/ 932278 w 3031519"/>
                <a:gd name="connsiteY156" fmla="*/ 724196 h 1160647"/>
                <a:gd name="connsiteX157" fmla="*/ 938358 w 3031519"/>
                <a:gd name="connsiteY157" fmla="*/ 683122 h 1160647"/>
                <a:gd name="connsiteX158" fmla="*/ 939118 w 3031519"/>
                <a:gd name="connsiteY158" fmla="*/ 682852 h 1160647"/>
                <a:gd name="connsiteX159" fmla="*/ 944438 w 3031519"/>
                <a:gd name="connsiteY159" fmla="*/ 680960 h 1160647"/>
                <a:gd name="connsiteX160" fmla="*/ 946465 w 3031519"/>
                <a:gd name="connsiteY160" fmla="*/ 611783 h 1160647"/>
                <a:gd name="connsiteX161" fmla="*/ 948492 w 3031519"/>
                <a:gd name="connsiteY161" fmla="*/ 680960 h 1160647"/>
                <a:gd name="connsiteX162" fmla="*/ 949252 w 3031519"/>
                <a:gd name="connsiteY162" fmla="*/ 681230 h 1160647"/>
                <a:gd name="connsiteX163" fmla="*/ 954572 w 3031519"/>
                <a:gd name="connsiteY163" fmla="*/ 683122 h 1160647"/>
                <a:gd name="connsiteX164" fmla="*/ 954572 w 3031519"/>
                <a:gd name="connsiteY164" fmla="*/ 596651 h 1160647"/>
                <a:gd name="connsiteX165" fmla="*/ 958625 w 3031519"/>
                <a:gd name="connsiteY165" fmla="*/ 564224 h 1160647"/>
                <a:gd name="connsiteX166" fmla="*/ 997132 w 3031519"/>
                <a:gd name="connsiteY166" fmla="*/ 564224 h 1160647"/>
                <a:gd name="connsiteX167" fmla="*/ 997132 w 3031519"/>
                <a:gd name="connsiteY167" fmla="*/ 596651 h 1160647"/>
                <a:gd name="connsiteX168" fmla="*/ 997892 w 3031519"/>
                <a:gd name="connsiteY168" fmla="*/ 596651 h 1160647"/>
                <a:gd name="connsiteX169" fmla="*/ 1003212 w 3031519"/>
                <a:gd name="connsiteY169" fmla="*/ 596651 h 1160647"/>
                <a:gd name="connsiteX170" fmla="*/ 1003212 w 3031519"/>
                <a:gd name="connsiteY170" fmla="*/ 514503 h 1160647"/>
                <a:gd name="connsiteX171" fmla="*/ 1004986 w 3031519"/>
                <a:gd name="connsiteY171" fmla="*/ 514503 h 1160647"/>
                <a:gd name="connsiteX172" fmla="*/ 1017399 w 3031519"/>
                <a:gd name="connsiteY172" fmla="*/ 514503 h 1160647"/>
                <a:gd name="connsiteX173" fmla="*/ 1017399 w 3031519"/>
                <a:gd name="connsiteY173" fmla="*/ 512612 h 1160647"/>
                <a:gd name="connsiteX174" fmla="*/ 1017399 w 3031519"/>
                <a:gd name="connsiteY174" fmla="*/ 499371 h 1160647"/>
                <a:gd name="connsiteX175" fmla="*/ 1039693 w 3031519"/>
                <a:gd name="connsiteY175" fmla="*/ 499371 h 1160647"/>
                <a:gd name="connsiteX176" fmla="*/ 1039693 w 3031519"/>
                <a:gd name="connsiteY176" fmla="*/ 498290 h 1160647"/>
                <a:gd name="connsiteX177" fmla="*/ 1039693 w 3031519"/>
                <a:gd name="connsiteY177" fmla="*/ 490724 h 1160647"/>
                <a:gd name="connsiteX178" fmla="*/ 1041466 w 3031519"/>
                <a:gd name="connsiteY178" fmla="*/ 490724 h 1160647"/>
                <a:gd name="connsiteX179" fmla="*/ 1053880 w 3031519"/>
                <a:gd name="connsiteY179" fmla="*/ 490724 h 1160647"/>
                <a:gd name="connsiteX180" fmla="*/ 1053880 w 3031519"/>
                <a:gd name="connsiteY180" fmla="*/ 491805 h 1160647"/>
                <a:gd name="connsiteX181" fmla="*/ 1053880 w 3031519"/>
                <a:gd name="connsiteY181" fmla="*/ 499371 h 1160647"/>
                <a:gd name="connsiteX182" fmla="*/ 1054640 w 3031519"/>
                <a:gd name="connsiteY182" fmla="*/ 499371 h 1160647"/>
                <a:gd name="connsiteX183" fmla="*/ 1059960 w 3031519"/>
                <a:gd name="connsiteY183" fmla="*/ 499371 h 1160647"/>
                <a:gd name="connsiteX184" fmla="*/ 1070093 w 3031519"/>
                <a:gd name="connsiteY184" fmla="*/ 495047 h 1160647"/>
                <a:gd name="connsiteX185" fmla="*/ 1074146 w 3031519"/>
                <a:gd name="connsiteY185" fmla="*/ 498290 h 1160647"/>
                <a:gd name="connsiteX186" fmla="*/ 1074146 w 3031519"/>
                <a:gd name="connsiteY186" fmla="*/ 490724 h 1160647"/>
                <a:gd name="connsiteX187" fmla="*/ 1076426 w 3031519"/>
                <a:gd name="connsiteY187" fmla="*/ 490724 h 1160647"/>
                <a:gd name="connsiteX188" fmla="*/ 1092387 w 3031519"/>
                <a:gd name="connsiteY188" fmla="*/ 490724 h 1160647"/>
                <a:gd name="connsiteX189" fmla="*/ 1092387 w 3031519"/>
                <a:gd name="connsiteY189" fmla="*/ 491805 h 1160647"/>
                <a:gd name="connsiteX190" fmla="*/ 1092387 w 3031519"/>
                <a:gd name="connsiteY190" fmla="*/ 499371 h 1160647"/>
                <a:gd name="connsiteX191" fmla="*/ 1122787 w 3031519"/>
                <a:gd name="connsiteY191" fmla="*/ 499371 h 1160647"/>
                <a:gd name="connsiteX192" fmla="*/ 1122787 w 3031519"/>
                <a:gd name="connsiteY192" fmla="*/ 500992 h 1160647"/>
                <a:gd name="connsiteX193" fmla="*/ 1122787 w 3031519"/>
                <a:gd name="connsiteY193" fmla="*/ 512342 h 1160647"/>
                <a:gd name="connsiteX194" fmla="*/ 1149134 w 3031519"/>
                <a:gd name="connsiteY194" fmla="*/ 512342 h 1160647"/>
                <a:gd name="connsiteX195" fmla="*/ 1149134 w 3031519"/>
                <a:gd name="connsiteY195" fmla="*/ 542606 h 1160647"/>
                <a:gd name="connsiteX196" fmla="*/ 1149894 w 3031519"/>
                <a:gd name="connsiteY196" fmla="*/ 542606 h 1160647"/>
                <a:gd name="connsiteX197" fmla="*/ 1155214 w 3031519"/>
                <a:gd name="connsiteY197" fmla="*/ 542606 h 1160647"/>
                <a:gd name="connsiteX198" fmla="*/ 1155214 w 3031519"/>
                <a:gd name="connsiteY198" fmla="*/ 543687 h 1160647"/>
                <a:gd name="connsiteX199" fmla="*/ 1155214 w 3031519"/>
                <a:gd name="connsiteY199" fmla="*/ 551254 h 1160647"/>
                <a:gd name="connsiteX200" fmla="*/ 1159268 w 3031519"/>
                <a:gd name="connsiteY200" fmla="*/ 581518 h 1160647"/>
                <a:gd name="connsiteX201" fmla="*/ 1160028 w 3031519"/>
                <a:gd name="connsiteY201" fmla="*/ 581518 h 1160647"/>
                <a:gd name="connsiteX202" fmla="*/ 1165348 w 3031519"/>
                <a:gd name="connsiteY202" fmla="*/ 581518 h 1160647"/>
                <a:gd name="connsiteX203" fmla="*/ 1165348 w 3031519"/>
                <a:gd name="connsiteY203" fmla="*/ 582329 h 1160647"/>
                <a:gd name="connsiteX204" fmla="*/ 1165348 w 3031519"/>
                <a:gd name="connsiteY204" fmla="*/ 588004 h 1160647"/>
                <a:gd name="connsiteX205" fmla="*/ 1166361 w 3031519"/>
                <a:gd name="connsiteY205" fmla="*/ 588004 h 1160647"/>
                <a:gd name="connsiteX206" fmla="*/ 1173454 w 3031519"/>
                <a:gd name="connsiteY206" fmla="*/ 588004 h 1160647"/>
                <a:gd name="connsiteX207" fmla="*/ 1173454 w 3031519"/>
                <a:gd name="connsiteY207" fmla="*/ 618269 h 1160647"/>
                <a:gd name="connsiteX208" fmla="*/ 1175481 w 3031519"/>
                <a:gd name="connsiteY208" fmla="*/ 618269 h 1160647"/>
                <a:gd name="connsiteX209" fmla="*/ 1189668 w 3031519"/>
                <a:gd name="connsiteY209" fmla="*/ 618269 h 1160647"/>
                <a:gd name="connsiteX210" fmla="*/ 1189668 w 3031519"/>
                <a:gd name="connsiteY210" fmla="*/ 642048 h 1160647"/>
                <a:gd name="connsiteX211" fmla="*/ 1191695 w 3031519"/>
                <a:gd name="connsiteY211" fmla="*/ 643669 h 1160647"/>
                <a:gd name="connsiteX212" fmla="*/ 1191695 w 3031519"/>
                <a:gd name="connsiteY212" fmla="*/ 655019 h 1160647"/>
                <a:gd name="connsiteX213" fmla="*/ 1192455 w 3031519"/>
                <a:gd name="connsiteY213" fmla="*/ 655019 h 1160647"/>
                <a:gd name="connsiteX214" fmla="*/ 1197775 w 3031519"/>
                <a:gd name="connsiteY214" fmla="*/ 655019 h 1160647"/>
                <a:gd name="connsiteX215" fmla="*/ 1197775 w 3031519"/>
                <a:gd name="connsiteY215" fmla="*/ 678798 h 1160647"/>
                <a:gd name="connsiteX216" fmla="*/ 1199041 w 3031519"/>
                <a:gd name="connsiteY216" fmla="*/ 678798 h 1160647"/>
                <a:gd name="connsiteX217" fmla="*/ 1207908 w 3031519"/>
                <a:gd name="connsiteY217" fmla="*/ 678798 h 1160647"/>
                <a:gd name="connsiteX218" fmla="*/ 1209935 w 3031519"/>
                <a:gd name="connsiteY218" fmla="*/ 682852 h 1160647"/>
                <a:gd name="connsiteX219" fmla="*/ 1209935 w 3031519"/>
                <a:gd name="connsiteY219" fmla="*/ 696093 h 1160647"/>
                <a:gd name="connsiteX220" fmla="*/ 1211455 w 3031519"/>
                <a:gd name="connsiteY220" fmla="*/ 694201 h 1160647"/>
                <a:gd name="connsiteX221" fmla="*/ 1222095 w 3031519"/>
                <a:gd name="connsiteY221" fmla="*/ 680960 h 1160647"/>
                <a:gd name="connsiteX222" fmla="*/ 1250469 w 3031519"/>
                <a:gd name="connsiteY222" fmla="*/ 680960 h 1160647"/>
                <a:gd name="connsiteX223" fmla="*/ 1250469 w 3031519"/>
                <a:gd name="connsiteY223" fmla="*/ 767431 h 1160647"/>
                <a:gd name="connsiteX224" fmla="*/ 1251229 w 3031519"/>
                <a:gd name="connsiteY224" fmla="*/ 767431 h 1160647"/>
                <a:gd name="connsiteX225" fmla="*/ 1256549 w 3031519"/>
                <a:gd name="connsiteY225" fmla="*/ 767431 h 1160647"/>
                <a:gd name="connsiteX226" fmla="*/ 1257309 w 3031519"/>
                <a:gd name="connsiteY226" fmla="*/ 766080 h 1160647"/>
                <a:gd name="connsiteX227" fmla="*/ 1262629 w 3031519"/>
                <a:gd name="connsiteY227" fmla="*/ 756622 h 1160647"/>
                <a:gd name="connsiteX228" fmla="*/ 1262629 w 3031519"/>
                <a:gd name="connsiteY228" fmla="*/ 758514 h 1160647"/>
                <a:gd name="connsiteX229" fmla="*/ 1262629 w 3031519"/>
                <a:gd name="connsiteY229" fmla="*/ 771755 h 1160647"/>
                <a:gd name="connsiteX230" fmla="*/ 1266682 w 3031519"/>
                <a:gd name="connsiteY230" fmla="*/ 726358 h 1160647"/>
                <a:gd name="connsiteX231" fmla="*/ 1267442 w 3031519"/>
                <a:gd name="connsiteY231" fmla="*/ 726358 h 1160647"/>
                <a:gd name="connsiteX232" fmla="*/ 1272762 w 3031519"/>
                <a:gd name="connsiteY232" fmla="*/ 726358 h 1160647"/>
                <a:gd name="connsiteX233" fmla="*/ 1272762 w 3031519"/>
                <a:gd name="connsiteY233" fmla="*/ 661504 h 1160647"/>
                <a:gd name="connsiteX234" fmla="*/ 1273776 w 3031519"/>
                <a:gd name="connsiteY234" fmla="*/ 661504 h 1160647"/>
                <a:gd name="connsiteX235" fmla="*/ 1280869 w 3031519"/>
                <a:gd name="connsiteY235" fmla="*/ 661504 h 1160647"/>
                <a:gd name="connsiteX236" fmla="*/ 1293029 w 3031519"/>
                <a:gd name="connsiteY236" fmla="*/ 618269 h 1160647"/>
                <a:gd name="connsiteX237" fmla="*/ 1294296 w 3031519"/>
                <a:gd name="connsiteY237" fmla="*/ 618269 h 1160647"/>
                <a:gd name="connsiteX238" fmla="*/ 1303163 w 3031519"/>
                <a:gd name="connsiteY238" fmla="*/ 618269 h 1160647"/>
                <a:gd name="connsiteX239" fmla="*/ 1313296 w 3031519"/>
                <a:gd name="connsiteY239" fmla="*/ 661504 h 1160647"/>
                <a:gd name="connsiteX240" fmla="*/ 1314309 w 3031519"/>
                <a:gd name="connsiteY240" fmla="*/ 661504 h 1160647"/>
                <a:gd name="connsiteX241" fmla="*/ 1321403 w 3031519"/>
                <a:gd name="connsiteY241" fmla="*/ 661504 h 1160647"/>
                <a:gd name="connsiteX242" fmla="*/ 1321403 w 3031519"/>
                <a:gd name="connsiteY242" fmla="*/ 700416 h 1160647"/>
                <a:gd name="connsiteX243" fmla="*/ 1323176 w 3031519"/>
                <a:gd name="connsiteY243" fmla="*/ 700416 h 1160647"/>
                <a:gd name="connsiteX244" fmla="*/ 1335590 w 3031519"/>
                <a:gd name="connsiteY244" fmla="*/ 700416 h 1160647"/>
                <a:gd name="connsiteX245" fmla="*/ 1335590 w 3031519"/>
                <a:gd name="connsiteY245" fmla="*/ 702578 h 1160647"/>
                <a:gd name="connsiteX246" fmla="*/ 1335590 w 3031519"/>
                <a:gd name="connsiteY246" fmla="*/ 717710 h 1160647"/>
                <a:gd name="connsiteX247" fmla="*/ 1339643 w 3031519"/>
                <a:gd name="connsiteY247" fmla="*/ 715549 h 1160647"/>
                <a:gd name="connsiteX248" fmla="*/ 1339643 w 3031519"/>
                <a:gd name="connsiteY248" fmla="*/ 700416 h 1160647"/>
                <a:gd name="connsiteX249" fmla="*/ 1341163 w 3031519"/>
                <a:gd name="connsiteY249" fmla="*/ 700416 h 1160647"/>
                <a:gd name="connsiteX250" fmla="*/ 1351803 w 3031519"/>
                <a:gd name="connsiteY250" fmla="*/ 700416 h 1160647"/>
                <a:gd name="connsiteX251" fmla="*/ 1351803 w 3031519"/>
                <a:gd name="connsiteY251" fmla="*/ 702037 h 1160647"/>
                <a:gd name="connsiteX252" fmla="*/ 1351803 w 3031519"/>
                <a:gd name="connsiteY252" fmla="*/ 713387 h 1160647"/>
                <a:gd name="connsiteX253" fmla="*/ 1382204 w 3031519"/>
                <a:gd name="connsiteY253" fmla="*/ 713387 h 1160647"/>
                <a:gd name="connsiteX254" fmla="*/ 1382204 w 3031519"/>
                <a:gd name="connsiteY254" fmla="*/ 676637 h 1160647"/>
                <a:gd name="connsiteX255" fmla="*/ 1383470 w 3031519"/>
                <a:gd name="connsiteY255" fmla="*/ 676637 h 1160647"/>
                <a:gd name="connsiteX256" fmla="*/ 1392337 w 3031519"/>
                <a:gd name="connsiteY256" fmla="*/ 676637 h 1160647"/>
                <a:gd name="connsiteX257" fmla="*/ 1392337 w 3031519"/>
                <a:gd name="connsiteY257" fmla="*/ 698254 h 1160647"/>
                <a:gd name="connsiteX258" fmla="*/ 1394364 w 3031519"/>
                <a:gd name="connsiteY258" fmla="*/ 665828 h 1160647"/>
                <a:gd name="connsiteX259" fmla="*/ 1416657 w 3031519"/>
                <a:gd name="connsiteY259" fmla="*/ 665828 h 1160647"/>
                <a:gd name="connsiteX260" fmla="*/ 1416657 w 3031519"/>
                <a:gd name="connsiteY260" fmla="*/ 664206 h 1160647"/>
                <a:gd name="connsiteX261" fmla="*/ 1416657 w 3031519"/>
                <a:gd name="connsiteY261" fmla="*/ 652857 h 1160647"/>
                <a:gd name="connsiteX262" fmla="*/ 1417417 w 3031519"/>
                <a:gd name="connsiteY262" fmla="*/ 652857 h 1160647"/>
                <a:gd name="connsiteX263" fmla="*/ 1422737 w 3031519"/>
                <a:gd name="connsiteY263" fmla="*/ 652857 h 1160647"/>
                <a:gd name="connsiteX264" fmla="*/ 1422737 w 3031519"/>
                <a:gd name="connsiteY264" fmla="*/ 650966 h 1160647"/>
                <a:gd name="connsiteX265" fmla="*/ 1422737 w 3031519"/>
                <a:gd name="connsiteY265" fmla="*/ 637725 h 1160647"/>
                <a:gd name="connsiteX266" fmla="*/ 1426791 w 3031519"/>
                <a:gd name="connsiteY266" fmla="*/ 644210 h 1160647"/>
                <a:gd name="connsiteX267" fmla="*/ 1429071 w 3031519"/>
                <a:gd name="connsiteY267" fmla="*/ 644210 h 1160647"/>
                <a:gd name="connsiteX268" fmla="*/ 1445031 w 3031519"/>
                <a:gd name="connsiteY268" fmla="*/ 644210 h 1160647"/>
                <a:gd name="connsiteX269" fmla="*/ 1445031 w 3031519"/>
                <a:gd name="connsiteY269" fmla="*/ 643399 h 1160647"/>
                <a:gd name="connsiteX270" fmla="*/ 1445031 w 3031519"/>
                <a:gd name="connsiteY270" fmla="*/ 637725 h 1160647"/>
                <a:gd name="connsiteX271" fmla="*/ 1445791 w 3031519"/>
                <a:gd name="connsiteY271" fmla="*/ 637725 h 1160647"/>
                <a:gd name="connsiteX272" fmla="*/ 1451111 w 3031519"/>
                <a:gd name="connsiteY272" fmla="*/ 637725 h 1160647"/>
                <a:gd name="connsiteX273" fmla="*/ 1451111 w 3031519"/>
                <a:gd name="connsiteY273" fmla="*/ 639076 h 1160647"/>
                <a:gd name="connsiteX274" fmla="*/ 1451111 w 3031519"/>
                <a:gd name="connsiteY274" fmla="*/ 648534 h 1160647"/>
                <a:gd name="connsiteX275" fmla="*/ 1489618 w 3031519"/>
                <a:gd name="connsiteY275" fmla="*/ 648534 h 1160647"/>
                <a:gd name="connsiteX276" fmla="*/ 1489618 w 3031519"/>
                <a:gd name="connsiteY276" fmla="*/ 786887 h 1160647"/>
                <a:gd name="connsiteX277" fmla="*/ 1491138 w 3031519"/>
                <a:gd name="connsiteY277" fmla="*/ 786887 h 1160647"/>
                <a:gd name="connsiteX278" fmla="*/ 1501778 w 3031519"/>
                <a:gd name="connsiteY278" fmla="*/ 786887 h 1160647"/>
                <a:gd name="connsiteX279" fmla="*/ 1501778 w 3031519"/>
                <a:gd name="connsiteY279" fmla="*/ 773917 h 1160647"/>
                <a:gd name="connsiteX280" fmla="*/ 1505832 w 3031519"/>
                <a:gd name="connsiteY280" fmla="*/ 773917 h 1160647"/>
                <a:gd name="connsiteX281" fmla="*/ 1505832 w 3031519"/>
                <a:gd name="connsiteY281" fmla="*/ 786887 h 1160647"/>
                <a:gd name="connsiteX282" fmla="*/ 1536232 w 3031519"/>
                <a:gd name="connsiteY282" fmla="*/ 786887 h 1160647"/>
                <a:gd name="connsiteX283" fmla="*/ 1536232 w 3031519"/>
                <a:gd name="connsiteY283" fmla="*/ 756622 h 1160647"/>
                <a:gd name="connsiteX284" fmla="*/ 1548392 w 3031519"/>
                <a:gd name="connsiteY284" fmla="*/ 756622 h 1160647"/>
                <a:gd name="connsiteX285" fmla="*/ 1560552 w 3031519"/>
                <a:gd name="connsiteY285" fmla="*/ 754461 h 1160647"/>
                <a:gd name="connsiteX286" fmla="*/ 1564606 w 3031519"/>
                <a:gd name="connsiteY286" fmla="*/ 756622 h 1160647"/>
                <a:gd name="connsiteX287" fmla="*/ 1574739 w 3031519"/>
                <a:gd name="connsiteY287" fmla="*/ 756622 h 1160647"/>
                <a:gd name="connsiteX288" fmla="*/ 1574739 w 3031519"/>
                <a:gd name="connsiteY288" fmla="*/ 786887 h 1160647"/>
                <a:gd name="connsiteX289" fmla="*/ 1582846 w 3031519"/>
                <a:gd name="connsiteY289" fmla="*/ 786887 h 1160647"/>
                <a:gd name="connsiteX290" fmla="*/ 1582846 w 3031519"/>
                <a:gd name="connsiteY290" fmla="*/ 804182 h 1160647"/>
                <a:gd name="connsiteX291" fmla="*/ 1592182 w 3031519"/>
                <a:gd name="connsiteY291" fmla="*/ 805087 h 1160647"/>
                <a:gd name="connsiteX292" fmla="*/ 1605140 w 3031519"/>
                <a:gd name="connsiteY292" fmla="*/ 805087 h 1160647"/>
                <a:gd name="connsiteX293" fmla="*/ 1605140 w 3031519"/>
                <a:gd name="connsiteY293" fmla="*/ 789049 h 1160647"/>
                <a:gd name="connsiteX294" fmla="*/ 1673096 w 3031519"/>
                <a:gd name="connsiteY294" fmla="*/ 789049 h 1160647"/>
                <a:gd name="connsiteX295" fmla="*/ 1673096 w 3031519"/>
                <a:gd name="connsiteY295" fmla="*/ 703796 h 1160647"/>
                <a:gd name="connsiteX296" fmla="*/ 1745104 w 3031519"/>
                <a:gd name="connsiteY296" fmla="*/ 703796 h 1160647"/>
                <a:gd name="connsiteX297" fmla="*/ 1745104 w 3031519"/>
                <a:gd name="connsiteY297" fmla="*/ 782564 h 1160647"/>
                <a:gd name="connsiteX298" fmla="*/ 1747008 w 3031519"/>
                <a:gd name="connsiteY298" fmla="*/ 782564 h 1160647"/>
                <a:gd name="connsiteX299" fmla="*/ 1748250 w 3031519"/>
                <a:gd name="connsiteY299" fmla="*/ 805087 h 1160647"/>
                <a:gd name="connsiteX300" fmla="*/ 1757926 w 3031519"/>
                <a:gd name="connsiteY300" fmla="*/ 805087 h 1160647"/>
                <a:gd name="connsiteX301" fmla="*/ 1759168 w 3031519"/>
                <a:gd name="connsiteY301" fmla="*/ 782564 h 1160647"/>
                <a:gd name="connsiteX302" fmla="*/ 1765248 w 3031519"/>
                <a:gd name="connsiteY302" fmla="*/ 782564 h 1160647"/>
                <a:gd name="connsiteX303" fmla="*/ 1766490 w 3031519"/>
                <a:gd name="connsiteY303" fmla="*/ 805087 h 1160647"/>
                <a:gd name="connsiteX304" fmla="*/ 1817112 w 3031519"/>
                <a:gd name="connsiteY304" fmla="*/ 805087 h 1160647"/>
                <a:gd name="connsiteX305" fmla="*/ 1817112 w 3031519"/>
                <a:gd name="connsiteY305" fmla="*/ 642059 h 1160647"/>
                <a:gd name="connsiteX306" fmla="*/ 2014439 w 3031519"/>
                <a:gd name="connsiteY306" fmla="*/ 642059 h 1160647"/>
                <a:gd name="connsiteX307" fmla="*/ 2014439 w 3031519"/>
                <a:gd name="connsiteY307" fmla="*/ 805087 h 1160647"/>
                <a:gd name="connsiteX308" fmla="*/ 2033136 w 3031519"/>
                <a:gd name="connsiteY308" fmla="*/ 805087 h 1160647"/>
                <a:gd name="connsiteX309" fmla="*/ 2033136 w 3031519"/>
                <a:gd name="connsiteY309" fmla="*/ 722394 h 1160647"/>
                <a:gd name="connsiteX310" fmla="*/ 2128256 w 3031519"/>
                <a:gd name="connsiteY310" fmla="*/ 722394 h 1160647"/>
                <a:gd name="connsiteX311" fmla="*/ 2140186 w 3031519"/>
                <a:gd name="connsiteY311" fmla="*/ 404253 h 1160647"/>
                <a:gd name="connsiteX312" fmla="*/ 2128026 w 3031519"/>
                <a:gd name="connsiteY312" fmla="*/ 382635 h 1160647"/>
                <a:gd name="connsiteX313" fmla="*/ 2121946 w 3031519"/>
                <a:gd name="connsiteY313" fmla="*/ 378311 h 1160647"/>
                <a:gd name="connsiteX314" fmla="*/ 2130053 w 3031519"/>
                <a:gd name="connsiteY314" fmla="*/ 354532 h 1160647"/>
                <a:gd name="connsiteX315" fmla="*/ 2130053 w 3031519"/>
                <a:gd name="connsiteY315" fmla="*/ 337238 h 1160647"/>
                <a:gd name="connsiteX316" fmla="*/ 2144240 w 3031519"/>
                <a:gd name="connsiteY316" fmla="*/ 337238 h 1160647"/>
                <a:gd name="connsiteX317" fmla="*/ 2144240 w 3031519"/>
                <a:gd name="connsiteY317" fmla="*/ 315620 h 1160647"/>
                <a:gd name="connsiteX318" fmla="*/ 2146266 w 3031519"/>
                <a:gd name="connsiteY318" fmla="*/ 311296 h 1160647"/>
                <a:gd name="connsiteX319" fmla="*/ 2146266 w 3031519"/>
                <a:gd name="connsiteY319" fmla="*/ 233472 h 1160647"/>
                <a:gd name="connsiteX320" fmla="*/ 2144240 w 3031519"/>
                <a:gd name="connsiteY320" fmla="*/ 226987 h 1160647"/>
                <a:gd name="connsiteX321" fmla="*/ 2150320 w 3031519"/>
                <a:gd name="connsiteY321" fmla="*/ 220501 h 1160647"/>
                <a:gd name="connsiteX322" fmla="*/ 2150320 w 3031519"/>
                <a:gd name="connsiteY322" fmla="*/ 162133 h 1160647"/>
                <a:gd name="connsiteX323" fmla="*/ 2152346 w 3031519"/>
                <a:gd name="connsiteY323" fmla="*/ 157810 h 1160647"/>
                <a:gd name="connsiteX324" fmla="*/ 2152346 w 3031519"/>
                <a:gd name="connsiteY324" fmla="*/ 101604 h 1160647"/>
                <a:gd name="connsiteX325" fmla="*/ 2154373 w 3031519"/>
                <a:gd name="connsiteY325" fmla="*/ 82148 h 1160647"/>
                <a:gd name="connsiteX326" fmla="*/ 2158427 w 3031519"/>
                <a:gd name="connsiteY326" fmla="*/ 99442 h 1160647"/>
                <a:gd name="connsiteX327" fmla="*/ 2160453 w 3031519"/>
                <a:gd name="connsiteY327" fmla="*/ 157810 h 1160647"/>
                <a:gd name="connsiteX328" fmla="*/ 2162480 w 3031519"/>
                <a:gd name="connsiteY328" fmla="*/ 220501 h 1160647"/>
                <a:gd name="connsiteX329" fmla="*/ 2168560 w 3031519"/>
                <a:gd name="connsiteY329" fmla="*/ 226987 h 1160647"/>
                <a:gd name="connsiteX330" fmla="*/ 2166533 w 3031519"/>
                <a:gd name="connsiteY330" fmla="*/ 233472 h 1160647"/>
                <a:gd name="connsiteX331" fmla="*/ 2166533 w 3031519"/>
                <a:gd name="connsiteY331" fmla="*/ 311296 h 1160647"/>
                <a:gd name="connsiteX332" fmla="*/ 2168560 w 3031519"/>
                <a:gd name="connsiteY332" fmla="*/ 315620 h 1160647"/>
                <a:gd name="connsiteX333" fmla="*/ 2168560 w 3031519"/>
                <a:gd name="connsiteY333" fmla="*/ 337238 h 1160647"/>
                <a:gd name="connsiteX334" fmla="*/ 2182747 w 3031519"/>
                <a:gd name="connsiteY334" fmla="*/ 337238 h 1160647"/>
                <a:gd name="connsiteX335" fmla="*/ 2182747 w 3031519"/>
                <a:gd name="connsiteY335" fmla="*/ 354532 h 1160647"/>
                <a:gd name="connsiteX336" fmla="*/ 2190854 w 3031519"/>
                <a:gd name="connsiteY336" fmla="*/ 378311 h 1160647"/>
                <a:gd name="connsiteX337" fmla="*/ 2184774 w 3031519"/>
                <a:gd name="connsiteY337" fmla="*/ 382635 h 1160647"/>
                <a:gd name="connsiteX338" fmla="*/ 2172613 w 3031519"/>
                <a:gd name="connsiteY338" fmla="*/ 404253 h 1160647"/>
                <a:gd name="connsiteX339" fmla="*/ 2180720 w 3031519"/>
                <a:gd name="connsiteY339" fmla="*/ 657181 h 1160647"/>
                <a:gd name="connsiteX340" fmla="*/ 2245574 w 3031519"/>
                <a:gd name="connsiteY340" fmla="*/ 657181 h 1160647"/>
                <a:gd name="connsiteX341" fmla="*/ 2245574 w 3031519"/>
                <a:gd name="connsiteY341" fmla="*/ 732843 h 1160647"/>
                <a:gd name="connsiteX342" fmla="*/ 2253681 w 3031519"/>
                <a:gd name="connsiteY342" fmla="*/ 732843 h 1160647"/>
                <a:gd name="connsiteX343" fmla="*/ 2255708 w 3031519"/>
                <a:gd name="connsiteY343" fmla="*/ 726358 h 1160647"/>
                <a:gd name="connsiteX344" fmla="*/ 2261788 w 3031519"/>
                <a:gd name="connsiteY344" fmla="*/ 726358 h 1160647"/>
                <a:gd name="connsiteX345" fmla="*/ 2263815 w 3031519"/>
                <a:gd name="connsiteY345" fmla="*/ 735005 h 1160647"/>
                <a:gd name="connsiteX346" fmla="*/ 2275975 w 3031519"/>
                <a:gd name="connsiteY346" fmla="*/ 735005 h 1160647"/>
                <a:gd name="connsiteX347" fmla="*/ 2275975 w 3031519"/>
                <a:gd name="connsiteY347" fmla="*/ 728519 h 1160647"/>
                <a:gd name="connsiteX348" fmla="*/ 2298268 w 3031519"/>
                <a:gd name="connsiteY348" fmla="*/ 728519 h 1160647"/>
                <a:gd name="connsiteX349" fmla="*/ 2298268 w 3031519"/>
                <a:gd name="connsiteY349" fmla="*/ 735005 h 1160647"/>
                <a:gd name="connsiteX350" fmla="*/ 2318535 w 3031519"/>
                <a:gd name="connsiteY350" fmla="*/ 735005 h 1160647"/>
                <a:gd name="connsiteX351" fmla="*/ 2318535 w 3031519"/>
                <a:gd name="connsiteY351" fmla="*/ 780402 h 1160647"/>
                <a:gd name="connsiteX352" fmla="*/ 2332722 w 3031519"/>
                <a:gd name="connsiteY352" fmla="*/ 780402 h 1160647"/>
                <a:gd name="connsiteX353" fmla="*/ 2332722 w 3031519"/>
                <a:gd name="connsiteY353" fmla="*/ 767431 h 1160647"/>
                <a:gd name="connsiteX354" fmla="*/ 2348936 w 3031519"/>
                <a:gd name="connsiteY354" fmla="*/ 767431 h 1160647"/>
                <a:gd name="connsiteX355" fmla="*/ 2348936 w 3031519"/>
                <a:gd name="connsiteY355" fmla="*/ 588004 h 1160647"/>
                <a:gd name="connsiteX356" fmla="*/ 2355016 w 3031519"/>
                <a:gd name="connsiteY356" fmla="*/ 581518 h 1160647"/>
                <a:gd name="connsiteX357" fmla="*/ 2427977 w 3031519"/>
                <a:gd name="connsiteY357" fmla="*/ 581518 h 1160647"/>
                <a:gd name="connsiteX358" fmla="*/ 2427977 w 3031519"/>
                <a:gd name="connsiteY358" fmla="*/ 590166 h 1160647"/>
                <a:gd name="connsiteX359" fmla="*/ 2438110 w 3031519"/>
                <a:gd name="connsiteY359" fmla="*/ 590166 h 1160647"/>
                <a:gd name="connsiteX360" fmla="*/ 2438110 w 3031519"/>
                <a:gd name="connsiteY360" fmla="*/ 704740 h 1160647"/>
                <a:gd name="connsiteX361" fmla="*/ 2460404 w 3031519"/>
                <a:gd name="connsiteY361" fmla="*/ 704740 h 1160647"/>
                <a:gd name="connsiteX362" fmla="*/ 2460404 w 3031519"/>
                <a:gd name="connsiteY362" fmla="*/ 637725 h 1160647"/>
                <a:gd name="connsiteX363" fmla="*/ 2486751 w 3031519"/>
                <a:gd name="connsiteY363" fmla="*/ 637725 h 1160647"/>
                <a:gd name="connsiteX364" fmla="*/ 2490804 w 3031519"/>
                <a:gd name="connsiteY364" fmla="*/ 633401 h 1160647"/>
                <a:gd name="connsiteX365" fmla="*/ 2498911 w 3031519"/>
                <a:gd name="connsiteY365" fmla="*/ 633401 h 1160647"/>
                <a:gd name="connsiteX366" fmla="*/ 2502964 w 3031519"/>
                <a:gd name="connsiteY366" fmla="*/ 637725 h 1160647"/>
                <a:gd name="connsiteX367" fmla="*/ 2525258 w 3031519"/>
                <a:gd name="connsiteY367" fmla="*/ 637725 h 1160647"/>
                <a:gd name="connsiteX368" fmla="*/ 2525258 w 3031519"/>
                <a:gd name="connsiteY368" fmla="*/ 520989 h 1160647"/>
                <a:gd name="connsiteX369" fmla="*/ 2582005 w 3031519"/>
                <a:gd name="connsiteY369" fmla="*/ 510180 h 1160647"/>
                <a:gd name="connsiteX370" fmla="*/ 2582005 w 3031519"/>
                <a:gd name="connsiteY370" fmla="*/ 511261 h 1160647"/>
                <a:gd name="connsiteX371" fmla="*/ 2582005 w 3031519"/>
                <a:gd name="connsiteY371" fmla="*/ 518827 h 1160647"/>
                <a:gd name="connsiteX372" fmla="*/ 2608352 w 3031519"/>
                <a:gd name="connsiteY372" fmla="*/ 518827 h 1160647"/>
                <a:gd name="connsiteX373" fmla="*/ 2608352 w 3031519"/>
                <a:gd name="connsiteY373" fmla="*/ 773917 h 1160647"/>
                <a:gd name="connsiteX374" fmla="*/ 2630646 w 3031519"/>
                <a:gd name="connsiteY374" fmla="*/ 773917 h 1160647"/>
                <a:gd name="connsiteX375" fmla="*/ 2630646 w 3031519"/>
                <a:gd name="connsiteY375" fmla="*/ 769593 h 1160647"/>
                <a:gd name="connsiteX376" fmla="*/ 2642806 w 3031519"/>
                <a:gd name="connsiteY376" fmla="*/ 769593 h 1160647"/>
                <a:gd name="connsiteX377" fmla="*/ 2642806 w 3031519"/>
                <a:gd name="connsiteY377" fmla="*/ 773917 h 1160647"/>
                <a:gd name="connsiteX378" fmla="*/ 2667126 w 3031519"/>
                <a:gd name="connsiteY378" fmla="*/ 773917 h 1160647"/>
                <a:gd name="connsiteX379" fmla="*/ 2667126 w 3031519"/>
                <a:gd name="connsiteY379" fmla="*/ 760946 h 1160647"/>
                <a:gd name="connsiteX380" fmla="*/ 2695500 w 3031519"/>
                <a:gd name="connsiteY380" fmla="*/ 760946 h 1160647"/>
                <a:gd name="connsiteX381" fmla="*/ 2707660 w 3031519"/>
                <a:gd name="connsiteY381" fmla="*/ 756622 h 1160647"/>
                <a:gd name="connsiteX382" fmla="*/ 2727927 w 3031519"/>
                <a:gd name="connsiteY382" fmla="*/ 760946 h 1160647"/>
                <a:gd name="connsiteX383" fmla="*/ 2727927 w 3031519"/>
                <a:gd name="connsiteY383" fmla="*/ 743652 h 1160647"/>
                <a:gd name="connsiteX384" fmla="*/ 2736034 w 3031519"/>
                <a:gd name="connsiteY384" fmla="*/ 743652 h 1160647"/>
                <a:gd name="connsiteX385" fmla="*/ 2736034 w 3031519"/>
                <a:gd name="connsiteY385" fmla="*/ 730681 h 1160647"/>
                <a:gd name="connsiteX386" fmla="*/ 2792781 w 3031519"/>
                <a:gd name="connsiteY386" fmla="*/ 730681 h 1160647"/>
                <a:gd name="connsiteX387" fmla="*/ 2792781 w 3031519"/>
                <a:gd name="connsiteY387" fmla="*/ 700416 h 1160647"/>
                <a:gd name="connsiteX388" fmla="*/ 2811021 w 3031519"/>
                <a:gd name="connsiteY388" fmla="*/ 700416 h 1160647"/>
                <a:gd name="connsiteX389" fmla="*/ 2811021 w 3031519"/>
                <a:gd name="connsiteY389" fmla="*/ 693931 h 1160647"/>
                <a:gd name="connsiteX390" fmla="*/ 2823181 w 3031519"/>
                <a:gd name="connsiteY390" fmla="*/ 693931 h 1160647"/>
                <a:gd name="connsiteX391" fmla="*/ 2823181 w 3031519"/>
                <a:gd name="connsiteY391" fmla="*/ 700416 h 1160647"/>
                <a:gd name="connsiteX392" fmla="*/ 2839395 w 3031519"/>
                <a:gd name="connsiteY392" fmla="*/ 700416 h 1160647"/>
                <a:gd name="connsiteX393" fmla="*/ 2839395 w 3031519"/>
                <a:gd name="connsiteY393" fmla="*/ 750137 h 1160647"/>
                <a:gd name="connsiteX394" fmla="*/ 2871822 w 3031519"/>
                <a:gd name="connsiteY394" fmla="*/ 750137 h 1160647"/>
                <a:gd name="connsiteX395" fmla="*/ 2871822 w 3031519"/>
                <a:gd name="connsiteY395" fmla="*/ 724196 h 1160647"/>
                <a:gd name="connsiteX396" fmla="*/ 2910329 w 3031519"/>
                <a:gd name="connsiteY396" fmla="*/ 724196 h 1160647"/>
                <a:gd name="connsiteX397" fmla="*/ 2910329 w 3031519"/>
                <a:gd name="connsiteY397" fmla="*/ 693931 h 1160647"/>
                <a:gd name="connsiteX398" fmla="*/ 2958970 w 3031519"/>
                <a:gd name="connsiteY398" fmla="*/ 693931 h 1160647"/>
                <a:gd name="connsiteX399" fmla="*/ 2958970 w 3031519"/>
                <a:gd name="connsiteY399" fmla="*/ 805087 h 1160647"/>
                <a:gd name="connsiteX400" fmla="*/ 2958970 w 3031519"/>
                <a:gd name="connsiteY400" fmla="*/ 818866 h 1160647"/>
                <a:gd name="connsiteX401" fmla="*/ 3031519 w 3031519"/>
                <a:gd name="connsiteY401" fmla="*/ 818866 h 1160647"/>
                <a:gd name="connsiteX402" fmla="*/ 3028183 w 3031519"/>
                <a:gd name="connsiteY402" fmla="*/ 1160647 h 1160647"/>
                <a:gd name="connsiteX403" fmla="*/ 2054 w 3031519"/>
                <a:gd name="connsiteY403" fmla="*/ 1158314 h 1160647"/>
                <a:gd name="connsiteX404" fmla="*/ 0 w 3031519"/>
                <a:gd name="connsiteY404" fmla="*/ 724196 h 1160647"/>
                <a:gd name="connsiteX405" fmla="*/ 20267 w 3031519"/>
                <a:gd name="connsiteY405" fmla="*/ 724196 h 1160647"/>
                <a:gd name="connsiteX406" fmla="*/ 20774 w 3031519"/>
                <a:gd name="connsiteY406" fmla="*/ 723115 h 1160647"/>
                <a:gd name="connsiteX407" fmla="*/ 24320 w 3031519"/>
                <a:gd name="connsiteY407" fmla="*/ 715549 h 1160647"/>
                <a:gd name="connsiteX408" fmla="*/ 26094 w 3031519"/>
                <a:gd name="connsiteY408" fmla="*/ 715819 h 1160647"/>
                <a:gd name="connsiteX409" fmla="*/ 38507 w 3031519"/>
                <a:gd name="connsiteY409" fmla="*/ 717710 h 1160647"/>
                <a:gd name="connsiteX410" fmla="*/ 39014 w 3031519"/>
                <a:gd name="connsiteY410" fmla="*/ 719062 h 1160647"/>
                <a:gd name="connsiteX411" fmla="*/ 42560 w 3031519"/>
                <a:gd name="connsiteY411" fmla="*/ 728519 h 1160647"/>
                <a:gd name="connsiteX412" fmla="*/ 68907 w 3031519"/>
                <a:gd name="connsiteY412" fmla="*/ 730681 h 1160647"/>
                <a:gd name="connsiteX413" fmla="*/ 68907 w 3031519"/>
                <a:gd name="connsiteY413" fmla="*/ 607460 h 1160647"/>
                <a:gd name="connsiteX414" fmla="*/ 70934 w 3031519"/>
                <a:gd name="connsiteY414" fmla="*/ 607460 h 1160647"/>
                <a:gd name="connsiteX415" fmla="*/ 85121 w 3031519"/>
                <a:gd name="connsiteY415" fmla="*/ 607460 h 1160647"/>
                <a:gd name="connsiteX416" fmla="*/ 85121 w 3031519"/>
                <a:gd name="connsiteY416" fmla="*/ 471268 h 1160647"/>
                <a:gd name="connsiteX417" fmla="*/ 86894 w 3031519"/>
                <a:gd name="connsiteY417" fmla="*/ 471268 h 1160647"/>
                <a:gd name="connsiteX418" fmla="*/ 99308 w 3031519"/>
                <a:gd name="connsiteY418" fmla="*/ 471268 h 1160647"/>
                <a:gd name="connsiteX419" fmla="*/ 99308 w 3031519"/>
                <a:gd name="connsiteY419" fmla="*/ 356694 h 1160647"/>
                <a:gd name="connsiteX420" fmla="*/ 103361 w 3031519"/>
                <a:gd name="connsiteY420" fmla="*/ 328590 h 1160647"/>
                <a:gd name="connsiteX421" fmla="*/ 105388 w 3031519"/>
                <a:gd name="connsiteY421" fmla="*/ 328590 h 1160647"/>
                <a:gd name="connsiteX422" fmla="*/ 119575 w 3031519"/>
                <a:gd name="connsiteY422" fmla="*/ 328590 h 1160647"/>
                <a:gd name="connsiteX423" fmla="*/ 156055 w 3031519"/>
                <a:gd name="connsiteY423" fmla="*/ 246443 h 1160647"/>
                <a:gd name="connsiteX424" fmla="*/ 160109 w 3031519"/>
                <a:gd name="connsiteY424" fmla="*/ 0 h 1160647"/>
                <a:gd name="connsiteX0" fmla="*/ 160109 w 3031520"/>
                <a:gd name="connsiteY0" fmla="*/ 0 h 1160647"/>
                <a:gd name="connsiteX1" fmla="*/ 162135 w 3031520"/>
                <a:gd name="connsiteY1" fmla="*/ 246443 h 1160647"/>
                <a:gd name="connsiteX2" fmla="*/ 200642 w 3031520"/>
                <a:gd name="connsiteY2" fmla="*/ 326429 h 1160647"/>
                <a:gd name="connsiteX3" fmla="*/ 202669 w 3031520"/>
                <a:gd name="connsiteY3" fmla="*/ 326429 h 1160647"/>
                <a:gd name="connsiteX4" fmla="*/ 216856 w 3031520"/>
                <a:gd name="connsiteY4" fmla="*/ 326429 h 1160647"/>
                <a:gd name="connsiteX5" fmla="*/ 216856 w 3031520"/>
                <a:gd name="connsiteY5" fmla="*/ 350208 h 1160647"/>
                <a:gd name="connsiteX6" fmla="*/ 217363 w 3031520"/>
                <a:gd name="connsiteY6" fmla="*/ 351019 h 1160647"/>
                <a:gd name="connsiteX7" fmla="*/ 220909 w 3031520"/>
                <a:gd name="connsiteY7" fmla="*/ 356694 h 1160647"/>
                <a:gd name="connsiteX8" fmla="*/ 220909 w 3031520"/>
                <a:gd name="connsiteY8" fmla="*/ 471268 h 1160647"/>
                <a:gd name="connsiteX9" fmla="*/ 223189 w 3031520"/>
                <a:gd name="connsiteY9" fmla="*/ 471268 h 1160647"/>
                <a:gd name="connsiteX10" fmla="*/ 239150 w 3031520"/>
                <a:gd name="connsiteY10" fmla="*/ 471268 h 1160647"/>
                <a:gd name="connsiteX11" fmla="*/ 239150 w 3031520"/>
                <a:gd name="connsiteY11" fmla="*/ 611783 h 1160647"/>
                <a:gd name="connsiteX12" fmla="*/ 240670 w 3031520"/>
                <a:gd name="connsiteY12" fmla="*/ 611513 h 1160647"/>
                <a:gd name="connsiteX13" fmla="*/ 251310 w 3031520"/>
                <a:gd name="connsiteY13" fmla="*/ 609622 h 1160647"/>
                <a:gd name="connsiteX14" fmla="*/ 249283 w 3031520"/>
                <a:gd name="connsiteY14" fmla="*/ 698254 h 1160647"/>
                <a:gd name="connsiteX15" fmla="*/ 250803 w 3031520"/>
                <a:gd name="connsiteY15" fmla="*/ 698525 h 1160647"/>
                <a:gd name="connsiteX16" fmla="*/ 261443 w 3031520"/>
                <a:gd name="connsiteY16" fmla="*/ 700416 h 1160647"/>
                <a:gd name="connsiteX17" fmla="*/ 261696 w 3031520"/>
                <a:gd name="connsiteY17" fmla="*/ 701227 h 1160647"/>
                <a:gd name="connsiteX18" fmla="*/ 263470 w 3031520"/>
                <a:gd name="connsiteY18" fmla="*/ 706902 h 1160647"/>
                <a:gd name="connsiteX19" fmla="*/ 264230 w 3031520"/>
                <a:gd name="connsiteY19" fmla="*/ 704470 h 1160647"/>
                <a:gd name="connsiteX20" fmla="*/ 269550 w 3031520"/>
                <a:gd name="connsiteY20" fmla="*/ 687446 h 1160647"/>
                <a:gd name="connsiteX21" fmla="*/ 271323 w 3031520"/>
                <a:gd name="connsiteY21" fmla="*/ 687446 h 1160647"/>
                <a:gd name="connsiteX22" fmla="*/ 283737 w 3031520"/>
                <a:gd name="connsiteY22" fmla="*/ 687446 h 1160647"/>
                <a:gd name="connsiteX23" fmla="*/ 283737 w 3031520"/>
                <a:gd name="connsiteY23" fmla="*/ 719872 h 1160647"/>
                <a:gd name="connsiteX24" fmla="*/ 284750 w 3031520"/>
                <a:gd name="connsiteY24" fmla="*/ 720413 h 1160647"/>
                <a:gd name="connsiteX25" fmla="*/ 291844 w 3031520"/>
                <a:gd name="connsiteY25" fmla="*/ 724196 h 1160647"/>
                <a:gd name="connsiteX26" fmla="*/ 291844 w 3031520"/>
                <a:gd name="connsiteY26" fmla="*/ 725547 h 1160647"/>
                <a:gd name="connsiteX27" fmla="*/ 291844 w 3031520"/>
                <a:gd name="connsiteY27" fmla="*/ 735005 h 1160647"/>
                <a:gd name="connsiteX28" fmla="*/ 336431 w 3031520"/>
                <a:gd name="connsiteY28" fmla="*/ 735005 h 1160647"/>
                <a:gd name="connsiteX29" fmla="*/ 336431 w 3031520"/>
                <a:gd name="connsiteY29" fmla="*/ 736086 h 1160647"/>
                <a:gd name="connsiteX30" fmla="*/ 336431 w 3031520"/>
                <a:gd name="connsiteY30" fmla="*/ 743652 h 1160647"/>
                <a:gd name="connsiteX31" fmla="*/ 338457 w 3031520"/>
                <a:gd name="connsiteY31" fmla="*/ 743652 h 1160647"/>
                <a:gd name="connsiteX32" fmla="*/ 352644 w 3031520"/>
                <a:gd name="connsiteY32" fmla="*/ 743652 h 1160647"/>
                <a:gd name="connsiteX33" fmla="*/ 352644 w 3031520"/>
                <a:gd name="connsiteY33" fmla="*/ 713387 h 1160647"/>
                <a:gd name="connsiteX34" fmla="*/ 397231 w 3031520"/>
                <a:gd name="connsiteY34" fmla="*/ 713387 h 1160647"/>
                <a:gd name="connsiteX35" fmla="*/ 397231 w 3031520"/>
                <a:gd name="connsiteY35" fmla="*/ 712036 h 1160647"/>
                <a:gd name="connsiteX36" fmla="*/ 397231 w 3031520"/>
                <a:gd name="connsiteY36" fmla="*/ 702578 h 1160647"/>
                <a:gd name="connsiteX37" fmla="*/ 398245 w 3031520"/>
                <a:gd name="connsiteY37" fmla="*/ 702578 h 1160647"/>
                <a:gd name="connsiteX38" fmla="*/ 405338 w 3031520"/>
                <a:gd name="connsiteY38" fmla="*/ 702578 h 1160647"/>
                <a:gd name="connsiteX39" fmla="*/ 405338 w 3031520"/>
                <a:gd name="connsiteY39" fmla="*/ 700687 h 1160647"/>
                <a:gd name="connsiteX40" fmla="*/ 405338 w 3031520"/>
                <a:gd name="connsiteY40" fmla="*/ 687446 h 1160647"/>
                <a:gd name="connsiteX41" fmla="*/ 406098 w 3031520"/>
                <a:gd name="connsiteY41" fmla="*/ 687446 h 1160647"/>
                <a:gd name="connsiteX42" fmla="*/ 411418 w 3031520"/>
                <a:gd name="connsiteY42" fmla="*/ 687446 h 1160647"/>
                <a:gd name="connsiteX43" fmla="*/ 411418 w 3031520"/>
                <a:gd name="connsiteY43" fmla="*/ 686365 h 1160647"/>
                <a:gd name="connsiteX44" fmla="*/ 411418 w 3031520"/>
                <a:gd name="connsiteY44" fmla="*/ 678798 h 1160647"/>
                <a:gd name="connsiteX45" fmla="*/ 413445 w 3031520"/>
                <a:gd name="connsiteY45" fmla="*/ 678798 h 1160647"/>
                <a:gd name="connsiteX46" fmla="*/ 427632 w 3031520"/>
                <a:gd name="connsiteY46" fmla="*/ 678798 h 1160647"/>
                <a:gd name="connsiteX47" fmla="*/ 427632 w 3031520"/>
                <a:gd name="connsiteY47" fmla="*/ 679879 h 1160647"/>
                <a:gd name="connsiteX48" fmla="*/ 427632 w 3031520"/>
                <a:gd name="connsiteY48" fmla="*/ 687446 h 1160647"/>
                <a:gd name="connsiteX49" fmla="*/ 449925 w 3031520"/>
                <a:gd name="connsiteY49" fmla="*/ 687446 h 1160647"/>
                <a:gd name="connsiteX50" fmla="*/ 449925 w 3031520"/>
                <a:gd name="connsiteY50" fmla="*/ 685554 h 1160647"/>
                <a:gd name="connsiteX51" fmla="*/ 449925 w 3031520"/>
                <a:gd name="connsiteY51" fmla="*/ 672313 h 1160647"/>
                <a:gd name="connsiteX52" fmla="*/ 451699 w 3031520"/>
                <a:gd name="connsiteY52" fmla="*/ 672313 h 1160647"/>
                <a:gd name="connsiteX53" fmla="*/ 464112 w 3031520"/>
                <a:gd name="connsiteY53" fmla="*/ 672313 h 1160647"/>
                <a:gd name="connsiteX54" fmla="*/ 464112 w 3031520"/>
                <a:gd name="connsiteY54" fmla="*/ 696093 h 1160647"/>
                <a:gd name="connsiteX55" fmla="*/ 465126 w 3031520"/>
                <a:gd name="connsiteY55" fmla="*/ 696093 h 1160647"/>
                <a:gd name="connsiteX56" fmla="*/ 472219 w 3031520"/>
                <a:gd name="connsiteY56" fmla="*/ 696093 h 1160647"/>
                <a:gd name="connsiteX57" fmla="*/ 472219 w 3031520"/>
                <a:gd name="connsiteY57" fmla="*/ 695012 h 1160647"/>
                <a:gd name="connsiteX58" fmla="*/ 472219 w 3031520"/>
                <a:gd name="connsiteY58" fmla="*/ 687446 h 1160647"/>
                <a:gd name="connsiteX59" fmla="*/ 473992 w 3031520"/>
                <a:gd name="connsiteY59" fmla="*/ 687446 h 1160647"/>
                <a:gd name="connsiteX60" fmla="*/ 486406 w 3031520"/>
                <a:gd name="connsiteY60" fmla="*/ 687446 h 1160647"/>
                <a:gd name="connsiteX61" fmla="*/ 486406 w 3031520"/>
                <a:gd name="connsiteY61" fmla="*/ 713387 h 1160647"/>
                <a:gd name="connsiteX62" fmla="*/ 488433 w 3031520"/>
                <a:gd name="connsiteY62" fmla="*/ 713387 h 1160647"/>
                <a:gd name="connsiteX63" fmla="*/ 502619 w 3031520"/>
                <a:gd name="connsiteY63" fmla="*/ 713387 h 1160647"/>
                <a:gd name="connsiteX64" fmla="*/ 502619 w 3031520"/>
                <a:gd name="connsiteY64" fmla="*/ 715008 h 1160647"/>
                <a:gd name="connsiteX65" fmla="*/ 502619 w 3031520"/>
                <a:gd name="connsiteY65" fmla="*/ 726358 h 1160647"/>
                <a:gd name="connsiteX66" fmla="*/ 503379 w 3031520"/>
                <a:gd name="connsiteY66" fmla="*/ 726358 h 1160647"/>
                <a:gd name="connsiteX67" fmla="*/ 508700 w 3031520"/>
                <a:gd name="connsiteY67" fmla="*/ 726358 h 1160647"/>
                <a:gd name="connsiteX68" fmla="*/ 508700 w 3031520"/>
                <a:gd name="connsiteY68" fmla="*/ 725547 h 1160647"/>
                <a:gd name="connsiteX69" fmla="*/ 508700 w 3031520"/>
                <a:gd name="connsiteY69" fmla="*/ 719872 h 1160647"/>
                <a:gd name="connsiteX70" fmla="*/ 539100 w 3031520"/>
                <a:gd name="connsiteY70" fmla="*/ 719872 h 1160647"/>
                <a:gd name="connsiteX71" fmla="*/ 539100 w 3031520"/>
                <a:gd name="connsiteY71" fmla="*/ 743652 h 1160647"/>
                <a:gd name="connsiteX72" fmla="*/ 540113 w 3031520"/>
                <a:gd name="connsiteY72" fmla="*/ 743652 h 1160647"/>
                <a:gd name="connsiteX73" fmla="*/ 547207 w 3031520"/>
                <a:gd name="connsiteY73" fmla="*/ 743652 h 1160647"/>
                <a:gd name="connsiteX74" fmla="*/ 547207 w 3031520"/>
                <a:gd name="connsiteY74" fmla="*/ 744733 h 1160647"/>
                <a:gd name="connsiteX75" fmla="*/ 547207 w 3031520"/>
                <a:gd name="connsiteY75" fmla="*/ 752299 h 1160647"/>
                <a:gd name="connsiteX76" fmla="*/ 547967 w 3031520"/>
                <a:gd name="connsiteY76" fmla="*/ 752299 h 1160647"/>
                <a:gd name="connsiteX77" fmla="*/ 553287 w 3031520"/>
                <a:gd name="connsiteY77" fmla="*/ 752299 h 1160647"/>
                <a:gd name="connsiteX78" fmla="*/ 553287 w 3031520"/>
                <a:gd name="connsiteY78" fmla="*/ 750137 h 1160647"/>
                <a:gd name="connsiteX79" fmla="*/ 553287 w 3031520"/>
                <a:gd name="connsiteY79" fmla="*/ 735005 h 1160647"/>
                <a:gd name="connsiteX80" fmla="*/ 554300 w 3031520"/>
                <a:gd name="connsiteY80" fmla="*/ 735005 h 1160647"/>
                <a:gd name="connsiteX81" fmla="*/ 561394 w 3031520"/>
                <a:gd name="connsiteY81" fmla="*/ 735005 h 1160647"/>
                <a:gd name="connsiteX82" fmla="*/ 561394 w 3031520"/>
                <a:gd name="connsiteY82" fmla="*/ 736086 h 1160647"/>
                <a:gd name="connsiteX83" fmla="*/ 561394 w 3031520"/>
                <a:gd name="connsiteY83" fmla="*/ 743652 h 1160647"/>
                <a:gd name="connsiteX84" fmla="*/ 566714 w 3031520"/>
                <a:gd name="connsiteY84" fmla="*/ 741659 h 1160647"/>
                <a:gd name="connsiteX85" fmla="*/ 567474 w 3031520"/>
                <a:gd name="connsiteY85" fmla="*/ 740679 h 1160647"/>
                <a:gd name="connsiteX86" fmla="*/ 567474 w 3031520"/>
                <a:gd name="connsiteY86" fmla="*/ 735005 h 1160647"/>
                <a:gd name="connsiteX87" fmla="*/ 605981 w 3031520"/>
                <a:gd name="connsiteY87" fmla="*/ 735005 h 1160647"/>
                <a:gd name="connsiteX88" fmla="*/ 605981 w 3031520"/>
                <a:gd name="connsiteY88" fmla="*/ 758784 h 1160647"/>
                <a:gd name="connsiteX89" fmla="*/ 608007 w 3031520"/>
                <a:gd name="connsiteY89" fmla="*/ 758784 h 1160647"/>
                <a:gd name="connsiteX90" fmla="*/ 622194 w 3031520"/>
                <a:gd name="connsiteY90" fmla="*/ 758784 h 1160647"/>
                <a:gd name="connsiteX91" fmla="*/ 622194 w 3031520"/>
                <a:gd name="connsiteY91" fmla="*/ 759865 h 1160647"/>
                <a:gd name="connsiteX92" fmla="*/ 622194 w 3031520"/>
                <a:gd name="connsiteY92" fmla="*/ 767431 h 1160647"/>
                <a:gd name="connsiteX93" fmla="*/ 623968 w 3031520"/>
                <a:gd name="connsiteY93" fmla="*/ 767431 h 1160647"/>
                <a:gd name="connsiteX94" fmla="*/ 636381 w 3031520"/>
                <a:gd name="connsiteY94" fmla="*/ 767431 h 1160647"/>
                <a:gd name="connsiteX95" fmla="*/ 636381 w 3031520"/>
                <a:gd name="connsiteY95" fmla="*/ 743652 h 1160647"/>
                <a:gd name="connsiteX96" fmla="*/ 637394 w 3031520"/>
                <a:gd name="connsiteY96" fmla="*/ 743652 h 1160647"/>
                <a:gd name="connsiteX97" fmla="*/ 644488 w 3031520"/>
                <a:gd name="connsiteY97" fmla="*/ 743652 h 1160647"/>
                <a:gd name="connsiteX98" fmla="*/ 644488 w 3031520"/>
                <a:gd name="connsiteY98" fmla="*/ 711225 h 1160647"/>
                <a:gd name="connsiteX99" fmla="*/ 645501 w 3031520"/>
                <a:gd name="connsiteY99" fmla="*/ 711225 h 1160647"/>
                <a:gd name="connsiteX100" fmla="*/ 652595 w 3031520"/>
                <a:gd name="connsiteY100" fmla="*/ 711225 h 1160647"/>
                <a:gd name="connsiteX101" fmla="*/ 652595 w 3031520"/>
                <a:gd name="connsiteY101" fmla="*/ 709334 h 1160647"/>
                <a:gd name="connsiteX102" fmla="*/ 652595 w 3031520"/>
                <a:gd name="connsiteY102" fmla="*/ 696093 h 1160647"/>
                <a:gd name="connsiteX103" fmla="*/ 651328 w 3031520"/>
                <a:gd name="connsiteY103" fmla="*/ 694471 h 1160647"/>
                <a:gd name="connsiteX104" fmla="*/ 656648 w 3031520"/>
                <a:gd name="connsiteY104" fmla="*/ 683122 h 1160647"/>
                <a:gd name="connsiteX105" fmla="*/ 664755 w 3031520"/>
                <a:gd name="connsiteY105" fmla="*/ 711225 h 1160647"/>
                <a:gd name="connsiteX106" fmla="*/ 665515 w 3031520"/>
                <a:gd name="connsiteY106" fmla="*/ 711225 h 1160647"/>
                <a:gd name="connsiteX107" fmla="*/ 670835 w 3031520"/>
                <a:gd name="connsiteY107" fmla="*/ 711225 h 1160647"/>
                <a:gd name="connsiteX108" fmla="*/ 670835 w 3031520"/>
                <a:gd name="connsiteY108" fmla="*/ 605298 h 1160647"/>
                <a:gd name="connsiteX109" fmla="*/ 672355 w 3031520"/>
                <a:gd name="connsiteY109" fmla="*/ 605298 h 1160647"/>
                <a:gd name="connsiteX110" fmla="*/ 682995 w 3031520"/>
                <a:gd name="connsiteY110" fmla="*/ 605298 h 1160647"/>
                <a:gd name="connsiteX111" fmla="*/ 682995 w 3031520"/>
                <a:gd name="connsiteY111" fmla="*/ 557739 h 1160647"/>
                <a:gd name="connsiteX112" fmla="*/ 709342 w 3031520"/>
                <a:gd name="connsiteY112" fmla="*/ 557739 h 1160647"/>
                <a:gd name="connsiteX113" fmla="*/ 709342 w 3031520"/>
                <a:gd name="connsiteY113" fmla="*/ 536121 h 1160647"/>
                <a:gd name="connsiteX114" fmla="*/ 743796 w 3031520"/>
                <a:gd name="connsiteY114" fmla="*/ 536121 h 1160647"/>
                <a:gd name="connsiteX115" fmla="*/ 743796 w 3031520"/>
                <a:gd name="connsiteY115" fmla="*/ 538553 h 1160647"/>
                <a:gd name="connsiteX116" fmla="*/ 743796 w 3031520"/>
                <a:gd name="connsiteY116" fmla="*/ 555577 h 1160647"/>
                <a:gd name="connsiteX117" fmla="*/ 746076 w 3031520"/>
                <a:gd name="connsiteY117" fmla="*/ 555577 h 1160647"/>
                <a:gd name="connsiteX118" fmla="*/ 762036 w 3031520"/>
                <a:gd name="connsiteY118" fmla="*/ 555577 h 1160647"/>
                <a:gd name="connsiteX119" fmla="*/ 762036 w 3031520"/>
                <a:gd name="connsiteY119" fmla="*/ 603136 h 1160647"/>
                <a:gd name="connsiteX120" fmla="*/ 763049 w 3031520"/>
                <a:gd name="connsiteY120" fmla="*/ 603136 h 1160647"/>
                <a:gd name="connsiteX121" fmla="*/ 770143 w 3031520"/>
                <a:gd name="connsiteY121" fmla="*/ 603136 h 1160647"/>
                <a:gd name="connsiteX122" fmla="*/ 784330 w 3031520"/>
                <a:gd name="connsiteY122" fmla="*/ 607460 h 1160647"/>
                <a:gd name="connsiteX123" fmla="*/ 784330 w 3031520"/>
                <a:gd name="connsiteY123" fmla="*/ 646372 h 1160647"/>
                <a:gd name="connsiteX124" fmla="*/ 785343 w 3031520"/>
                <a:gd name="connsiteY124" fmla="*/ 646372 h 1160647"/>
                <a:gd name="connsiteX125" fmla="*/ 792436 w 3031520"/>
                <a:gd name="connsiteY125" fmla="*/ 646372 h 1160647"/>
                <a:gd name="connsiteX126" fmla="*/ 792436 w 3031520"/>
                <a:gd name="connsiteY126" fmla="*/ 647993 h 1160647"/>
                <a:gd name="connsiteX127" fmla="*/ 792436 w 3031520"/>
                <a:gd name="connsiteY127" fmla="*/ 659342 h 1160647"/>
                <a:gd name="connsiteX128" fmla="*/ 794463 w 3031520"/>
                <a:gd name="connsiteY128" fmla="*/ 659342 h 1160647"/>
                <a:gd name="connsiteX129" fmla="*/ 808650 w 3031520"/>
                <a:gd name="connsiteY129" fmla="*/ 659342 h 1160647"/>
                <a:gd name="connsiteX130" fmla="*/ 814730 w 3031520"/>
                <a:gd name="connsiteY130" fmla="*/ 665828 h 1160647"/>
                <a:gd name="connsiteX131" fmla="*/ 814730 w 3031520"/>
                <a:gd name="connsiteY131" fmla="*/ 687446 h 1160647"/>
                <a:gd name="connsiteX132" fmla="*/ 817010 w 3031520"/>
                <a:gd name="connsiteY132" fmla="*/ 687446 h 1160647"/>
                <a:gd name="connsiteX133" fmla="*/ 832970 w 3031520"/>
                <a:gd name="connsiteY133" fmla="*/ 687446 h 1160647"/>
                <a:gd name="connsiteX134" fmla="*/ 832970 w 3031520"/>
                <a:gd name="connsiteY134" fmla="*/ 688526 h 1160647"/>
                <a:gd name="connsiteX135" fmla="*/ 832970 w 3031520"/>
                <a:gd name="connsiteY135" fmla="*/ 696093 h 1160647"/>
                <a:gd name="connsiteX136" fmla="*/ 834237 w 3031520"/>
                <a:gd name="connsiteY136" fmla="*/ 696093 h 1160647"/>
                <a:gd name="connsiteX137" fmla="*/ 843104 w 3031520"/>
                <a:gd name="connsiteY137" fmla="*/ 696093 h 1160647"/>
                <a:gd name="connsiteX138" fmla="*/ 843104 w 3031520"/>
                <a:gd name="connsiteY138" fmla="*/ 698254 h 1160647"/>
                <a:gd name="connsiteX139" fmla="*/ 843104 w 3031520"/>
                <a:gd name="connsiteY139" fmla="*/ 713387 h 1160647"/>
                <a:gd name="connsiteX140" fmla="*/ 847157 w 3031520"/>
                <a:gd name="connsiteY140" fmla="*/ 711495 h 1160647"/>
                <a:gd name="connsiteX141" fmla="*/ 847157 w 3031520"/>
                <a:gd name="connsiteY141" fmla="*/ 698254 h 1160647"/>
                <a:gd name="connsiteX142" fmla="*/ 848170 w 3031520"/>
                <a:gd name="connsiteY142" fmla="*/ 698254 h 1160647"/>
                <a:gd name="connsiteX143" fmla="*/ 855264 w 3031520"/>
                <a:gd name="connsiteY143" fmla="*/ 698254 h 1160647"/>
                <a:gd name="connsiteX144" fmla="*/ 855264 w 3031520"/>
                <a:gd name="connsiteY144" fmla="*/ 699876 h 1160647"/>
                <a:gd name="connsiteX145" fmla="*/ 855264 w 3031520"/>
                <a:gd name="connsiteY145" fmla="*/ 711225 h 1160647"/>
                <a:gd name="connsiteX146" fmla="*/ 856024 w 3031520"/>
                <a:gd name="connsiteY146" fmla="*/ 711225 h 1160647"/>
                <a:gd name="connsiteX147" fmla="*/ 861344 w 3031520"/>
                <a:gd name="connsiteY147" fmla="*/ 711225 h 1160647"/>
                <a:gd name="connsiteX148" fmla="*/ 909984 w 3031520"/>
                <a:gd name="connsiteY148" fmla="*/ 706902 h 1160647"/>
                <a:gd name="connsiteX149" fmla="*/ 909984 w 3031520"/>
                <a:gd name="connsiteY149" fmla="*/ 708253 h 1160647"/>
                <a:gd name="connsiteX150" fmla="*/ 909984 w 3031520"/>
                <a:gd name="connsiteY150" fmla="*/ 717710 h 1160647"/>
                <a:gd name="connsiteX151" fmla="*/ 910744 w 3031520"/>
                <a:gd name="connsiteY151" fmla="*/ 717710 h 1160647"/>
                <a:gd name="connsiteX152" fmla="*/ 916065 w 3031520"/>
                <a:gd name="connsiteY152" fmla="*/ 717710 h 1160647"/>
                <a:gd name="connsiteX153" fmla="*/ 916065 w 3031520"/>
                <a:gd name="connsiteY153" fmla="*/ 719872 h 1160647"/>
                <a:gd name="connsiteX154" fmla="*/ 916065 w 3031520"/>
                <a:gd name="connsiteY154" fmla="*/ 735005 h 1160647"/>
                <a:gd name="connsiteX155" fmla="*/ 918091 w 3031520"/>
                <a:gd name="connsiteY155" fmla="*/ 733654 h 1160647"/>
                <a:gd name="connsiteX156" fmla="*/ 932278 w 3031520"/>
                <a:gd name="connsiteY156" fmla="*/ 724196 h 1160647"/>
                <a:gd name="connsiteX157" fmla="*/ 938358 w 3031520"/>
                <a:gd name="connsiteY157" fmla="*/ 683122 h 1160647"/>
                <a:gd name="connsiteX158" fmla="*/ 939118 w 3031520"/>
                <a:gd name="connsiteY158" fmla="*/ 682852 h 1160647"/>
                <a:gd name="connsiteX159" fmla="*/ 944438 w 3031520"/>
                <a:gd name="connsiteY159" fmla="*/ 680960 h 1160647"/>
                <a:gd name="connsiteX160" fmla="*/ 946465 w 3031520"/>
                <a:gd name="connsiteY160" fmla="*/ 611783 h 1160647"/>
                <a:gd name="connsiteX161" fmla="*/ 948492 w 3031520"/>
                <a:gd name="connsiteY161" fmla="*/ 680960 h 1160647"/>
                <a:gd name="connsiteX162" fmla="*/ 949252 w 3031520"/>
                <a:gd name="connsiteY162" fmla="*/ 681230 h 1160647"/>
                <a:gd name="connsiteX163" fmla="*/ 954572 w 3031520"/>
                <a:gd name="connsiteY163" fmla="*/ 683122 h 1160647"/>
                <a:gd name="connsiteX164" fmla="*/ 954572 w 3031520"/>
                <a:gd name="connsiteY164" fmla="*/ 596651 h 1160647"/>
                <a:gd name="connsiteX165" fmla="*/ 958625 w 3031520"/>
                <a:gd name="connsiteY165" fmla="*/ 564224 h 1160647"/>
                <a:gd name="connsiteX166" fmla="*/ 997132 w 3031520"/>
                <a:gd name="connsiteY166" fmla="*/ 564224 h 1160647"/>
                <a:gd name="connsiteX167" fmla="*/ 997132 w 3031520"/>
                <a:gd name="connsiteY167" fmla="*/ 596651 h 1160647"/>
                <a:gd name="connsiteX168" fmla="*/ 997892 w 3031520"/>
                <a:gd name="connsiteY168" fmla="*/ 596651 h 1160647"/>
                <a:gd name="connsiteX169" fmla="*/ 1003212 w 3031520"/>
                <a:gd name="connsiteY169" fmla="*/ 596651 h 1160647"/>
                <a:gd name="connsiteX170" fmla="*/ 1003212 w 3031520"/>
                <a:gd name="connsiteY170" fmla="*/ 514503 h 1160647"/>
                <a:gd name="connsiteX171" fmla="*/ 1004986 w 3031520"/>
                <a:gd name="connsiteY171" fmla="*/ 514503 h 1160647"/>
                <a:gd name="connsiteX172" fmla="*/ 1017399 w 3031520"/>
                <a:gd name="connsiteY172" fmla="*/ 514503 h 1160647"/>
                <a:gd name="connsiteX173" fmla="*/ 1017399 w 3031520"/>
                <a:gd name="connsiteY173" fmla="*/ 512612 h 1160647"/>
                <a:gd name="connsiteX174" fmla="*/ 1017399 w 3031520"/>
                <a:gd name="connsiteY174" fmla="*/ 499371 h 1160647"/>
                <a:gd name="connsiteX175" fmla="*/ 1039693 w 3031520"/>
                <a:gd name="connsiteY175" fmla="*/ 499371 h 1160647"/>
                <a:gd name="connsiteX176" fmla="*/ 1039693 w 3031520"/>
                <a:gd name="connsiteY176" fmla="*/ 498290 h 1160647"/>
                <a:gd name="connsiteX177" fmla="*/ 1039693 w 3031520"/>
                <a:gd name="connsiteY177" fmla="*/ 490724 h 1160647"/>
                <a:gd name="connsiteX178" fmla="*/ 1041466 w 3031520"/>
                <a:gd name="connsiteY178" fmla="*/ 490724 h 1160647"/>
                <a:gd name="connsiteX179" fmla="*/ 1053880 w 3031520"/>
                <a:gd name="connsiteY179" fmla="*/ 490724 h 1160647"/>
                <a:gd name="connsiteX180" fmla="*/ 1053880 w 3031520"/>
                <a:gd name="connsiteY180" fmla="*/ 491805 h 1160647"/>
                <a:gd name="connsiteX181" fmla="*/ 1053880 w 3031520"/>
                <a:gd name="connsiteY181" fmla="*/ 499371 h 1160647"/>
                <a:gd name="connsiteX182" fmla="*/ 1054640 w 3031520"/>
                <a:gd name="connsiteY182" fmla="*/ 499371 h 1160647"/>
                <a:gd name="connsiteX183" fmla="*/ 1059960 w 3031520"/>
                <a:gd name="connsiteY183" fmla="*/ 499371 h 1160647"/>
                <a:gd name="connsiteX184" fmla="*/ 1070093 w 3031520"/>
                <a:gd name="connsiteY184" fmla="*/ 495047 h 1160647"/>
                <a:gd name="connsiteX185" fmla="*/ 1074146 w 3031520"/>
                <a:gd name="connsiteY185" fmla="*/ 498290 h 1160647"/>
                <a:gd name="connsiteX186" fmla="*/ 1074146 w 3031520"/>
                <a:gd name="connsiteY186" fmla="*/ 490724 h 1160647"/>
                <a:gd name="connsiteX187" fmla="*/ 1076426 w 3031520"/>
                <a:gd name="connsiteY187" fmla="*/ 490724 h 1160647"/>
                <a:gd name="connsiteX188" fmla="*/ 1092387 w 3031520"/>
                <a:gd name="connsiteY188" fmla="*/ 490724 h 1160647"/>
                <a:gd name="connsiteX189" fmla="*/ 1092387 w 3031520"/>
                <a:gd name="connsiteY189" fmla="*/ 491805 h 1160647"/>
                <a:gd name="connsiteX190" fmla="*/ 1092387 w 3031520"/>
                <a:gd name="connsiteY190" fmla="*/ 499371 h 1160647"/>
                <a:gd name="connsiteX191" fmla="*/ 1122787 w 3031520"/>
                <a:gd name="connsiteY191" fmla="*/ 499371 h 1160647"/>
                <a:gd name="connsiteX192" fmla="*/ 1122787 w 3031520"/>
                <a:gd name="connsiteY192" fmla="*/ 500992 h 1160647"/>
                <a:gd name="connsiteX193" fmla="*/ 1122787 w 3031520"/>
                <a:gd name="connsiteY193" fmla="*/ 512342 h 1160647"/>
                <a:gd name="connsiteX194" fmla="*/ 1149134 w 3031520"/>
                <a:gd name="connsiteY194" fmla="*/ 512342 h 1160647"/>
                <a:gd name="connsiteX195" fmla="*/ 1149134 w 3031520"/>
                <a:gd name="connsiteY195" fmla="*/ 542606 h 1160647"/>
                <a:gd name="connsiteX196" fmla="*/ 1149894 w 3031520"/>
                <a:gd name="connsiteY196" fmla="*/ 542606 h 1160647"/>
                <a:gd name="connsiteX197" fmla="*/ 1155214 w 3031520"/>
                <a:gd name="connsiteY197" fmla="*/ 542606 h 1160647"/>
                <a:gd name="connsiteX198" fmla="*/ 1155214 w 3031520"/>
                <a:gd name="connsiteY198" fmla="*/ 543687 h 1160647"/>
                <a:gd name="connsiteX199" fmla="*/ 1155214 w 3031520"/>
                <a:gd name="connsiteY199" fmla="*/ 551254 h 1160647"/>
                <a:gd name="connsiteX200" fmla="*/ 1159268 w 3031520"/>
                <a:gd name="connsiteY200" fmla="*/ 581518 h 1160647"/>
                <a:gd name="connsiteX201" fmla="*/ 1160028 w 3031520"/>
                <a:gd name="connsiteY201" fmla="*/ 581518 h 1160647"/>
                <a:gd name="connsiteX202" fmla="*/ 1165348 w 3031520"/>
                <a:gd name="connsiteY202" fmla="*/ 581518 h 1160647"/>
                <a:gd name="connsiteX203" fmla="*/ 1165348 w 3031520"/>
                <a:gd name="connsiteY203" fmla="*/ 582329 h 1160647"/>
                <a:gd name="connsiteX204" fmla="*/ 1165348 w 3031520"/>
                <a:gd name="connsiteY204" fmla="*/ 588004 h 1160647"/>
                <a:gd name="connsiteX205" fmla="*/ 1166361 w 3031520"/>
                <a:gd name="connsiteY205" fmla="*/ 588004 h 1160647"/>
                <a:gd name="connsiteX206" fmla="*/ 1173454 w 3031520"/>
                <a:gd name="connsiteY206" fmla="*/ 588004 h 1160647"/>
                <a:gd name="connsiteX207" fmla="*/ 1173454 w 3031520"/>
                <a:gd name="connsiteY207" fmla="*/ 618269 h 1160647"/>
                <a:gd name="connsiteX208" fmla="*/ 1175481 w 3031520"/>
                <a:gd name="connsiteY208" fmla="*/ 618269 h 1160647"/>
                <a:gd name="connsiteX209" fmla="*/ 1189668 w 3031520"/>
                <a:gd name="connsiteY209" fmla="*/ 618269 h 1160647"/>
                <a:gd name="connsiteX210" fmla="*/ 1189668 w 3031520"/>
                <a:gd name="connsiteY210" fmla="*/ 642048 h 1160647"/>
                <a:gd name="connsiteX211" fmla="*/ 1191695 w 3031520"/>
                <a:gd name="connsiteY211" fmla="*/ 643669 h 1160647"/>
                <a:gd name="connsiteX212" fmla="*/ 1191695 w 3031520"/>
                <a:gd name="connsiteY212" fmla="*/ 655019 h 1160647"/>
                <a:gd name="connsiteX213" fmla="*/ 1192455 w 3031520"/>
                <a:gd name="connsiteY213" fmla="*/ 655019 h 1160647"/>
                <a:gd name="connsiteX214" fmla="*/ 1197775 w 3031520"/>
                <a:gd name="connsiteY214" fmla="*/ 655019 h 1160647"/>
                <a:gd name="connsiteX215" fmla="*/ 1197775 w 3031520"/>
                <a:gd name="connsiteY215" fmla="*/ 678798 h 1160647"/>
                <a:gd name="connsiteX216" fmla="*/ 1199041 w 3031520"/>
                <a:gd name="connsiteY216" fmla="*/ 678798 h 1160647"/>
                <a:gd name="connsiteX217" fmla="*/ 1207908 w 3031520"/>
                <a:gd name="connsiteY217" fmla="*/ 678798 h 1160647"/>
                <a:gd name="connsiteX218" fmla="*/ 1209935 w 3031520"/>
                <a:gd name="connsiteY218" fmla="*/ 682852 h 1160647"/>
                <a:gd name="connsiteX219" fmla="*/ 1209935 w 3031520"/>
                <a:gd name="connsiteY219" fmla="*/ 696093 h 1160647"/>
                <a:gd name="connsiteX220" fmla="*/ 1211455 w 3031520"/>
                <a:gd name="connsiteY220" fmla="*/ 694201 h 1160647"/>
                <a:gd name="connsiteX221" fmla="*/ 1222095 w 3031520"/>
                <a:gd name="connsiteY221" fmla="*/ 680960 h 1160647"/>
                <a:gd name="connsiteX222" fmla="*/ 1250469 w 3031520"/>
                <a:gd name="connsiteY222" fmla="*/ 680960 h 1160647"/>
                <a:gd name="connsiteX223" fmla="*/ 1250469 w 3031520"/>
                <a:gd name="connsiteY223" fmla="*/ 767431 h 1160647"/>
                <a:gd name="connsiteX224" fmla="*/ 1251229 w 3031520"/>
                <a:gd name="connsiteY224" fmla="*/ 767431 h 1160647"/>
                <a:gd name="connsiteX225" fmla="*/ 1256549 w 3031520"/>
                <a:gd name="connsiteY225" fmla="*/ 767431 h 1160647"/>
                <a:gd name="connsiteX226" fmla="*/ 1257309 w 3031520"/>
                <a:gd name="connsiteY226" fmla="*/ 766080 h 1160647"/>
                <a:gd name="connsiteX227" fmla="*/ 1262629 w 3031520"/>
                <a:gd name="connsiteY227" fmla="*/ 756622 h 1160647"/>
                <a:gd name="connsiteX228" fmla="*/ 1262629 w 3031520"/>
                <a:gd name="connsiteY228" fmla="*/ 758514 h 1160647"/>
                <a:gd name="connsiteX229" fmla="*/ 1262629 w 3031520"/>
                <a:gd name="connsiteY229" fmla="*/ 771755 h 1160647"/>
                <a:gd name="connsiteX230" fmla="*/ 1266682 w 3031520"/>
                <a:gd name="connsiteY230" fmla="*/ 726358 h 1160647"/>
                <a:gd name="connsiteX231" fmla="*/ 1267442 w 3031520"/>
                <a:gd name="connsiteY231" fmla="*/ 726358 h 1160647"/>
                <a:gd name="connsiteX232" fmla="*/ 1272762 w 3031520"/>
                <a:gd name="connsiteY232" fmla="*/ 726358 h 1160647"/>
                <a:gd name="connsiteX233" fmla="*/ 1272762 w 3031520"/>
                <a:gd name="connsiteY233" fmla="*/ 661504 h 1160647"/>
                <a:gd name="connsiteX234" fmla="*/ 1273776 w 3031520"/>
                <a:gd name="connsiteY234" fmla="*/ 661504 h 1160647"/>
                <a:gd name="connsiteX235" fmla="*/ 1280869 w 3031520"/>
                <a:gd name="connsiteY235" fmla="*/ 661504 h 1160647"/>
                <a:gd name="connsiteX236" fmla="*/ 1293029 w 3031520"/>
                <a:gd name="connsiteY236" fmla="*/ 618269 h 1160647"/>
                <a:gd name="connsiteX237" fmla="*/ 1294296 w 3031520"/>
                <a:gd name="connsiteY237" fmla="*/ 618269 h 1160647"/>
                <a:gd name="connsiteX238" fmla="*/ 1303163 w 3031520"/>
                <a:gd name="connsiteY238" fmla="*/ 618269 h 1160647"/>
                <a:gd name="connsiteX239" fmla="*/ 1313296 w 3031520"/>
                <a:gd name="connsiteY239" fmla="*/ 661504 h 1160647"/>
                <a:gd name="connsiteX240" fmla="*/ 1314309 w 3031520"/>
                <a:gd name="connsiteY240" fmla="*/ 661504 h 1160647"/>
                <a:gd name="connsiteX241" fmla="*/ 1321403 w 3031520"/>
                <a:gd name="connsiteY241" fmla="*/ 661504 h 1160647"/>
                <a:gd name="connsiteX242" fmla="*/ 1321403 w 3031520"/>
                <a:gd name="connsiteY242" fmla="*/ 700416 h 1160647"/>
                <a:gd name="connsiteX243" fmla="*/ 1323176 w 3031520"/>
                <a:gd name="connsiteY243" fmla="*/ 700416 h 1160647"/>
                <a:gd name="connsiteX244" fmla="*/ 1335590 w 3031520"/>
                <a:gd name="connsiteY244" fmla="*/ 700416 h 1160647"/>
                <a:gd name="connsiteX245" fmla="*/ 1335590 w 3031520"/>
                <a:gd name="connsiteY245" fmla="*/ 702578 h 1160647"/>
                <a:gd name="connsiteX246" fmla="*/ 1335590 w 3031520"/>
                <a:gd name="connsiteY246" fmla="*/ 717710 h 1160647"/>
                <a:gd name="connsiteX247" fmla="*/ 1339643 w 3031520"/>
                <a:gd name="connsiteY247" fmla="*/ 715549 h 1160647"/>
                <a:gd name="connsiteX248" fmla="*/ 1339643 w 3031520"/>
                <a:gd name="connsiteY248" fmla="*/ 700416 h 1160647"/>
                <a:gd name="connsiteX249" fmla="*/ 1341163 w 3031520"/>
                <a:gd name="connsiteY249" fmla="*/ 700416 h 1160647"/>
                <a:gd name="connsiteX250" fmla="*/ 1351803 w 3031520"/>
                <a:gd name="connsiteY250" fmla="*/ 700416 h 1160647"/>
                <a:gd name="connsiteX251" fmla="*/ 1351803 w 3031520"/>
                <a:gd name="connsiteY251" fmla="*/ 702037 h 1160647"/>
                <a:gd name="connsiteX252" fmla="*/ 1351803 w 3031520"/>
                <a:gd name="connsiteY252" fmla="*/ 713387 h 1160647"/>
                <a:gd name="connsiteX253" fmla="*/ 1382204 w 3031520"/>
                <a:gd name="connsiteY253" fmla="*/ 713387 h 1160647"/>
                <a:gd name="connsiteX254" fmla="*/ 1382204 w 3031520"/>
                <a:gd name="connsiteY254" fmla="*/ 676637 h 1160647"/>
                <a:gd name="connsiteX255" fmla="*/ 1383470 w 3031520"/>
                <a:gd name="connsiteY255" fmla="*/ 676637 h 1160647"/>
                <a:gd name="connsiteX256" fmla="*/ 1392337 w 3031520"/>
                <a:gd name="connsiteY256" fmla="*/ 676637 h 1160647"/>
                <a:gd name="connsiteX257" fmla="*/ 1392337 w 3031520"/>
                <a:gd name="connsiteY257" fmla="*/ 698254 h 1160647"/>
                <a:gd name="connsiteX258" fmla="*/ 1394364 w 3031520"/>
                <a:gd name="connsiteY258" fmla="*/ 665828 h 1160647"/>
                <a:gd name="connsiteX259" fmla="*/ 1416657 w 3031520"/>
                <a:gd name="connsiteY259" fmla="*/ 665828 h 1160647"/>
                <a:gd name="connsiteX260" fmla="*/ 1416657 w 3031520"/>
                <a:gd name="connsiteY260" fmla="*/ 664206 h 1160647"/>
                <a:gd name="connsiteX261" fmla="*/ 1416657 w 3031520"/>
                <a:gd name="connsiteY261" fmla="*/ 652857 h 1160647"/>
                <a:gd name="connsiteX262" fmla="*/ 1417417 w 3031520"/>
                <a:gd name="connsiteY262" fmla="*/ 652857 h 1160647"/>
                <a:gd name="connsiteX263" fmla="*/ 1422737 w 3031520"/>
                <a:gd name="connsiteY263" fmla="*/ 652857 h 1160647"/>
                <a:gd name="connsiteX264" fmla="*/ 1422737 w 3031520"/>
                <a:gd name="connsiteY264" fmla="*/ 650966 h 1160647"/>
                <a:gd name="connsiteX265" fmla="*/ 1422737 w 3031520"/>
                <a:gd name="connsiteY265" fmla="*/ 637725 h 1160647"/>
                <a:gd name="connsiteX266" fmla="*/ 1426791 w 3031520"/>
                <a:gd name="connsiteY266" fmla="*/ 644210 h 1160647"/>
                <a:gd name="connsiteX267" fmla="*/ 1429071 w 3031520"/>
                <a:gd name="connsiteY267" fmla="*/ 644210 h 1160647"/>
                <a:gd name="connsiteX268" fmla="*/ 1445031 w 3031520"/>
                <a:gd name="connsiteY268" fmla="*/ 644210 h 1160647"/>
                <a:gd name="connsiteX269" fmla="*/ 1445031 w 3031520"/>
                <a:gd name="connsiteY269" fmla="*/ 643399 h 1160647"/>
                <a:gd name="connsiteX270" fmla="*/ 1445031 w 3031520"/>
                <a:gd name="connsiteY270" fmla="*/ 637725 h 1160647"/>
                <a:gd name="connsiteX271" fmla="*/ 1445791 w 3031520"/>
                <a:gd name="connsiteY271" fmla="*/ 637725 h 1160647"/>
                <a:gd name="connsiteX272" fmla="*/ 1451111 w 3031520"/>
                <a:gd name="connsiteY272" fmla="*/ 637725 h 1160647"/>
                <a:gd name="connsiteX273" fmla="*/ 1451111 w 3031520"/>
                <a:gd name="connsiteY273" fmla="*/ 639076 h 1160647"/>
                <a:gd name="connsiteX274" fmla="*/ 1451111 w 3031520"/>
                <a:gd name="connsiteY274" fmla="*/ 648534 h 1160647"/>
                <a:gd name="connsiteX275" fmla="*/ 1489618 w 3031520"/>
                <a:gd name="connsiteY275" fmla="*/ 648534 h 1160647"/>
                <a:gd name="connsiteX276" fmla="*/ 1489618 w 3031520"/>
                <a:gd name="connsiteY276" fmla="*/ 786887 h 1160647"/>
                <a:gd name="connsiteX277" fmla="*/ 1491138 w 3031520"/>
                <a:gd name="connsiteY277" fmla="*/ 786887 h 1160647"/>
                <a:gd name="connsiteX278" fmla="*/ 1501778 w 3031520"/>
                <a:gd name="connsiteY278" fmla="*/ 786887 h 1160647"/>
                <a:gd name="connsiteX279" fmla="*/ 1501778 w 3031520"/>
                <a:gd name="connsiteY279" fmla="*/ 773917 h 1160647"/>
                <a:gd name="connsiteX280" fmla="*/ 1505832 w 3031520"/>
                <a:gd name="connsiteY280" fmla="*/ 773917 h 1160647"/>
                <a:gd name="connsiteX281" fmla="*/ 1505832 w 3031520"/>
                <a:gd name="connsiteY281" fmla="*/ 786887 h 1160647"/>
                <a:gd name="connsiteX282" fmla="*/ 1536232 w 3031520"/>
                <a:gd name="connsiteY282" fmla="*/ 786887 h 1160647"/>
                <a:gd name="connsiteX283" fmla="*/ 1536232 w 3031520"/>
                <a:gd name="connsiteY283" fmla="*/ 756622 h 1160647"/>
                <a:gd name="connsiteX284" fmla="*/ 1548392 w 3031520"/>
                <a:gd name="connsiteY284" fmla="*/ 756622 h 1160647"/>
                <a:gd name="connsiteX285" fmla="*/ 1560552 w 3031520"/>
                <a:gd name="connsiteY285" fmla="*/ 754461 h 1160647"/>
                <a:gd name="connsiteX286" fmla="*/ 1564606 w 3031520"/>
                <a:gd name="connsiteY286" fmla="*/ 756622 h 1160647"/>
                <a:gd name="connsiteX287" fmla="*/ 1574739 w 3031520"/>
                <a:gd name="connsiteY287" fmla="*/ 756622 h 1160647"/>
                <a:gd name="connsiteX288" fmla="*/ 1574739 w 3031520"/>
                <a:gd name="connsiteY288" fmla="*/ 786887 h 1160647"/>
                <a:gd name="connsiteX289" fmla="*/ 1582846 w 3031520"/>
                <a:gd name="connsiteY289" fmla="*/ 786887 h 1160647"/>
                <a:gd name="connsiteX290" fmla="*/ 1582846 w 3031520"/>
                <a:gd name="connsiteY290" fmla="*/ 804182 h 1160647"/>
                <a:gd name="connsiteX291" fmla="*/ 1592182 w 3031520"/>
                <a:gd name="connsiteY291" fmla="*/ 805087 h 1160647"/>
                <a:gd name="connsiteX292" fmla="*/ 1605140 w 3031520"/>
                <a:gd name="connsiteY292" fmla="*/ 805087 h 1160647"/>
                <a:gd name="connsiteX293" fmla="*/ 1605140 w 3031520"/>
                <a:gd name="connsiteY293" fmla="*/ 789049 h 1160647"/>
                <a:gd name="connsiteX294" fmla="*/ 1673096 w 3031520"/>
                <a:gd name="connsiteY294" fmla="*/ 789049 h 1160647"/>
                <a:gd name="connsiteX295" fmla="*/ 1673096 w 3031520"/>
                <a:gd name="connsiteY295" fmla="*/ 703796 h 1160647"/>
                <a:gd name="connsiteX296" fmla="*/ 1745104 w 3031520"/>
                <a:gd name="connsiteY296" fmla="*/ 703796 h 1160647"/>
                <a:gd name="connsiteX297" fmla="*/ 1745104 w 3031520"/>
                <a:gd name="connsiteY297" fmla="*/ 782564 h 1160647"/>
                <a:gd name="connsiteX298" fmla="*/ 1747008 w 3031520"/>
                <a:gd name="connsiteY298" fmla="*/ 782564 h 1160647"/>
                <a:gd name="connsiteX299" fmla="*/ 1748250 w 3031520"/>
                <a:gd name="connsiteY299" fmla="*/ 805087 h 1160647"/>
                <a:gd name="connsiteX300" fmla="*/ 1757926 w 3031520"/>
                <a:gd name="connsiteY300" fmla="*/ 805087 h 1160647"/>
                <a:gd name="connsiteX301" fmla="*/ 1759168 w 3031520"/>
                <a:gd name="connsiteY301" fmla="*/ 782564 h 1160647"/>
                <a:gd name="connsiteX302" fmla="*/ 1765248 w 3031520"/>
                <a:gd name="connsiteY302" fmla="*/ 782564 h 1160647"/>
                <a:gd name="connsiteX303" fmla="*/ 1766490 w 3031520"/>
                <a:gd name="connsiteY303" fmla="*/ 805087 h 1160647"/>
                <a:gd name="connsiteX304" fmla="*/ 1817112 w 3031520"/>
                <a:gd name="connsiteY304" fmla="*/ 805087 h 1160647"/>
                <a:gd name="connsiteX305" fmla="*/ 1817112 w 3031520"/>
                <a:gd name="connsiteY305" fmla="*/ 642059 h 1160647"/>
                <a:gd name="connsiteX306" fmla="*/ 2014439 w 3031520"/>
                <a:gd name="connsiteY306" fmla="*/ 642059 h 1160647"/>
                <a:gd name="connsiteX307" fmla="*/ 2014439 w 3031520"/>
                <a:gd name="connsiteY307" fmla="*/ 805087 h 1160647"/>
                <a:gd name="connsiteX308" fmla="*/ 2033136 w 3031520"/>
                <a:gd name="connsiteY308" fmla="*/ 805087 h 1160647"/>
                <a:gd name="connsiteX309" fmla="*/ 2033136 w 3031520"/>
                <a:gd name="connsiteY309" fmla="*/ 722394 h 1160647"/>
                <a:gd name="connsiteX310" fmla="*/ 2128256 w 3031520"/>
                <a:gd name="connsiteY310" fmla="*/ 722394 h 1160647"/>
                <a:gd name="connsiteX311" fmla="*/ 2140186 w 3031520"/>
                <a:gd name="connsiteY311" fmla="*/ 404253 h 1160647"/>
                <a:gd name="connsiteX312" fmla="*/ 2128026 w 3031520"/>
                <a:gd name="connsiteY312" fmla="*/ 382635 h 1160647"/>
                <a:gd name="connsiteX313" fmla="*/ 2121946 w 3031520"/>
                <a:gd name="connsiteY313" fmla="*/ 378311 h 1160647"/>
                <a:gd name="connsiteX314" fmla="*/ 2130053 w 3031520"/>
                <a:gd name="connsiteY314" fmla="*/ 354532 h 1160647"/>
                <a:gd name="connsiteX315" fmla="*/ 2130053 w 3031520"/>
                <a:gd name="connsiteY315" fmla="*/ 337238 h 1160647"/>
                <a:gd name="connsiteX316" fmla="*/ 2144240 w 3031520"/>
                <a:gd name="connsiteY316" fmla="*/ 337238 h 1160647"/>
                <a:gd name="connsiteX317" fmla="*/ 2144240 w 3031520"/>
                <a:gd name="connsiteY317" fmla="*/ 315620 h 1160647"/>
                <a:gd name="connsiteX318" fmla="*/ 2146266 w 3031520"/>
                <a:gd name="connsiteY318" fmla="*/ 311296 h 1160647"/>
                <a:gd name="connsiteX319" fmla="*/ 2146266 w 3031520"/>
                <a:gd name="connsiteY319" fmla="*/ 233472 h 1160647"/>
                <a:gd name="connsiteX320" fmla="*/ 2144240 w 3031520"/>
                <a:gd name="connsiteY320" fmla="*/ 226987 h 1160647"/>
                <a:gd name="connsiteX321" fmla="*/ 2150320 w 3031520"/>
                <a:gd name="connsiteY321" fmla="*/ 220501 h 1160647"/>
                <a:gd name="connsiteX322" fmla="*/ 2150320 w 3031520"/>
                <a:gd name="connsiteY322" fmla="*/ 162133 h 1160647"/>
                <a:gd name="connsiteX323" fmla="*/ 2152346 w 3031520"/>
                <a:gd name="connsiteY323" fmla="*/ 157810 h 1160647"/>
                <a:gd name="connsiteX324" fmla="*/ 2152346 w 3031520"/>
                <a:gd name="connsiteY324" fmla="*/ 101604 h 1160647"/>
                <a:gd name="connsiteX325" fmla="*/ 2154373 w 3031520"/>
                <a:gd name="connsiteY325" fmla="*/ 82148 h 1160647"/>
                <a:gd name="connsiteX326" fmla="*/ 2158427 w 3031520"/>
                <a:gd name="connsiteY326" fmla="*/ 99442 h 1160647"/>
                <a:gd name="connsiteX327" fmla="*/ 2160453 w 3031520"/>
                <a:gd name="connsiteY327" fmla="*/ 157810 h 1160647"/>
                <a:gd name="connsiteX328" fmla="*/ 2162480 w 3031520"/>
                <a:gd name="connsiteY328" fmla="*/ 220501 h 1160647"/>
                <a:gd name="connsiteX329" fmla="*/ 2168560 w 3031520"/>
                <a:gd name="connsiteY329" fmla="*/ 226987 h 1160647"/>
                <a:gd name="connsiteX330" fmla="*/ 2166533 w 3031520"/>
                <a:gd name="connsiteY330" fmla="*/ 233472 h 1160647"/>
                <a:gd name="connsiteX331" fmla="*/ 2166533 w 3031520"/>
                <a:gd name="connsiteY331" fmla="*/ 311296 h 1160647"/>
                <a:gd name="connsiteX332" fmla="*/ 2168560 w 3031520"/>
                <a:gd name="connsiteY332" fmla="*/ 315620 h 1160647"/>
                <a:gd name="connsiteX333" fmla="*/ 2168560 w 3031520"/>
                <a:gd name="connsiteY333" fmla="*/ 337238 h 1160647"/>
                <a:gd name="connsiteX334" fmla="*/ 2182747 w 3031520"/>
                <a:gd name="connsiteY334" fmla="*/ 337238 h 1160647"/>
                <a:gd name="connsiteX335" fmla="*/ 2182747 w 3031520"/>
                <a:gd name="connsiteY335" fmla="*/ 354532 h 1160647"/>
                <a:gd name="connsiteX336" fmla="*/ 2190854 w 3031520"/>
                <a:gd name="connsiteY336" fmla="*/ 378311 h 1160647"/>
                <a:gd name="connsiteX337" fmla="*/ 2184774 w 3031520"/>
                <a:gd name="connsiteY337" fmla="*/ 382635 h 1160647"/>
                <a:gd name="connsiteX338" fmla="*/ 2172613 w 3031520"/>
                <a:gd name="connsiteY338" fmla="*/ 404253 h 1160647"/>
                <a:gd name="connsiteX339" fmla="*/ 2180720 w 3031520"/>
                <a:gd name="connsiteY339" fmla="*/ 657181 h 1160647"/>
                <a:gd name="connsiteX340" fmla="*/ 2245574 w 3031520"/>
                <a:gd name="connsiteY340" fmla="*/ 657181 h 1160647"/>
                <a:gd name="connsiteX341" fmla="*/ 2245574 w 3031520"/>
                <a:gd name="connsiteY341" fmla="*/ 732843 h 1160647"/>
                <a:gd name="connsiteX342" fmla="*/ 2253681 w 3031520"/>
                <a:gd name="connsiteY342" fmla="*/ 732843 h 1160647"/>
                <a:gd name="connsiteX343" fmla="*/ 2255708 w 3031520"/>
                <a:gd name="connsiteY343" fmla="*/ 726358 h 1160647"/>
                <a:gd name="connsiteX344" fmla="*/ 2261788 w 3031520"/>
                <a:gd name="connsiteY344" fmla="*/ 726358 h 1160647"/>
                <a:gd name="connsiteX345" fmla="*/ 2263815 w 3031520"/>
                <a:gd name="connsiteY345" fmla="*/ 735005 h 1160647"/>
                <a:gd name="connsiteX346" fmla="*/ 2275975 w 3031520"/>
                <a:gd name="connsiteY346" fmla="*/ 735005 h 1160647"/>
                <a:gd name="connsiteX347" fmla="*/ 2275975 w 3031520"/>
                <a:gd name="connsiteY347" fmla="*/ 728519 h 1160647"/>
                <a:gd name="connsiteX348" fmla="*/ 2298268 w 3031520"/>
                <a:gd name="connsiteY348" fmla="*/ 728519 h 1160647"/>
                <a:gd name="connsiteX349" fmla="*/ 2298268 w 3031520"/>
                <a:gd name="connsiteY349" fmla="*/ 735005 h 1160647"/>
                <a:gd name="connsiteX350" fmla="*/ 2318535 w 3031520"/>
                <a:gd name="connsiteY350" fmla="*/ 735005 h 1160647"/>
                <a:gd name="connsiteX351" fmla="*/ 2318535 w 3031520"/>
                <a:gd name="connsiteY351" fmla="*/ 780402 h 1160647"/>
                <a:gd name="connsiteX352" fmla="*/ 2332722 w 3031520"/>
                <a:gd name="connsiteY352" fmla="*/ 780402 h 1160647"/>
                <a:gd name="connsiteX353" fmla="*/ 2332722 w 3031520"/>
                <a:gd name="connsiteY353" fmla="*/ 767431 h 1160647"/>
                <a:gd name="connsiteX354" fmla="*/ 2348936 w 3031520"/>
                <a:gd name="connsiteY354" fmla="*/ 767431 h 1160647"/>
                <a:gd name="connsiteX355" fmla="*/ 2348936 w 3031520"/>
                <a:gd name="connsiteY355" fmla="*/ 588004 h 1160647"/>
                <a:gd name="connsiteX356" fmla="*/ 2355016 w 3031520"/>
                <a:gd name="connsiteY356" fmla="*/ 581518 h 1160647"/>
                <a:gd name="connsiteX357" fmla="*/ 2427977 w 3031520"/>
                <a:gd name="connsiteY357" fmla="*/ 581518 h 1160647"/>
                <a:gd name="connsiteX358" fmla="*/ 2427977 w 3031520"/>
                <a:gd name="connsiteY358" fmla="*/ 590166 h 1160647"/>
                <a:gd name="connsiteX359" fmla="*/ 2438110 w 3031520"/>
                <a:gd name="connsiteY359" fmla="*/ 590166 h 1160647"/>
                <a:gd name="connsiteX360" fmla="*/ 2438110 w 3031520"/>
                <a:gd name="connsiteY360" fmla="*/ 704740 h 1160647"/>
                <a:gd name="connsiteX361" fmla="*/ 2460404 w 3031520"/>
                <a:gd name="connsiteY361" fmla="*/ 704740 h 1160647"/>
                <a:gd name="connsiteX362" fmla="*/ 2460404 w 3031520"/>
                <a:gd name="connsiteY362" fmla="*/ 637725 h 1160647"/>
                <a:gd name="connsiteX363" fmla="*/ 2486751 w 3031520"/>
                <a:gd name="connsiteY363" fmla="*/ 637725 h 1160647"/>
                <a:gd name="connsiteX364" fmla="*/ 2490804 w 3031520"/>
                <a:gd name="connsiteY364" fmla="*/ 633401 h 1160647"/>
                <a:gd name="connsiteX365" fmla="*/ 2498911 w 3031520"/>
                <a:gd name="connsiteY365" fmla="*/ 633401 h 1160647"/>
                <a:gd name="connsiteX366" fmla="*/ 2502964 w 3031520"/>
                <a:gd name="connsiteY366" fmla="*/ 637725 h 1160647"/>
                <a:gd name="connsiteX367" fmla="*/ 2525258 w 3031520"/>
                <a:gd name="connsiteY367" fmla="*/ 637725 h 1160647"/>
                <a:gd name="connsiteX368" fmla="*/ 2525258 w 3031520"/>
                <a:gd name="connsiteY368" fmla="*/ 520989 h 1160647"/>
                <a:gd name="connsiteX369" fmla="*/ 2582005 w 3031520"/>
                <a:gd name="connsiteY369" fmla="*/ 510180 h 1160647"/>
                <a:gd name="connsiteX370" fmla="*/ 2582005 w 3031520"/>
                <a:gd name="connsiteY370" fmla="*/ 511261 h 1160647"/>
                <a:gd name="connsiteX371" fmla="*/ 2582005 w 3031520"/>
                <a:gd name="connsiteY371" fmla="*/ 518827 h 1160647"/>
                <a:gd name="connsiteX372" fmla="*/ 2608352 w 3031520"/>
                <a:gd name="connsiteY372" fmla="*/ 518827 h 1160647"/>
                <a:gd name="connsiteX373" fmla="*/ 2608352 w 3031520"/>
                <a:gd name="connsiteY373" fmla="*/ 773917 h 1160647"/>
                <a:gd name="connsiteX374" fmla="*/ 2630646 w 3031520"/>
                <a:gd name="connsiteY374" fmla="*/ 773917 h 1160647"/>
                <a:gd name="connsiteX375" fmla="*/ 2630646 w 3031520"/>
                <a:gd name="connsiteY375" fmla="*/ 769593 h 1160647"/>
                <a:gd name="connsiteX376" fmla="*/ 2642806 w 3031520"/>
                <a:gd name="connsiteY376" fmla="*/ 769593 h 1160647"/>
                <a:gd name="connsiteX377" fmla="*/ 2642806 w 3031520"/>
                <a:gd name="connsiteY377" fmla="*/ 773917 h 1160647"/>
                <a:gd name="connsiteX378" fmla="*/ 2667126 w 3031520"/>
                <a:gd name="connsiteY378" fmla="*/ 773917 h 1160647"/>
                <a:gd name="connsiteX379" fmla="*/ 2667126 w 3031520"/>
                <a:gd name="connsiteY379" fmla="*/ 760946 h 1160647"/>
                <a:gd name="connsiteX380" fmla="*/ 2695500 w 3031520"/>
                <a:gd name="connsiteY380" fmla="*/ 760946 h 1160647"/>
                <a:gd name="connsiteX381" fmla="*/ 2707660 w 3031520"/>
                <a:gd name="connsiteY381" fmla="*/ 756622 h 1160647"/>
                <a:gd name="connsiteX382" fmla="*/ 2727927 w 3031520"/>
                <a:gd name="connsiteY382" fmla="*/ 760946 h 1160647"/>
                <a:gd name="connsiteX383" fmla="*/ 2727927 w 3031520"/>
                <a:gd name="connsiteY383" fmla="*/ 743652 h 1160647"/>
                <a:gd name="connsiteX384" fmla="*/ 2736034 w 3031520"/>
                <a:gd name="connsiteY384" fmla="*/ 743652 h 1160647"/>
                <a:gd name="connsiteX385" fmla="*/ 2736034 w 3031520"/>
                <a:gd name="connsiteY385" fmla="*/ 730681 h 1160647"/>
                <a:gd name="connsiteX386" fmla="*/ 2792781 w 3031520"/>
                <a:gd name="connsiteY386" fmla="*/ 730681 h 1160647"/>
                <a:gd name="connsiteX387" fmla="*/ 2792781 w 3031520"/>
                <a:gd name="connsiteY387" fmla="*/ 700416 h 1160647"/>
                <a:gd name="connsiteX388" fmla="*/ 2811021 w 3031520"/>
                <a:gd name="connsiteY388" fmla="*/ 700416 h 1160647"/>
                <a:gd name="connsiteX389" fmla="*/ 2811021 w 3031520"/>
                <a:gd name="connsiteY389" fmla="*/ 693931 h 1160647"/>
                <a:gd name="connsiteX390" fmla="*/ 2823181 w 3031520"/>
                <a:gd name="connsiteY390" fmla="*/ 693931 h 1160647"/>
                <a:gd name="connsiteX391" fmla="*/ 2823181 w 3031520"/>
                <a:gd name="connsiteY391" fmla="*/ 700416 h 1160647"/>
                <a:gd name="connsiteX392" fmla="*/ 2839395 w 3031520"/>
                <a:gd name="connsiteY392" fmla="*/ 700416 h 1160647"/>
                <a:gd name="connsiteX393" fmla="*/ 2839395 w 3031520"/>
                <a:gd name="connsiteY393" fmla="*/ 750137 h 1160647"/>
                <a:gd name="connsiteX394" fmla="*/ 2871822 w 3031520"/>
                <a:gd name="connsiteY394" fmla="*/ 750137 h 1160647"/>
                <a:gd name="connsiteX395" fmla="*/ 2871822 w 3031520"/>
                <a:gd name="connsiteY395" fmla="*/ 724196 h 1160647"/>
                <a:gd name="connsiteX396" fmla="*/ 2910329 w 3031520"/>
                <a:gd name="connsiteY396" fmla="*/ 724196 h 1160647"/>
                <a:gd name="connsiteX397" fmla="*/ 2910329 w 3031520"/>
                <a:gd name="connsiteY397" fmla="*/ 693931 h 1160647"/>
                <a:gd name="connsiteX398" fmla="*/ 2958970 w 3031520"/>
                <a:gd name="connsiteY398" fmla="*/ 693931 h 1160647"/>
                <a:gd name="connsiteX399" fmla="*/ 2958970 w 3031520"/>
                <a:gd name="connsiteY399" fmla="*/ 805087 h 1160647"/>
                <a:gd name="connsiteX400" fmla="*/ 2958970 w 3031520"/>
                <a:gd name="connsiteY400" fmla="*/ 818866 h 1160647"/>
                <a:gd name="connsiteX401" fmla="*/ 3031519 w 3031520"/>
                <a:gd name="connsiteY401" fmla="*/ 818866 h 1160647"/>
                <a:gd name="connsiteX402" fmla="*/ 3031520 w 3031520"/>
                <a:gd name="connsiteY402" fmla="*/ 1160647 h 1160647"/>
                <a:gd name="connsiteX403" fmla="*/ 2054 w 3031520"/>
                <a:gd name="connsiteY403" fmla="*/ 1158314 h 1160647"/>
                <a:gd name="connsiteX404" fmla="*/ 0 w 3031520"/>
                <a:gd name="connsiteY404" fmla="*/ 724196 h 1160647"/>
                <a:gd name="connsiteX405" fmla="*/ 20267 w 3031520"/>
                <a:gd name="connsiteY405" fmla="*/ 724196 h 1160647"/>
                <a:gd name="connsiteX406" fmla="*/ 20774 w 3031520"/>
                <a:gd name="connsiteY406" fmla="*/ 723115 h 1160647"/>
                <a:gd name="connsiteX407" fmla="*/ 24320 w 3031520"/>
                <a:gd name="connsiteY407" fmla="*/ 715549 h 1160647"/>
                <a:gd name="connsiteX408" fmla="*/ 26094 w 3031520"/>
                <a:gd name="connsiteY408" fmla="*/ 715819 h 1160647"/>
                <a:gd name="connsiteX409" fmla="*/ 38507 w 3031520"/>
                <a:gd name="connsiteY409" fmla="*/ 717710 h 1160647"/>
                <a:gd name="connsiteX410" fmla="*/ 39014 w 3031520"/>
                <a:gd name="connsiteY410" fmla="*/ 719062 h 1160647"/>
                <a:gd name="connsiteX411" fmla="*/ 42560 w 3031520"/>
                <a:gd name="connsiteY411" fmla="*/ 728519 h 1160647"/>
                <a:gd name="connsiteX412" fmla="*/ 68907 w 3031520"/>
                <a:gd name="connsiteY412" fmla="*/ 730681 h 1160647"/>
                <a:gd name="connsiteX413" fmla="*/ 68907 w 3031520"/>
                <a:gd name="connsiteY413" fmla="*/ 607460 h 1160647"/>
                <a:gd name="connsiteX414" fmla="*/ 70934 w 3031520"/>
                <a:gd name="connsiteY414" fmla="*/ 607460 h 1160647"/>
                <a:gd name="connsiteX415" fmla="*/ 85121 w 3031520"/>
                <a:gd name="connsiteY415" fmla="*/ 607460 h 1160647"/>
                <a:gd name="connsiteX416" fmla="*/ 85121 w 3031520"/>
                <a:gd name="connsiteY416" fmla="*/ 471268 h 1160647"/>
                <a:gd name="connsiteX417" fmla="*/ 86894 w 3031520"/>
                <a:gd name="connsiteY417" fmla="*/ 471268 h 1160647"/>
                <a:gd name="connsiteX418" fmla="*/ 99308 w 3031520"/>
                <a:gd name="connsiteY418" fmla="*/ 471268 h 1160647"/>
                <a:gd name="connsiteX419" fmla="*/ 99308 w 3031520"/>
                <a:gd name="connsiteY419" fmla="*/ 356694 h 1160647"/>
                <a:gd name="connsiteX420" fmla="*/ 103361 w 3031520"/>
                <a:gd name="connsiteY420" fmla="*/ 328590 h 1160647"/>
                <a:gd name="connsiteX421" fmla="*/ 105388 w 3031520"/>
                <a:gd name="connsiteY421" fmla="*/ 328590 h 1160647"/>
                <a:gd name="connsiteX422" fmla="*/ 119575 w 3031520"/>
                <a:gd name="connsiteY422" fmla="*/ 328590 h 1160647"/>
                <a:gd name="connsiteX423" fmla="*/ 156055 w 3031520"/>
                <a:gd name="connsiteY423" fmla="*/ 246443 h 1160647"/>
                <a:gd name="connsiteX424" fmla="*/ 160109 w 3031520"/>
                <a:gd name="connsiteY424" fmla="*/ 0 h 1160647"/>
                <a:gd name="connsiteX0" fmla="*/ 160109 w 3032161"/>
                <a:gd name="connsiteY0" fmla="*/ 0 h 1160647"/>
                <a:gd name="connsiteX1" fmla="*/ 162135 w 3032161"/>
                <a:gd name="connsiteY1" fmla="*/ 246443 h 1160647"/>
                <a:gd name="connsiteX2" fmla="*/ 200642 w 3032161"/>
                <a:gd name="connsiteY2" fmla="*/ 326429 h 1160647"/>
                <a:gd name="connsiteX3" fmla="*/ 202669 w 3032161"/>
                <a:gd name="connsiteY3" fmla="*/ 326429 h 1160647"/>
                <a:gd name="connsiteX4" fmla="*/ 216856 w 3032161"/>
                <a:gd name="connsiteY4" fmla="*/ 326429 h 1160647"/>
                <a:gd name="connsiteX5" fmla="*/ 216856 w 3032161"/>
                <a:gd name="connsiteY5" fmla="*/ 350208 h 1160647"/>
                <a:gd name="connsiteX6" fmla="*/ 217363 w 3032161"/>
                <a:gd name="connsiteY6" fmla="*/ 351019 h 1160647"/>
                <a:gd name="connsiteX7" fmla="*/ 220909 w 3032161"/>
                <a:gd name="connsiteY7" fmla="*/ 356694 h 1160647"/>
                <a:gd name="connsiteX8" fmla="*/ 220909 w 3032161"/>
                <a:gd name="connsiteY8" fmla="*/ 471268 h 1160647"/>
                <a:gd name="connsiteX9" fmla="*/ 223189 w 3032161"/>
                <a:gd name="connsiteY9" fmla="*/ 471268 h 1160647"/>
                <a:gd name="connsiteX10" fmla="*/ 239150 w 3032161"/>
                <a:gd name="connsiteY10" fmla="*/ 471268 h 1160647"/>
                <a:gd name="connsiteX11" fmla="*/ 239150 w 3032161"/>
                <a:gd name="connsiteY11" fmla="*/ 611783 h 1160647"/>
                <a:gd name="connsiteX12" fmla="*/ 240670 w 3032161"/>
                <a:gd name="connsiteY12" fmla="*/ 611513 h 1160647"/>
                <a:gd name="connsiteX13" fmla="*/ 251310 w 3032161"/>
                <a:gd name="connsiteY13" fmla="*/ 609622 h 1160647"/>
                <a:gd name="connsiteX14" fmla="*/ 249283 w 3032161"/>
                <a:gd name="connsiteY14" fmla="*/ 698254 h 1160647"/>
                <a:gd name="connsiteX15" fmla="*/ 250803 w 3032161"/>
                <a:gd name="connsiteY15" fmla="*/ 698525 h 1160647"/>
                <a:gd name="connsiteX16" fmla="*/ 261443 w 3032161"/>
                <a:gd name="connsiteY16" fmla="*/ 700416 h 1160647"/>
                <a:gd name="connsiteX17" fmla="*/ 261696 w 3032161"/>
                <a:gd name="connsiteY17" fmla="*/ 701227 h 1160647"/>
                <a:gd name="connsiteX18" fmla="*/ 263470 w 3032161"/>
                <a:gd name="connsiteY18" fmla="*/ 706902 h 1160647"/>
                <a:gd name="connsiteX19" fmla="*/ 264230 w 3032161"/>
                <a:gd name="connsiteY19" fmla="*/ 704470 h 1160647"/>
                <a:gd name="connsiteX20" fmla="*/ 269550 w 3032161"/>
                <a:gd name="connsiteY20" fmla="*/ 687446 h 1160647"/>
                <a:gd name="connsiteX21" fmla="*/ 271323 w 3032161"/>
                <a:gd name="connsiteY21" fmla="*/ 687446 h 1160647"/>
                <a:gd name="connsiteX22" fmla="*/ 283737 w 3032161"/>
                <a:gd name="connsiteY22" fmla="*/ 687446 h 1160647"/>
                <a:gd name="connsiteX23" fmla="*/ 283737 w 3032161"/>
                <a:gd name="connsiteY23" fmla="*/ 719872 h 1160647"/>
                <a:gd name="connsiteX24" fmla="*/ 284750 w 3032161"/>
                <a:gd name="connsiteY24" fmla="*/ 720413 h 1160647"/>
                <a:gd name="connsiteX25" fmla="*/ 291844 w 3032161"/>
                <a:gd name="connsiteY25" fmla="*/ 724196 h 1160647"/>
                <a:gd name="connsiteX26" fmla="*/ 291844 w 3032161"/>
                <a:gd name="connsiteY26" fmla="*/ 725547 h 1160647"/>
                <a:gd name="connsiteX27" fmla="*/ 291844 w 3032161"/>
                <a:gd name="connsiteY27" fmla="*/ 735005 h 1160647"/>
                <a:gd name="connsiteX28" fmla="*/ 336431 w 3032161"/>
                <a:gd name="connsiteY28" fmla="*/ 735005 h 1160647"/>
                <a:gd name="connsiteX29" fmla="*/ 336431 w 3032161"/>
                <a:gd name="connsiteY29" fmla="*/ 736086 h 1160647"/>
                <a:gd name="connsiteX30" fmla="*/ 336431 w 3032161"/>
                <a:gd name="connsiteY30" fmla="*/ 743652 h 1160647"/>
                <a:gd name="connsiteX31" fmla="*/ 338457 w 3032161"/>
                <a:gd name="connsiteY31" fmla="*/ 743652 h 1160647"/>
                <a:gd name="connsiteX32" fmla="*/ 352644 w 3032161"/>
                <a:gd name="connsiteY32" fmla="*/ 743652 h 1160647"/>
                <a:gd name="connsiteX33" fmla="*/ 352644 w 3032161"/>
                <a:gd name="connsiteY33" fmla="*/ 713387 h 1160647"/>
                <a:gd name="connsiteX34" fmla="*/ 397231 w 3032161"/>
                <a:gd name="connsiteY34" fmla="*/ 713387 h 1160647"/>
                <a:gd name="connsiteX35" fmla="*/ 397231 w 3032161"/>
                <a:gd name="connsiteY35" fmla="*/ 712036 h 1160647"/>
                <a:gd name="connsiteX36" fmla="*/ 397231 w 3032161"/>
                <a:gd name="connsiteY36" fmla="*/ 702578 h 1160647"/>
                <a:gd name="connsiteX37" fmla="*/ 398245 w 3032161"/>
                <a:gd name="connsiteY37" fmla="*/ 702578 h 1160647"/>
                <a:gd name="connsiteX38" fmla="*/ 405338 w 3032161"/>
                <a:gd name="connsiteY38" fmla="*/ 702578 h 1160647"/>
                <a:gd name="connsiteX39" fmla="*/ 405338 w 3032161"/>
                <a:gd name="connsiteY39" fmla="*/ 700687 h 1160647"/>
                <a:gd name="connsiteX40" fmla="*/ 405338 w 3032161"/>
                <a:gd name="connsiteY40" fmla="*/ 687446 h 1160647"/>
                <a:gd name="connsiteX41" fmla="*/ 406098 w 3032161"/>
                <a:gd name="connsiteY41" fmla="*/ 687446 h 1160647"/>
                <a:gd name="connsiteX42" fmla="*/ 411418 w 3032161"/>
                <a:gd name="connsiteY42" fmla="*/ 687446 h 1160647"/>
                <a:gd name="connsiteX43" fmla="*/ 411418 w 3032161"/>
                <a:gd name="connsiteY43" fmla="*/ 686365 h 1160647"/>
                <a:gd name="connsiteX44" fmla="*/ 411418 w 3032161"/>
                <a:gd name="connsiteY44" fmla="*/ 678798 h 1160647"/>
                <a:gd name="connsiteX45" fmla="*/ 413445 w 3032161"/>
                <a:gd name="connsiteY45" fmla="*/ 678798 h 1160647"/>
                <a:gd name="connsiteX46" fmla="*/ 427632 w 3032161"/>
                <a:gd name="connsiteY46" fmla="*/ 678798 h 1160647"/>
                <a:gd name="connsiteX47" fmla="*/ 427632 w 3032161"/>
                <a:gd name="connsiteY47" fmla="*/ 679879 h 1160647"/>
                <a:gd name="connsiteX48" fmla="*/ 427632 w 3032161"/>
                <a:gd name="connsiteY48" fmla="*/ 687446 h 1160647"/>
                <a:gd name="connsiteX49" fmla="*/ 449925 w 3032161"/>
                <a:gd name="connsiteY49" fmla="*/ 687446 h 1160647"/>
                <a:gd name="connsiteX50" fmla="*/ 449925 w 3032161"/>
                <a:gd name="connsiteY50" fmla="*/ 685554 h 1160647"/>
                <a:gd name="connsiteX51" fmla="*/ 449925 w 3032161"/>
                <a:gd name="connsiteY51" fmla="*/ 672313 h 1160647"/>
                <a:gd name="connsiteX52" fmla="*/ 451699 w 3032161"/>
                <a:gd name="connsiteY52" fmla="*/ 672313 h 1160647"/>
                <a:gd name="connsiteX53" fmla="*/ 464112 w 3032161"/>
                <a:gd name="connsiteY53" fmla="*/ 672313 h 1160647"/>
                <a:gd name="connsiteX54" fmla="*/ 464112 w 3032161"/>
                <a:gd name="connsiteY54" fmla="*/ 696093 h 1160647"/>
                <a:gd name="connsiteX55" fmla="*/ 465126 w 3032161"/>
                <a:gd name="connsiteY55" fmla="*/ 696093 h 1160647"/>
                <a:gd name="connsiteX56" fmla="*/ 472219 w 3032161"/>
                <a:gd name="connsiteY56" fmla="*/ 696093 h 1160647"/>
                <a:gd name="connsiteX57" fmla="*/ 472219 w 3032161"/>
                <a:gd name="connsiteY57" fmla="*/ 695012 h 1160647"/>
                <a:gd name="connsiteX58" fmla="*/ 472219 w 3032161"/>
                <a:gd name="connsiteY58" fmla="*/ 687446 h 1160647"/>
                <a:gd name="connsiteX59" fmla="*/ 473992 w 3032161"/>
                <a:gd name="connsiteY59" fmla="*/ 687446 h 1160647"/>
                <a:gd name="connsiteX60" fmla="*/ 486406 w 3032161"/>
                <a:gd name="connsiteY60" fmla="*/ 687446 h 1160647"/>
                <a:gd name="connsiteX61" fmla="*/ 486406 w 3032161"/>
                <a:gd name="connsiteY61" fmla="*/ 713387 h 1160647"/>
                <a:gd name="connsiteX62" fmla="*/ 488433 w 3032161"/>
                <a:gd name="connsiteY62" fmla="*/ 713387 h 1160647"/>
                <a:gd name="connsiteX63" fmla="*/ 502619 w 3032161"/>
                <a:gd name="connsiteY63" fmla="*/ 713387 h 1160647"/>
                <a:gd name="connsiteX64" fmla="*/ 502619 w 3032161"/>
                <a:gd name="connsiteY64" fmla="*/ 715008 h 1160647"/>
                <a:gd name="connsiteX65" fmla="*/ 502619 w 3032161"/>
                <a:gd name="connsiteY65" fmla="*/ 726358 h 1160647"/>
                <a:gd name="connsiteX66" fmla="*/ 503379 w 3032161"/>
                <a:gd name="connsiteY66" fmla="*/ 726358 h 1160647"/>
                <a:gd name="connsiteX67" fmla="*/ 508700 w 3032161"/>
                <a:gd name="connsiteY67" fmla="*/ 726358 h 1160647"/>
                <a:gd name="connsiteX68" fmla="*/ 508700 w 3032161"/>
                <a:gd name="connsiteY68" fmla="*/ 725547 h 1160647"/>
                <a:gd name="connsiteX69" fmla="*/ 508700 w 3032161"/>
                <a:gd name="connsiteY69" fmla="*/ 719872 h 1160647"/>
                <a:gd name="connsiteX70" fmla="*/ 539100 w 3032161"/>
                <a:gd name="connsiteY70" fmla="*/ 719872 h 1160647"/>
                <a:gd name="connsiteX71" fmla="*/ 539100 w 3032161"/>
                <a:gd name="connsiteY71" fmla="*/ 743652 h 1160647"/>
                <a:gd name="connsiteX72" fmla="*/ 540113 w 3032161"/>
                <a:gd name="connsiteY72" fmla="*/ 743652 h 1160647"/>
                <a:gd name="connsiteX73" fmla="*/ 547207 w 3032161"/>
                <a:gd name="connsiteY73" fmla="*/ 743652 h 1160647"/>
                <a:gd name="connsiteX74" fmla="*/ 547207 w 3032161"/>
                <a:gd name="connsiteY74" fmla="*/ 744733 h 1160647"/>
                <a:gd name="connsiteX75" fmla="*/ 547207 w 3032161"/>
                <a:gd name="connsiteY75" fmla="*/ 752299 h 1160647"/>
                <a:gd name="connsiteX76" fmla="*/ 547967 w 3032161"/>
                <a:gd name="connsiteY76" fmla="*/ 752299 h 1160647"/>
                <a:gd name="connsiteX77" fmla="*/ 553287 w 3032161"/>
                <a:gd name="connsiteY77" fmla="*/ 752299 h 1160647"/>
                <a:gd name="connsiteX78" fmla="*/ 553287 w 3032161"/>
                <a:gd name="connsiteY78" fmla="*/ 750137 h 1160647"/>
                <a:gd name="connsiteX79" fmla="*/ 553287 w 3032161"/>
                <a:gd name="connsiteY79" fmla="*/ 735005 h 1160647"/>
                <a:gd name="connsiteX80" fmla="*/ 554300 w 3032161"/>
                <a:gd name="connsiteY80" fmla="*/ 735005 h 1160647"/>
                <a:gd name="connsiteX81" fmla="*/ 561394 w 3032161"/>
                <a:gd name="connsiteY81" fmla="*/ 735005 h 1160647"/>
                <a:gd name="connsiteX82" fmla="*/ 561394 w 3032161"/>
                <a:gd name="connsiteY82" fmla="*/ 736086 h 1160647"/>
                <a:gd name="connsiteX83" fmla="*/ 561394 w 3032161"/>
                <a:gd name="connsiteY83" fmla="*/ 743652 h 1160647"/>
                <a:gd name="connsiteX84" fmla="*/ 566714 w 3032161"/>
                <a:gd name="connsiteY84" fmla="*/ 741659 h 1160647"/>
                <a:gd name="connsiteX85" fmla="*/ 567474 w 3032161"/>
                <a:gd name="connsiteY85" fmla="*/ 740679 h 1160647"/>
                <a:gd name="connsiteX86" fmla="*/ 567474 w 3032161"/>
                <a:gd name="connsiteY86" fmla="*/ 735005 h 1160647"/>
                <a:gd name="connsiteX87" fmla="*/ 605981 w 3032161"/>
                <a:gd name="connsiteY87" fmla="*/ 735005 h 1160647"/>
                <a:gd name="connsiteX88" fmla="*/ 605981 w 3032161"/>
                <a:gd name="connsiteY88" fmla="*/ 758784 h 1160647"/>
                <a:gd name="connsiteX89" fmla="*/ 608007 w 3032161"/>
                <a:gd name="connsiteY89" fmla="*/ 758784 h 1160647"/>
                <a:gd name="connsiteX90" fmla="*/ 622194 w 3032161"/>
                <a:gd name="connsiteY90" fmla="*/ 758784 h 1160647"/>
                <a:gd name="connsiteX91" fmla="*/ 622194 w 3032161"/>
                <a:gd name="connsiteY91" fmla="*/ 759865 h 1160647"/>
                <a:gd name="connsiteX92" fmla="*/ 622194 w 3032161"/>
                <a:gd name="connsiteY92" fmla="*/ 767431 h 1160647"/>
                <a:gd name="connsiteX93" fmla="*/ 623968 w 3032161"/>
                <a:gd name="connsiteY93" fmla="*/ 767431 h 1160647"/>
                <a:gd name="connsiteX94" fmla="*/ 636381 w 3032161"/>
                <a:gd name="connsiteY94" fmla="*/ 767431 h 1160647"/>
                <a:gd name="connsiteX95" fmla="*/ 636381 w 3032161"/>
                <a:gd name="connsiteY95" fmla="*/ 743652 h 1160647"/>
                <a:gd name="connsiteX96" fmla="*/ 637394 w 3032161"/>
                <a:gd name="connsiteY96" fmla="*/ 743652 h 1160647"/>
                <a:gd name="connsiteX97" fmla="*/ 644488 w 3032161"/>
                <a:gd name="connsiteY97" fmla="*/ 743652 h 1160647"/>
                <a:gd name="connsiteX98" fmla="*/ 644488 w 3032161"/>
                <a:gd name="connsiteY98" fmla="*/ 711225 h 1160647"/>
                <a:gd name="connsiteX99" fmla="*/ 645501 w 3032161"/>
                <a:gd name="connsiteY99" fmla="*/ 711225 h 1160647"/>
                <a:gd name="connsiteX100" fmla="*/ 652595 w 3032161"/>
                <a:gd name="connsiteY100" fmla="*/ 711225 h 1160647"/>
                <a:gd name="connsiteX101" fmla="*/ 652595 w 3032161"/>
                <a:gd name="connsiteY101" fmla="*/ 709334 h 1160647"/>
                <a:gd name="connsiteX102" fmla="*/ 652595 w 3032161"/>
                <a:gd name="connsiteY102" fmla="*/ 696093 h 1160647"/>
                <a:gd name="connsiteX103" fmla="*/ 651328 w 3032161"/>
                <a:gd name="connsiteY103" fmla="*/ 694471 h 1160647"/>
                <a:gd name="connsiteX104" fmla="*/ 656648 w 3032161"/>
                <a:gd name="connsiteY104" fmla="*/ 683122 h 1160647"/>
                <a:gd name="connsiteX105" fmla="*/ 664755 w 3032161"/>
                <a:gd name="connsiteY105" fmla="*/ 711225 h 1160647"/>
                <a:gd name="connsiteX106" fmla="*/ 665515 w 3032161"/>
                <a:gd name="connsiteY106" fmla="*/ 711225 h 1160647"/>
                <a:gd name="connsiteX107" fmla="*/ 670835 w 3032161"/>
                <a:gd name="connsiteY107" fmla="*/ 711225 h 1160647"/>
                <a:gd name="connsiteX108" fmla="*/ 670835 w 3032161"/>
                <a:gd name="connsiteY108" fmla="*/ 605298 h 1160647"/>
                <a:gd name="connsiteX109" fmla="*/ 672355 w 3032161"/>
                <a:gd name="connsiteY109" fmla="*/ 605298 h 1160647"/>
                <a:gd name="connsiteX110" fmla="*/ 682995 w 3032161"/>
                <a:gd name="connsiteY110" fmla="*/ 605298 h 1160647"/>
                <a:gd name="connsiteX111" fmla="*/ 682995 w 3032161"/>
                <a:gd name="connsiteY111" fmla="*/ 557739 h 1160647"/>
                <a:gd name="connsiteX112" fmla="*/ 709342 w 3032161"/>
                <a:gd name="connsiteY112" fmla="*/ 557739 h 1160647"/>
                <a:gd name="connsiteX113" fmla="*/ 709342 w 3032161"/>
                <a:gd name="connsiteY113" fmla="*/ 536121 h 1160647"/>
                <a:gd name="connsiteX114" fmla="*/ 743796 w 3032161"/>
                <a:gd name="connsiteY114" fmla="*/ 536121 h 1160647"/>
                <a:gd name="connsiteX115" fmla="*/ 743796 w 3032161"/>
                <a:gd name="connsiteY115" fmla="*/ 538553 h 1160647"/>
                <a:gd name="connsiteX116" fmla="*/ 743796 w 3032161"/>
                <a:gd name="connsiteY116" fmla="*/ 555577 h 1160647"/>
                <a:gd name="connsiteX117" fmla="*/ 746076 w 3032161"/>
                <a:gd name="connsiteY117" fmla="*/ 555577 h 1160647"/>
                <a:gd name="connsiteX118" fmla="*/ 762036 w 3032161"/>
                <a:gd name="connsiteY118" fmla="*/ 555577 h 1160647"/>
                <a:gd name="connsiteX119" fmla="*/ 762036 w 3032161"/>
                <a:gd name="connsiteY119" fmla="*/ 603136 h 1160647"/>
                <a:gd name="connsiteX120" fmla="*/ 763049 w 3032161"/>
                <a:gd name="connsiteY120" fmla="*/ 603136 h 1160647"/>
                <a:gd name="connsiteX121" fmla="*/ 770143 w 3032161"/>
                <a:gd name="connsiteY121" fmla="*/ 603136 h 1160647"/>
                <a:gd name="connsiteX122" fmla="*/ 784330 w 3032161"/>
                <a:gd name="connsiteY122" fmla="*/ 607460 h 1160647"/>
                <a:gd name="connsiteX123" fmla="*/ 784330 w 3032161"/>
                <a:gd name="connsiteY123" fmla="*/ 646372 h 1160647"/>
                <a:gd name="connsiteX124" fmla="*/ 785343 w 3032161"/>
                <a:gd name="connsiteY124" fmla="*/ 646372 h 1160647"/>
                <a:gd name="connsiteX125" fmla="*/ 792436 w 3032161"/>
                <a:gd name="connsiteY125" fmla="*/ 646372 h 1160647"/>
                <a:gd name="connsiteX126" fmla="*/ 792436 w 3032161"/>
                <a:gd name="connsiteY126" fmla="*/ 647993 h 1160647"/>
                <a:gd name="connsiteX127" fmla="*/ 792436 w 3032161"/>
                <a:gd name="connsiteY127" fmla="*/ 659342 h 1160647"/>
                <a:gd name="connsiteX128" fmla="*/ 794463 w 3032161"/>
                <a:gd name="connsiteY128" fmla="*/ 659342 h 1160647"/>
                <a:gd name="connsiteX129" fmla="*/ 808650 w 3032161"/>
                <a:gd name="connsiteY129" fmla="*/ 659342 h 1160647"/>
                <a:gd name="connsiteX130" fmla="*/ 814730 w 3032161"/>
                <a:gd name="connsiteY130" fmla="*/ 665828 h 1160647"/>
                <a:gd name="connsiteX131" fmla="*/ 814730 w 3032161"/>
                <a:gd name="connsiteY131" fmla="*/ 687446 h 1160647"/>
                <a:gd name="connsiteX132" fmla="*/ 817010 w 3032161"/>
                <a:gd name="connsiteY132" fmla="*/ 687446 h 1160647"/>
                <a:gd name="connsiteX133" fmla="*/ 832970 w 3032161"/>
                <a:gd name="connsiteY133" fmla="*/ 687446 h 1160647"/>
                <a:gd name="connsiteX134" fmla="*/ 832970 w 3032161"/>
                <a:gd name="connsiteY134" fmla="*/ 688526 h 1160647"/>
                <a:gd name="connsiteX135" fmla="*/ 832970 w 3032161"/>
                <a:gd name="connsiteY135" fmla="*/ 696093 h 1160647"/>
                <a:gd name="connsiteX136" fmla="*/ 834237 w 3032161"/>
                <a:gd name="connsiteY136" fmla="*/ 696093 h 1160647"/>
                <a:gd name="connsiteX137" fmla="*/ 843104 w 3032161"/>
                <a:gd name="connsiteY137" fmla="*/ 696093 h 1160647"/>
                <a:gd name="connsiteX138" fmla="*/ 843104 w 3032161"/>
                <a:gd name="connsiteY138" fmla="*/ 698254 h 1160647"/>
                <a:gd name="connsiteX139" fmla="*/ 843104 w 3032161"/>
                <a:gd name="connsiteY139" fmla="*/ 713387 h 1160647"/>
                <a:gd name="connsiteX140" fmla="*/ 847157 w 3032161"/>
                <a:gd name="connsiteY140" fmla="*/ 711495 h 1160647"/>
                <a:gd name="connsiteX141" fmla="*/ 847157 w 3032161"/>
                <a:gd name="connsiteY141" fmla="*/ 698254 h 1160647"/>
                <a:gd name="connsiteX142" fmla="*/ 848170 w 3032161"/>
                <a:gd name="connsiteY142" fmla="*/ 698254 h 1160647"/>
                <a:gd name="connsiteX143" fmla="*/ 855264 w 3032161"/>
                <a:gd name="connsiteY143" fmla="*/ 698254 h 1160647"/>
                <a:gd name="connsiteX144" fmla="*/ 855264 w 3032161"/>
                <a:gd name="connsiteY144" fmla="*/ 699876 h 1160647"/>
                <a:gd name="connsiteX145" fmla="*/ 855264 w 3032161"/>
                <a:gd name="connsiteY145" fmla="*/ 711225 h 1160647"/>
                <a:gd name="connsiteX146" fmla="*/ 856024 w 3032161"/>
                <a:gd name="connsiteY146" fmla="*/ 711225 h 1160647"/>
                <a:gd name="connsiteX147" fmla="*/ 861344 w 3032161"/>
                <a:gd name="connsiteY147" fmla="*/ 711225 h 1160647"/>
                <a:gd name="connsiteX148" fmla="*/ 909984 w 3032161"/>
                <a:gd name="connsiteY148" fmla="*/ 706902 h 1160647"/>
                <a:gd name="connsiteX149" fmla="*/ 909984 w 3032161"/>
                <a:gd name="connsiteY149" fmla="*/ 708253 h 1160647"/>
                <a:gd name="connsiteX150" fmla="*/ 909984 w 3032161"/>
                <a:gd name="connsiteY150" fmla="*/ 717710 h 1160647"/>
                <a:gd name="connsiteX151" fmla="*/ 910744 w 3032161"/>
                <a:gd name="connsiteY151" fmla="*/ 717710 h 1160647"/>
                <a:gd name="connsiteX152" fmla="*/ 916065 w 3032161"/>
                <a:gd name="connsiteY152" fmla="*/ 717710 h 1160647"/>
                <a:gd name="connsiteX153" fmla="*/ 916065 w 3032161"/>
                <a:gd name="connsiteY153" fmla="*/ 719872 h 1160647"/>
                <a:gd name="connsiteX154" fmla="*/ 916065 w 3032161"/>
                <a:gd name="connsiteY154" fmla="*/ 735005 h 1160647"/>
                <a:gd name="connsiteX155" fmla="*/ 918091 w 3032161"/>
                <a:gd name="connsiteY155" fmla="*/ 733654 h 1160647"/>
                <a:gd name="connsiteX156" fmla="*/ 932278 w 3032161"/>
                <a:gd name="connsiteY156" fmla="*/ 724196 h 1160647"/>
                <a:gd name="connsiteX157" fmla="*/ 938358 w 3032161"/>
                <a:gd name="connsiteY157" fmla="*/ 683122 h 1160647"/>
                <a:gd name="connsiteX158" fmla="*/ 939118 w 3032161"/>
                <a:gd name="connsiteY158" fmla="*/ 682852 h 1160647"/>
                <a:gd name="connsiteX159" fmla="*/ 944438 w 3032161"/>
                <a:gd name="connsiteY159" fmla="*/ 680960 h 1160647"/>
                <a:gd name="connsiteX160" fmla="*/ 946465 w 3032161"/>
                <a:gd name="connsiteY160" fmla="*/ 611783 h 1160647"/>
                <a:gd name="connsiteX161" fmla="*/ 948492 w 3032161"/>
                <a:gd name="connsiteY161" fmla="*/ 680960 h 1160647"/>
                <a:gd name="connsiteX162" fmla="*/ 949252 w 3032161"/>
                <a:gd name="connsiteY162" fmla="*/ 681230 h 1160647"/>
                <a:gd name="connsiteX163" fmla="*/ 954572 w 3032161"/>
                <a:gd name="connsiteY163" fmla="*/ 683122 h 1160647"/>
                <a:gd name="connsiteX164" fmla="*/ 954572 w 3032161"/>
                <a:gd name="connsiteY164" fmla="*/ 596651 h 1160647"/>
                <a:gd name="connsiteX165" fmla="*/ 958625 w 3032161"/>
                <a:gd name="connsiteY165" fmla="*/ 564224 h 1160647"/>
                <a:gd name="connsiteX166" fmla="*/ 997132 w 3032161"/>
                <a:gd name="connsiteY166" fmla="*/ 564224 h 1160647"/>
                <a:gd name="connsiteX167" fmla="*/ 997132 w 3032161"/>
                <a:gd name="connsiteY167" fmla="*/ 596651 h 1160647"/>
                <a:gd name="connsiteX168" fmla="*/ 997892 w 3032161"/>
                <a:gd name="connsiteY168" fmla="*/ 596651 h 1160647"/>
                <a:gd name="connsiteX169" fmla="*/ 1003212 w 3032161"/>
                <a:gd name="connsiteY169" fmla="*/ 596651 h 1160647"/>
                <a:gd name="connsiteX170" fmla="*/ 1003212 w 3032161"/>
                <a:gd name="connsiteY170" fmla="*/ 514503 h 1160647"/>
                <a:gd name="connsiteX171" fmla="*/ 1004986 w 3032161"/>
                <a:gd name="connsiteY171" fmla="*/ 514503 h 1160647"/>
                <a:gd name="connsiteX172" fmla="*/ 1017399 w 3032161"/>
                <a:gd name="connsiteY172" fmla="*/ 514503 h 1160647"/>
                <a:gd name="connsiteX173" fmla="*/ 1017399 w 3032161"/>
                <a:gd name="connsiteY173" fmla="*/ 512612 h 1160647"/>
                <a:gd name="connsiteX174" fmla="*/ 1017399 w 3032161"/>
                <a:gd name="connsiteY174" fmla="*/ 499371 h 1160647"/>
                <a:gd name="connsiteX175" fmla="*/ 1039693 w 3032161"/>
                <a:gd name="connsiteY175" fmla="*/ 499371 h 1160647"/>
                <a:gd name="connsiteX176" fmla="*/ 1039693 w 3032161"/>
                <a:gd name="connsiteY176" fmla="*/ 498290 h 1160647"/>
                <a:gd name="connsiteX177" fmla="*/ 1039693 w 3032161"/>
                <a:gd name="connsiteY177" fmla="*/ 490724 h 1160647"/>
                <a:gd name="connsiteX178" fmla="*/ 1041466 w 3032161"/>
                <a:gd name="connsiteY178" fmla="*/ 490724 h 1160647"/>
                <a:gd name="connsiteX179" fmla="*/ 1053880 w 3032161"/>
                <a:gd name="connsiteY179" fmla="*/ 490724 h 1160647"/>
                <a:gd name="connsiteX180" fmla="*/ 1053880 w 3032161"/>
                <a:gd name="connsiteY180" fmla="*/ 491805 h 1160647"/>
                <a:gd name="connsiteX181" fmla="*/ 1053880 w 3032161"/>
                <a:gd name="connsiteY181" fmla="*/ 499371 h 1160647"/>
                <a:gd name="connsiteX182" fmla="*/ 1054640 w 3032161"/>
                <a:gd name="connsiteY182" fmla="*/ 499371 h 1160647"/>
                <a:gd name="connsiteX183" fmla="*/ 1059960 w 3032161"/>
                <a:gd name="connsiteY183" fmla="*/ 499371 h 1160647"/>
                <a:gd name="connsiteX184" fmla="*/ 1070093 w 3032161"/>
                <a:gd name="connsiteY184" fmla="*/ 495047 h 1160647"/>
                <a:gd name="connsiteX185" fmla="*/ 1074146 w 3032161"/>
                <a:gd name="connsiteY185" fmla="*/ 498290 h 1160647"/>
                <a:gd name="connsiteX186" fmla="*/ 1074146 w 3032161"/>
                <a:gd name="connsiteY186" fmla="*/ 490724 h 1160647"/>
                <a:gd name="connsiteX187" fmla="*/ 1076426 w 3032161"/>
                <a:gd name="connsiteY187" fmla="*/ 490724 h 1160647"/>
                <a:gd name="connsiteX188" fmla="*/ 1092387 w 3032161"/>
                <a:gd name="connsiteY188" fmla="*/ 490724 h 1160647"/>
                <a:gd name="connsiteX189" fmla="*/ 1092387 w 3032161"/>
                <a:gd name="connsiteY189" fmla="*/ 491805 h 1160647"/>
                <a:gd name="connsiteX190" fmla="*/ 1092387 w 3032161"/>
                <a:gd name="connsiteY190" fmla="*/ 499371 h 1160647"/>
                <a:gd name="connsiteX191" fmla="*/ 1122787 w 3032161"/>
                <a:gd name="connsiteY191" fmla="*/ 499371 h 1160647"/>
                <a:gd name="connsiteX192" fmla="*/ 1122787 w 3032161"/>
                <a:gd name="connsiteY192" fmla="*/ 500992 h 1160647"/>
                <a:gd name="connsiteX193" fmla="*/ 1122787 w 3032161"/>
                <a:gd name="connsiteY193" fmla="*/ 512342 h 1160647"/>
                <a:gd name="connsiteX194" fmla="*/ 1149134 w 3032161"/>
                <a:gd name="connsiteY194" fmla="*/ 512342 h 1160647"/>
                <a:gd name="connsiteX195" fmla="*/ 1149134 w 3032161"/>
                <a:gd name="connsiteY195" fmla="*/ 542606 h 1160647"/>
                <a:gd name="connsiteX196" fmla="*/ 1149894 w 3032161"/>
                <a:gd name="connsiteY196" fmla="*/ 542606 h 1160647"/>
                <a:gd name="connsiteX197" fmla="*/ 1155214 w 3032161"/>
                <a:gd name="connsiteY197" fmla="*/ 542606 h 1160647"/>
                <a:gd name="connsiteX198" fmla="*/ 1155214 w 3032161"/>
                <a:gd name="connsiteY198" fmla="*/ 543687 h 1160647"/>
                <a:gd name="connsiteX199" fmla="*/ 1155214 w 3032161"/>
                <a:gd name="connsiteY199" fmla="*/ 551254 h 1160647"/>
                <a:gd name="connsiteX200" fmla="*/ 1159268 w 3032161"/>
                <a:gd name="connsiteY200" fmla="*/ 581518 h 1160647"/>
                <a:gd name="connsiteX201" fmla="*/ 1160028 w 3032161"/>
                <a:gd name="connsiteY201" fmla="*/ 581518 h 1160647"/>
                <a:gd name="connsiteX202" fmla="*/ 1165348 w 3032161"/>
                <a:gd name="connsiteY202" fmla="*/ 581518 h 1160647"/>
                <a:gd name="connsiteX203" fmla="*/ 1165348 w 3032161"/>
                <a:gd name="connsiteY203" fmla="*/ 582329 h 1160647"/>
                <a:gd name="connsiteX204" fmla="*/ 1165348 w 3032161"/>
                <a:gd name="connsiteY204" fmla="*/ 588004 h 1160647"/>
                <a:gd name="connsiteX205" fmla="*/ 1166361 w 3032161"/>
                <a:gd name="connsiteY205" fmla="*/ 588004 h 1160647"/>
                <a:gd name="connsiteX206" fmla="*/ 1173454 w 3032161"/>
                <a:gd name="connsiteY206" fmla="*/ 588004 h 1160647"/>
                <a:gd name="connsiteX207" fmla="*/ 1173454 w 3032161"/>
                <a:gd name="connsiteY207" fmla="*/ 618269 h 1160647"/>
                <a:gd name="connsiteX208" fmla="*/ 1175481 w 3032161"/>
                <a:gd name="connsiteY208" fmla="*/ 618269 h 1160647"/>
                <a:gd name="connsiteX209" fmla="*/ 1189668 w 3032161"/>
                <a:gd name="connsiteY209" fmla="*/ 618269 h 1160647"/>
                <a:gd name="connsiteX210" fmla="*/ 1189668 w 3032161"/>
                <a:gd name="connsiteY210" fmla="*/ 642048 h 1160647"/>
                <a:gd name="connsiteX211" fmla="*/ 1191695 w 3032161"/>
                <a:gd name="connsiteY211" fmla="*/ 643669 h 1160647"/>
                <a:gd name="connsiteX212" fmla="*/ 1191695 w 3032161"/>
                <a:gd name="connsiteY212" fmla="*/ 655019 h 1160647"/>
                <a:gd name="connsiteX213" fmla="*/ 1192455 w 3032161"/>
                <a:gd name="connsiteY213" fmla="*/ 655019 h 1160647"/>
                <a:gd name="connsiteX214" fmla="*/ 1197775 w 3032161"/>
                <a:gd name="connsiteY214" fmla="*/ 655019 h 1160647"/>
                <a:gd name="connsiteX215" fmla="*/ 1197775 w 3032161"/>
                <a:gd name="connsiteY215" fmla="*/ 678798 h 1160647"/>
                <a:gd name="connsiteX216" fmla="*/ 1199041 w 3032161"/>
                <a:gd name="connsiteY216" fmla="*/ 678798 h 1160647"/>
                <a:gd name="connsiteX217" fmla="*/ 1207908 w 3032161"/>
                <a:gd name="connsiteY217" fmla="*/ 678798 h 1160647"/>
                <a:gd name="connsiteX218" fmla="*/ 1209935 w 3032161"/>
                <a:gd name="connsiteY218" fmla="*/ 682852 h 1160647"/>
                <a:gd name="connsiteX219" fmla="*/ 1209935 w 3032161"/>
                <a:gd name="connsiteY219" fmla="*/ 696093 h 1160647"/>
                <a:gd name="connsiteX220" fmla="*/ 1211455 w 3032161"/>
                <a:gd name="connsiteY220" fmla="*/ 694201 h 1160647"/>
                <a:gd name="connsiteX221" fmla="*/ 1222095 w 3032161"/>
                <a:gd name="connsiteY221" fmla="*/ 680960 h 1160647"/>
                <a:gd name="connsiteX222" fmla="*/ 1250469 w 3032161"/>
                <a:gd name="connsiteY222" fmla="*/ 680960 h 1160647"/>
                <a:gd name="connsiteX223" fmla="*/ 1250469 w 3032161"/>
                <a:gd name="connsiteY223" fmla="*/ 767431 h 1160647"/>
                <a:gd name="connsiteX224" fmla="*/ 1251229 w 3032161"/>
                <a:gd name="connsiteY224" fmla="*/ 767431 h 1160647"/>
                <a:gd name="connsiteX225" fmla="*/ 1256549 w 3032161"/>
                <a:gd name="connsiteY225" fmla="*/ 767431 h 1160647"/>
                <a:gd name="connsiteX226" fmla="*/ 1257309 w 3032161"/>
                <a:gd name="connsiteY226" fmla="*/ 766080 h 1160647"/>
                <a:gd name="connsiteX227" fmla="*/ 1262629 w 3032161"/>
                <a:gd name="connsiteY227" fmla="*/ 756622 h 1160647"/>
                <a:gd name="connsiteX228" fmla="*/ 1262629 w 3032161"/>
                <a:gd name="connsiteY228" fmla="*/ 758514 h 1160647"/>
                <a:gd name="connsiteX229" fmla="*/ 1262629 w 3032161"/>
                <a:gd name="connsiteY229" fmla="*/ 771755 h 1160647"/>
                <a:gd name="connsiteX230" fmla="*/ 1266682 w 3032161"/>
                <a:gd name="connsiteY230" fmla="*/ 726358 h 1160647"/>
                <a:gd name="connsiteX231" fmla="*/ 1267442 w 3032161"/>
                <a:gd name="connsiteY231" fmla="*/ 726358 h 1160647"/>
                <a:gd name="connsiteX232" fmla="*/ 1272762 w 3032161"/>
                <a:gd name="connsiteY232" fmla="*/ 726358 h 1160647"/>
                <a:gd name="connsiteX233" fmla="*/ 1272762 w 3032161"/>
                <a:gd name="connsiteY233" fmla="*/ 661504 h 1160647"/>
                <a:gd name="connsiteX234" fmla="*/ 1273776 w 3032161"/>
                <a:gd name="connsiteY234" fmla="*/ 661504 h 1160647"/>
                <a:gd name="connsiteX235" fmla="*/ 1280869 w 3032161"/>
                <a:gd name="connsiteY235" fmla="*/ 661504 h 1160647"/>
                <a:gd name="connsiteX236" fmla="*/ 1293029 w 3032161"/>
                <a:gd name="connsiteY236" fmla="*/ 618269 h 1160647"/>
                <a:gd name="connsiteX237" fmla="*/ 1294296 w 3032161"/>
                <a:gd name="connsiteY237" fmla="*/ 618269 h 1160647"/>
                <a:gd name="connsiteX238" fmla="*/ 1303163 w 3032161"/>
                <a:gd name="connsiteY238" fmla="*/ 618269 h 1160647"/>
                <a:gd name="connsiteX239" fmla="*/ 1313296 w 3032161"/>
                <a:gd name="connsiteY239" fmla="*/ 661504 h 1160647"/>
                <a:gd name="connsiteX240" fmla="*/ 1314309 w 3032161"/>
                <a:gd name="connsiteY240" fmla="*/ 661504 h 1160647"/>
                <a:gd name="connsiteX241" fmla="*/ 1321403 w 3032161"/>
                <a:gd name="connsiteY241" fmla="*/ 661504 h 1160647"/>
                <a:gd name="connsiteX242" fmla="*/ 1321403 w 3032161"/>
                <a:gd name="connsiteY242" fmla="*/ 700416 h 1160647"/>
                <a:gd name="connsiteX243" fmla="*/ 1323176 w 3032161"/>
                <a:gd name="connsiteY243" fmla="*/ 700416 h 1160647"/>
                <a:gd name="connsiteX244" fmla="*/ 1335590 w 3032161"/>
                <a:gd name="connsiteY244" fmla="*/ 700416 h 1160647"/>
                <a:gd name="connsiteX245" fmla="*/ 1335590 w 3032161"/>
                <a:gd name="connsiteY245" fmla="*/ 702578 h 1160647"/>
                <a:gd name="connsiteX246" fmla="*/ 1335590 w 3032161"/>
                <a:gd name="connsiteY246" fmla="*/ 717710 h 1160647"/>
                <a:gd name="connsiteX247" fmla="*/ 1339643 w 3032161"/>
                <a:gd name="connsiteY247" fmla="*/ 715549 h 1160647"/>
                <a:gd name="connsiteX248" fmla="*/ 1339643 w 3032161"/>
                <a:gd name="connsiteY248" fmla="*/ 700416 h 1160647"/>
                <a:gd name="connsiteX249" fmla="*/ 1341163 w 3032161"/>
                <a:gd name="connsiteY249" fmla="*/ 700416 h 1160647"/>
                <a:gd name="connsiteX250" fmla="*/ 1351803 w 3032161"/>
                <a:gd name="connsiteY250" fmla="*/ 700416 h 1160647"/>
                <a:gd name="connsiteX251" fmla="*/ 1351803 w 3032161"/>
                <a:gd name="connsiteY251" fmla="*/ 702037 h 1160647"/>
                <a:gd name="connsiteX252" fmla="*/ 1351803 w 3032161"/>
                <a:gd name="connsiteY252" fmla="*/ 713387 h 1160647"/>
                <a:gd name="connsiteX253" fmla="*/ 1382204 w 3032161"/>
                <a:gd name="connsiteY253" fmla="*/ 713387 h 1160647"/>
                <a:gd name="connsiteX254" fmla="*/ 1382204 w 3032161"/>
                <a:gd name="connsiteY254" fmla="*/ 676637 h 1160647"/>
                <a:gd name="connsiteX255" fmla="*/ 1383470 w 3032161"/>
                <a:gd name="connsiteY255" fmla="*/ 676637 h 1160647"/>
                <a:gd name="connsiteX256" fmla="*/ 1392337 w 3032161"/>
                <a:gd name="connsiteY256" fmla="*/ 676637 h 1160647"/>
                <a:gd name="connsiteX257" fmla="*/ 1392337 w 3032161"/>
                <a:gd name="connsiteY257" fmla="*/ 698254 h 1160647"/>
                <a:gd name="connsiteX258" fmla="*/ 1394364 w 3032161"/>
                <a:gd name="connsiteY258" fmla="*/ 665828 h 1160647"/>
                <a:gd name="connsiteX259" fmla="*/ 1416657 w 3032161"/>
                <a:gd name="connsiteY259" fmla="*/ 665828 h 1160647"/>
                <a:gd name="connsiteX260" fmla="*/ 1416657 w 3032161"/>
                <a:gd name="connsiteY260" fmla="*/ 664206 h 1160647"/>
                <a:gd name="connsiteX261" fmla="*/ 1416657 w 3032161"/>
                <a:gd name="connsiteY261" fmla="*/ 652857 h 1160647"/>
                <a:gd name="connsiteX262" fmla="*/ 1417417 w 3032161"/>
                <a:gd name="connsiteY262" fmla="*/ 652857 h 1160647"/>
                <a:gd name="connsiteX263" fmla="*/ 1422737 w 3032161"/>
                <a:gd name="connsiteY263" fmla="*/ 652857 h 1160647"/>
                <a:gd name="connsiteX264" fmla="*/ 1422737 w 3032161"/>
                <a:gd name="connsiteY264" fmla="*/ 650966 h 1160647"/>
                <a:gd name="connsiteX265" fmla="*/ 1422737 w 3032161"/>
                <a:gd name="connsiteY265" fmla="*/ 637725 h 1160647"/>
                <a:gd name="connsiteX266" fmla="*/ 1426791 w 3032161"/>
                <a:gd name="connsiteY266" fmla="*/ 644210 h 1160647"/>
                <a:gd name="connsiteX267" fmla="*/ 1429071 w 3032161"/>
                <a:gd name="connsiteY267" fmla="*/ 644210 h 1160647"/>
                <a:gd name="connsiteX268" fmla="*/ 1445031 w 3032161"/>
                <a:gd name="connsiteY268" fmla="*/ 644210 h 1160647"/>
                <a:gd name="connsiteX269" fmla="*/ 1445031 w 3032161"/>
                <a:gd name="connsiteY269" fmla="*/ 643399 h 1160647"/>
                <a:gd name="connsiteX270" fmla="*/ 1445031 w 3032161"/>
                <a:gd name="connsiteY270" fmla="*/ 637725 h 1160647"/>
                <a:gd name="connsiteX271" fmla="*/ 1445791 w 3032161"/>
                <a:gd name="connsiteY271" fmla="*/ 637725 h 1160647"/>
                <a:gd name="connsiteX272" fmla="*/ 1451111 w 3032161"/>
                <a:gd name="connsiteY272" fmla="*/ 637725 h 1160647"/>
                <a:gd name="connsiteX273" fmla="*/ 1451111 w 3032161"/>
                <a:gd name="connsiteY273" fmla="*/ 639076 h 1160647"/>
                <a:gd name="connsiteX274" fmla="*/ 1451111 w 3032161"/>
                <a:gd name="connsiteY274" fmla="*/ 648534 h 1160647"/>
                <a:gd name="connsiteX275" fmla="*/ 1489618 w 3032161"/>
                <a:gd name="connsiteY275" fmla="*/ 648534 h 1160647"/>
                <a:gd name="connsiteX276" fmla="*/ 1489618 w 3032161"/>
                <a:gd name="connsiteY276" fmla="*/ 786887 h 1160647"/>
                <a:gd name="connsiteX277" fmla="*/ 1491138 w 3032161"/>
                <a:gd name="connsiteY277" fmla="*/ 786887 h 1160647"/>
                <a:gd name="connsiteX278" fmla="*/ 1501778 w 3032161"/>
                <a:gd name="connsiteY278" fmla="*/ 786887 h 1160647"/>
                <a:gd name="connsiteX279" fmla="*/ 1501778 w 3032161"/>
                <a:gd name="connsiteY279" fmla="*/ 773917 h 1160647"/>
                <a:gd name="connsiteX280" fmla="*/ 1505832 w 3032161"/>
                <a:gd name="connsiteY280" fmla="*/ 773917 h 1160647"/>
                <a:gd name="connsiteX281" fmla="*/ 1505832 w 3032161"/>
                <a:gd name="connsiteY281" fmla="*/ 786887 h 1160647"/>
                <a:gd name="connsiteX282" fmla="*/ 1536232 w 3032161"/>
                <a:gd name="connsiteY282" fmla="*/ 786887 h 1160647"/>
                <a:gd name="connsiteX283" fmla="*/ 1536232 w 3032161"/>
                <a:gd name="connsiteY283" fmla="*/ 756622 h 1160647"/>
                <a:gd name="connsiteX284" fmla="*/ 1548392 w 3032161"/>
                <a:gd name="connsiteY284" fmla="*/ 756622 h 1160647"/>
                <a:gd name="connsiteX285" fmla="*/ 1560552 w 3032161"/>
                <a:gd name="connsiteY285" fmla="*/ 754461 h 1160647"/>
                <a:gd name="connsiteX286" fmla="*/ 1564606 w 3032161"/>
                <a:gd name="connsiteY286" fmla="*/ 756622 h 1160647"/>
                <a:gd name="connsiteX287" fmla="*/ 1574739 w 3032161"/>
                <a:gd name="connsiteY287" fmla="*/ 756622 h 1160647"/>
                <a:gd name="connsiteX288" fmla="*/ 1574739 w 3032161"/>
                <a:gd name="connsiteY288" fmla="*/ 786887 h 1160647"/>
                <a:gd name="connsiteX289" fmla="*/ 1582846 w 3032161"/>
                <a:gd name="connsiteY289" fmla="*/ 786887 h 1160647"/>
                <a:gd name="connsiteX290" fmla="*/ 1582846 w 3032161"/>
                <a:gd name="connsiteY290" fmla="*/ 804182 h 1160647"/>
                <a:gd name="connsiteX291" fmla="*/ 1592182 w 3032161"/>
                <a:gd name="connsiteY291" fmla="*/ 805087 h 1160647"/>
                <a:gd name="connsiteX292" fmla="*/ 1605140 w 3032161"/>
                <a:gd name="connsiteY292" fmla="*/ 805087 h 1160647"/>
                <a:gd name="connsiteX293" fmla="*/ 1605140 w 3032161"/>
                <a:gd name="connsiteY293" fmla="*/ 789049 h 1160647"/>
                <a:gd name="connsiteX294" fmla="*/ 1673096 w 3032161"/>
                <a:gd name="connsiteY294" fmla="*/ 789049 h 1160647"/>
                <a:gd name="connsiteX295" fmla="*/ 1673096 w 3032161"/>
                <a:gd name="connsiteY295" fmla="*/ 703796 h 1160647"/>
                <a:gd name="connsiteX296" fmla="*/ 1745104 w 3032161"/>
                <a:gd name="connsiteY296" fmla="*/ 703796 h 1160647"/>
                <a:gd name="connsiteX297" fmla="*/ 1745104 w 3032161"/>
                <a:gd name="connsiteY297" fmla="*/ 782564 h 1160647"/>
                <a:gd name="connsiteX298" fmla="*/ 1747008 w 3032161"/>
                <a:gd name="connsiteY298" fmla="*/ 782564 h 1160647"/>
                <a:gd name="connsiteX299" fmla="*/ 1748250 w 3032161"/>
                <a:gd name="connsiteY299" fmla="*/ 805087 h 1160647"/>
                <a:gd name="connsiteX300" fmla="*/ 1757926 w 3032161"/>
                <a:gd name="connsiteY300" fmla="*/ 805087 h 1160647"/>
                <a:gd name="connsiteX301" fmla="*/ 1759168 w 3032161"/>
                <a:gd name="connsiteY301" fmla="*/ 782564 h 1160647"/>
                <a:gd name="connsiteX302" fmla="*/ 1765248 w 3032161"/>
                <a:gd name="connsiteY302" fmla="*/ 782564 h 1160647"/>
                <a:gd name="connsiteX303" fmla="*/ 1766490 w 3032161"/>
                <a:gd name="connsiteY303" fmla="*/ 805087 h 1160647"/>
                <a:gd name="connsiteX304" fmla="*/ 1817112 w 3032161"/>
                <a:gd name="connsiteY304" fmla="*/ 805087 h 1160647"/>
                <a:gd name="connsiteX305" fmla="*/ 1817112 w 3032161"/>
                <a:gd name="connsiteY305" fmla="*/ 642059 h 1160647"/>
                <a:gd name="connsiteX306" fmla="*/ 2014439 w 3032161"/>
                <a:gd name="connsiteY306" fmla="*/ 642059 h 1160647"/>
                <a:gd name="connsiteX307" fmla="*/ 2014439 w 3032161"/>
                <a:gd name="connsiteY307" fmla="*/ 805087 h 1160647"/>
                <a:gd name="connsiteX308" fmla="*/ 2033136 w 3032161"/>
                <a:gd name="connsiteY308" fmla="*/ 805087 h 1160647"/>
                <a:gd name="connsiteX309" fmla="*/ 2033136 w 3032161"/>
                <a:gd name="connsiteY309" fmla="*/ 722394 h 1160647"/>
                <a:gd name="connsiteX310" fmla="*/ 2128256 w 3032161"/>
                <a:gd name="connsiteY310" fmla="*/ 722394 h 1160647"/>
                <a:gd name="connsiteX311" fmla="*/ 2140186 w 3032161"/>
                <a:gd name="connsiteY311" fmla="*/ 404253 h 1160647"/>
                <a:gd name="connsiteX312" fmla="*/ 2128026 w 3032161"/>
                <a:gd name="connsiteY312" fmla="*/ 382635 h 1160647"/>
                <a:gd name="connsiteX313" fmla="*/ 2121946 w 3032161"/>
                <a:gd name="connsiteY313" fmla="*/ 378311 h 1160647"/>
                <a:gd name="connsiteX314" fmla="*/ 2130053 w 3032161"/>
                <a:gd name="connsiteY314" fmla="*/ 354532 h 1160647"/>
                <a:gd name="connsiteX315" fmla="*/ 2130053 w 3032161"/>
                <a:gd name="connsiteY315" fmla="*/ 337238 h 1160647"/>
                <a:gd name="connsiteX316" fmla="*/ 2144240 w 3032161"/>
                <a:gd name="connsiteY316" fmla="*/ 337238 h 1160647"/>
                <a:gd name="connsiteX317" fmla="*/ 2144240 w 3032161"/>
                <a:gd name="connsiteY317" fmla="*/ 315620 h 1160647"/>
                <a:gd name="connsiteX318" fmla="*/ 2146266 w 3032161"/>
                <a:gd name="connsiteY318" fmla="*/ 311296 h 1160647"/>
                <a:gd name="connsiteX319" fmla="*/ 2146266 w 3032161"/>
                <a:gd name="connsiteY319" fmla="*/ 233472 h 1160647"/>
                <a:gd name="connsiteX320" fmla="*/ 2144240 w 3032161"/>
                <a:gd name="connsiteY320" fmla="*/ 226987 h 1160647"/>
                <a:gd name="connsiteX321" fmla="*/ 2150320 w 3032161"/>
                <a:gd name="connsiteY321" fmla="*/ 220501 h 1160647"/>
                <a:gd name="connsiteX322" fmla="*/ 2150320 w 3032161"/>
                <a:gd name="connsiteY322" fmla="*/ 162133 h 1160647"/>
                <a:gd name="connsiteX323" fmla="*/ 2152346 w 3032161"/>
                <a:gd name="connsiteY323" fmla="*/ 157810 h 1160647"/>
                <a:gd name="connsiteX324" fmla="*/ 2152346 w 3032161"/>
                <a:gd name="connsiteY324" fmla="*/ 101604 h 1160647"/>
                <a:gd name="connsiteX325" fmla="*/ 2154373 w 3032161"/>
                <a:gd name="connsiteY325" fmla="*/ 82148 h 1160647"/>
                <a:gd name="connsiteX326" fmla="*/ 2158427 w 3032161"/>
                <a:gd name="connsiteY326" fmla="*/ 99442 h 1160647"/>
                <a:gd name="connsiteX327" fmla="*/ 2160453 w 3032161"/>
                <a:gd name="connsiteY327" fmla="*/ 157810 h 1160647"/>
                <a:gd name="connsiteX328" fmla="*/ 2162480 w 3032161"/>
                <a:gd name="connsiteY328" fmla="*/ 220501 h 1160647"/>
                <a:gd name="connsiteX329" fmla="*/ 2168560 w 3032161"/>
                <a:gd name="connsiteY329" fmla="*/ 226987 h 1160647"/>
                <a:gd name="connsiteX330" fmla="*/ 2166533 w 3032161"/>
                <a:gd name="connsiteY330" fmla="*/ 233472 h 1160647"/>
                <a:gd name="connsiteX331" fmla="*/ 2166533 w 3032161"/>
                <a:gd name="connsiteY331" fmla="*/ 311296 h 1160647"/>
                <a:gd name="connsiteX332" fmla="*/ 2168560 w 3032161"/>
                <a:gd name="connsiteY332" fmla="*/ 315620 h 1160647"/>
                <a:gd name="connsiteX333" fmla="*/ 2168560 w 3032161"/>
                <a:gd name="connsiteY333" fmla="*/ 337238 h 1160647"/>
                <a:gd name="connsiteX334" fmla="*/ 2182747 w 3032161"/>
                <a:gd name="connsiteY334" fmla="*/ 337238 h 1160647"/>
                <a:gd name="connsiteX335" fmla="*/ 2182747 w 3032161"/>
                <a:gd name="connsiteY335" fmla="*/ 354532 h 1160647"/>
                <a:gd name="connsiteX336" fmla="*/ 2190854 w 3032161"/>
                <a:gd name="connsiteY336" fmla="*/ 378311 h 1160647"/>
                <a:gd name="connsiteX337" fmla="*/ 2184774 w 3032161"/>
                <a:gd name="connsiteY337" fmla="*/ 382635 h 1160647"/>
                <a:gd name="connsiteX338" fmla="*/ 2172613 w 3032161"/>
                <a:gd name="connsiteY338" fmla="*/ 404253 h 1160647"/>
                <a:gd name="connsiteX339" fmla="*/ 2180720 w 3032161"/>
                <a:gd name="connsiteY339" fmla="*/ 657181 h 1160647"/>
                <a:gd name="connsiteX340" fmla="*/ 2245574 w 3032161"/>
                <a:gd name="connsiteY340" fmla="*/ 657181 h 1160647"/>
                <a:gd name="connsiteX341" fmla="*/ 2245574 w 3032161"/>
                <a:gd name="connsiteY341" fmla="*/ 732843 h 1160647"/>
                <a:gd name="connsiteX342" fmla="*/ 2253681 w 3032161"/>
                <a:gd name="connsiteY342" fmla="*/ 732843 h 1160647"/>
                <a:gd name="connsiteX343" fmla="*/ 2255708 w 3032161"/>
                <a:gd name="connsiteY343" fmla="*/ 726358 h 1160647"/>
                <a:gd name="connsiteX344" fmla="*/ 2261788 w 3032161"/>
                <a:gd name="connsiteY344" fmla="*/ 726358 h 1160647"/>
                <a:gd name="connsiteX345" fmla="*/ 2263815 w 3032161"/>
                <a:gd name="connsiteY345" fmla="*/ 735005 h 1160647"/>
                <a:gd name="connsiteX346" fmla="*/ 2275975 w 3032161"/>
                <a:gd name="connsiteY346" fmla="*/ 735005 h 1160647"/>
                <a:gd name="connsiteX347" fmla="*/ 2275975 w 3032161"/>
                <a:gd name="connsiteY347" fmla="*/ 728519 h 1160647"/>
                <a:gd name="connsiteX348" fmla="*/ 2298268 w 3032161"/>
                <a:gd name="connsiteY348" fmla="*/ 728519 h 1160647"/>
                <a:gd name="connsiteX349" fmla="*/ 2298268 w 3032161"/>
                <a:gd name="connsiteY349" fmla="*/ 735005 h 1160647"/>
                <a:gd name="connsiteX350" fmla="*/ 2318535 w 3032161"/>
                <a:gd name="connsiteY350" fmla="*/ 735005 h 1160647"/>
                <a:gd name="connsiteX351" fmla="*/ 2318535 w 3032161"/>
                <a:gd name="connsiteY351" fmla="*/ 780402 h 1160647"/>
                <a:gd name="connsiteX352" fmla="*/ 2332722 w 3032161"/>
                <a:gd name="connsiteY352" fmla="*/ 780402 h 1160647"/>
                <a:gd name="connsiteX353" fmla="*/ 2332722 w 3032161"/>
                <a:gd name="connsiteY353" fmla="*/ 767431 h 1160647"/>
                <a:gd name="connsiteX354" fmla="*/ 2348936 w 3032161"/>
                <a:gd name="connsiteY354" fmla="*/ 767431 h 1160647"/>
                <a:gd name="connsiteX355" fmla="*/ 2348936 w 3032161"/>
                <a:gd name="connsiteY355" fmla="*/ 588004 h 1160647"/>
                <a:gd name="connsiteX356" fmla="*/ 2355016 w 3032161"/>
                <a:gd name="connsiteY356" fmla="*/ 581518 h 1160647"/>
                <a:gd name="connsiteX357" fmla="*/ 2427977 w 3032161"/>
                <a:gd name="connsiteY357" fmla="*/ 581518 h 1160647"/>
                <a:gd name="connsiteX358" fmla="*/ 2427977 w 3032161"/>
                <a:gd name="connsiteY358" fmla="*/ 590166 h 1160647"/>
                <a:gd name="connsiteX359" fmla="*/ 2438110 w 3032161"/>
                <a:gd name="connsiteY359" fmla="*/ 590166 h 1160647"/>
                <a:gd name="connsiteX360" fmla="*/ 2438110 w 3032161"/>
                <a:gd name="connsiteY360" fmla="*/ 704740 h 1160647"/>
                <a:gd name="connsiteX361" fmla="*/ 2460404 w 3032161"/>
                <a:gd name="connsiteY361" fmla="*/ 704740 h 1160647"/>
                <a:gd name="connsiteX362" fmla="*/ 2460404 w 3032161"/>
                <a:gd name="connsiteY362" fmla="*/ 637725 h 1160647"/>
                <a:gd name="connsiteX363" fmla="*/ 2486751 w 3032161"/>
                <a:gd name="connsiteY363" fmla="*/ 637725 h 1160647"/>
                <a:gd name="connsiteX364" fmla="*/ 2490804 w 3032161"/>
                <a:gd name="connsiteY364" fmla="*/ 633401 h 1160647"/>
                <a:gd name="connsiteX365" fmla="*/ 2498911 w 3032161"/>
                <a:gd name="connsiteY365" fmla="*/ 633401 h 1160647"/>
                <a:gd name="connsiteX366" fmla="*/ 2502964 w 3032161"/>
                <a:gd name="connsiteY366" fmla="*/ 637725 h 1160647"/>
                <a:gd name="connsiteX367" fmla="*/ 2525258 w 3032161"/>
                <a:gd name="connsiteY367" fmla="*/ 637725 h 1160647"/>
                <a:gd name="connsiteX368" fmla="*/ 2525258 w 3032161"/>
                <a:gd name="connsiteY368" fmla="*/ 520989 h 1160647"/>
                <a:gd name="connsiteX369" fmla="*/ 2582005 w 3032161"/>
                <a:gd name="connsiteY369" fmla="*/ 510180 h 1160647"/>
                <a:gd name="connsiteX370" fmla="*/ 2582005 w 3032161"/>
                <a:gd name="connsiteY370" fmla="*/ 511261 h 1160647"/>
                <a:gd name="connsiteX371" fmla="*/ 2582005 w 3032161"/>
                <a:gd name="connsiteY371" fmla="*/ 518827 h 1160647"/>
                <a:gd name="connsiteX372" fmla="*/ 2608352 w 3032161"/>
                <a:gd name="connsiteY372" fmla="*/ 518827 h 1160647"/>
                <a:gd name="connsiteX373" fmla="*/ 2608352 w 3032161"/>
                <a:gd name="connsiteY373" fmla="*/ 773917 h 1160647"/>
                <a:gd name="connsiteX374" fmla="*/ 2630646 w 3032161"/>
                <a:gd name="connsiteY374" fmla="*/ 773917 h 1160647"/>
                <a:gd name="connsiteX375" fmla="*/ 2630646 w 3032161"/>
                <a:gd name="connsiteY375" fmla="*/ 769593 h 1160647"/>
                <a:gd name="connsiteX376" fmla="*/ 2642806 w 3032161"/>
                <a:gd name="connsiteY376" fmla="*/ 769593 h 1160647"/>
                <a:gd name="connsiteX377" fmla="*/ 2642806 w 3032161"/>
                <a:gd name="connsiteY377" fmla="*/ 773917 h 1160647"/>
                <a:gd name="connsiteX378" fmla="*/ 2667126 w 3032161"/>
                <a:gd name="connsiteY378" fmla="*/ 773917 h 1160647"/>
                <a:gd name="connsiteX379" fmla="*/ 2667126 w 3032161"/>
                <a:gd name="connsiteY379" fmla="*/ 760946 h 1160647"/>
                <a:gd name="connsiteX380" fmla="*/ 2695500 w 3032161"/>
                <a:gd name="connsiteY380" fmla="*/ 760946 h 1160647"/>
                <a:gd name="connsiteX381" fmla="*/ 2707660 w 3032161"/>
                <a:gd name="connsiteY381" fmla="*/ 756622 h 1160647"/>
                <a:gd name="connsiteX382" fmla="*/ 2727927 w 3032161"/>
                <a:gd name="connsiteY382" fmla="*/ 760946 h 1160647"/>
                <a:gd name="connsiteX383" fmla="*/ 2727927 w 3032161"/>
                <a:gd name="connsiteY383" fmla="*/ 743652 h 1160647"/>
                <a:gd name="connsiteX384" fmla="*/ 2736034 w 3032161"/>
                <a:gd name="connsiteY384" fmla="*/ 743652 h 1160647"/>
                <a:gd name="connsiteX385" fmla="*/ 2736034 w 3032161"/>
                <a:gd name="connsiteY385" fmla="*/ 730681 h 1160647"/>
                <a:gd name="connsiteX386" fmla="*/ 2792781 w 3032161"/>
                <a:gd name="connsiteY386" fmla="*/ 730681 h 1160647"/>
                <a:gd name="connsiteX387" fmla="*/ 2792781 w 3032161"/>
                <a:gd name="connsiteY387" fmla="*/ 700416 h 1160647"/>
                <a:gd name="connsiteX388" fmla="*/ 2811021 w 3032161"/>
                <a:gd name="connsiteY388" fmla="*/ 700416 h 1160647"/>
                <a:gd name="connsiteX389" fmla="*/ 2811021 w 3032161"/>
                <a:gd name="connsiteY389" fmla="*/ 693931 h 1160647"/>
                <a:gd name="connsiteX390" fmla="*/ 2823181 w 3032161"/>
                <a:gd name="connsiteY390" fmla="*/ 693931 h 1160647"/>
                <a:gd name="connsiteX391" fmla="*/ 2823181 w 3032161"/>
                <a:gd name="connsiteY391" fmla="*/ 700416 h 1160647"/>
                <a:gd name="connsiteX392" fmla="*/ 2839395 w 3032161"/>
                <a:gd name="connsiteY392" fmla="*/ 700416 h 1160647"/>
                <a:gd name="connsiteX393" fmla="*/ 2839395 w 3032161"/>
                <a:gd name="connsiteY393" fmla="*/ 750137 h 1160647"/>
                <a:gd name="connsiteX394" fmla="*/ 2871822 w 3032161"/>
                <a:gd name="connsiteY394" fmla="*/ 750137 h 1160647"/>
                <a:gd name="connsiteX395" fmla="*/ 2871822 w 3032161"/>
                <a:gd name="connsiteY395" fmla="*/ 724196 h 1160647"/>
                <a:gd name="connsiteX396" fmla="*/ 2910329 w 3032161"/>
                <a:gd name="connsiteY396" fmla="*/ 724196 h 1160647"/>
                <a:gd name="connsiteX397" fmla="*/ 2910329 w 3032161"/>
                <a:gd name="connsiteY397" fmla="*/ 693931 h 1160647"/>
                <a:gd name="connsiteX398" fmla="*/ 2958970 w 3032161"/>
                <a:gd name="connsiteY398" fmla="*/ 693931 h 1160647"/>
                <a:gd name="connsiteX399" fmla="*/ 2958970 w 3032161"/>
                <a:gd name="connsiteY399" fmla="*/ 805087 h 1160647"/>
                <a:gd name="connsiteX400" fmla="*/ 2958970 w 3032161"/>
                <a:gd name="connsiteY400" fmla="*/ 818866 h 1160647"/>
                <a:gd name="connsiteX401" fmla="*/ 3031519 w 3032161"/>
                <a:gd name="connsiteY401" fmla="*/ 818866 h 1160647"/>
                <a:gd name="connsiteX402" fmla="*/ 3031520 w 3032161"/>
                <a:gd name="connsiteY402" fmla="*/ 1160647 h 1160647"/>
                <a:gd name="connsiteX403" fmla="*/ 2054 w 3032161"/>
                <a:gd name="connsiteY403" fmla="*/ 1158314 h 1160647"/>
                <a:gd name="connsiteX404" fmla="*/ 0 w 3032161"/>
                <a:gd name="connsiteY404" fmla="*/ 724196 h 1160647"/>
                <a:gd name="connsiteX405" fmla="*/ 20267 w 3032161"/>
                <a:gd name="connsiteY405" fmla="*/ 724196 h 1160647"/>
                <a:gd name="connsiteX406" fmla="*/ 20774 w 3032161"/>
                <a:gd name="connsiteY406" fmla="*/ 723115 h 1160647"/>
                <a:gd name="connsiteX407" fmla="*/ 24320 w 3032161"/>
                <a:gd name="connsiteY407" fmla="*/ 715549 h 1160647"/>
                <a:gd name="connsiteX408" fmla="*/ 26094 w 3032161"/>
                <a:gd name="connsiteY408" fmla="*/ 715819 h 1160647"/>
                <a:gd name="connsiteX409" fmla="*/ 38507 w 3032161"/>
                <a:gd name="connsiteY409" fmla="*/ 717710 h 1160647"/>
                <a:gd name="connsiteX410" fmla="*/ 39014 w 3032161"/>
                <a:gd name="connsiteY410" fmla="*/ 719062 h 1160647"/>
                <a:gd name="connsiteX411" fmla="*/ 42560 w 3032161"/>
                <a:gd name="connsiteY411" fmla="*/ 728519 h 1160647"/>
                <a:gd name="connsiteX412" fmla="*/ 68907 w 3032161"/>
                <a:gd name="connsiteY412" fmla="*/ 730681 h 1160647"/>
                <a:gd name="connsiteX413" fmla="*/ 68907 w 3032161"/>
                <a:gd name="connsiteY413" fmla="*/ 607460 h 1160647"/>
                <a:gd name="connsiteX414" fmla="*/ 70934 w 3032161"/>
                <a:gd name="connsiteY414" fmla="*/ 607460 h 1160647"/>
                <a:gd name="connsiteX415" fmla="*/ 85121 w 3032161"/>
                <a:gd name="connsiteY415" fmla="*/ 607460 h 1160647"/>
                <a:gd name="connsiteX416" fmla="*/ 85121 w 3032161"/>
                <a:gd name="connsiteY416" fmla="*/ 471268 h 1160647"/>
                <a:gd name="connsiteX417" fmla="*/ 86894 w 3032161"/>
                <a:gd name="connsiteY417" fmla="*/ 471268 h 1160647"/>
                <a:gd name="connsiteX418" fmla="*/ 99308 w 3032161"/>
                <a:gd name="connsiteY418" fmla="*/ 471268 h 1160647"/>
                <a:gd name="connsiteX419" fmla="*/ 99308 w 3032161"/>
                <a:gd name="connsiteY419" fmla="*/ 356694 h 1160647"/>
                <a:gd name="connsiteX420" fmla="*/ 103361 w 3032161"/>
                <a:gd name="connsiteY420" fmla="*/ 328590 h 1160647"/>
                <a:gd name="connsiteX421" fmla="*/ 105388 w 3032161"/>
                <a:gd name="connsiteY421" fmla="*/ 328590 h 1160647"/>
                <a:gd name="connsiteX422" fmla="*/ 119575 w 3032161"/>
                <a:gd name="connsiteY422" fmla="*/ 328590 h 1160647"/>
                <a:gd name="connsiteX423" fmla="*/ 156055 w 3032161"/>
                <a:gd name="connsiteY423" fmla="*/ 246443 h 1160647"/>
                <a:gd name="connsiteX424" fmla="*/ 160109 w 3032161"/>
                <a:gd name="connsiteY424" fmla="*/ 0 h 116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</a:cxnLst>
              <a:rect l="l" t="t" r="r" b="b"/>
              <a:pathLst>
                <a:path w="3032161" h="1160647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3031519" y="818866"/>
                  </a:lnTo>
                  <a:cubicBezTo>
                    <a:pt x="3029295" y="939467"/>
                    <a:pt x="3033744" y="999999"/>
                    <a:pt x="3031520" y="1160647"/>
                  </a:cubicBez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Rectangle 35">
              <a:extLst>
                <a:ext uri="{FF2B5EF4-FFF2-40B4-BE49-F238E27FC236}">
                  <a16:creationId xmlns:a16="http://schemas.microsoft.com/office/drawing/2014/main" id="{49DF521B-B201-4F00-8E30-06207AFCF0B8}"/>
                </a:ext>
              </a:extLst>
            </p:cNvPr>
            <p:cNvSpPr/>
            <p:nvPr/>
          </p:nvSpPr>
          <p:spPr>
            <a:xfrm>
              <a:off x="3024845" y="1883798"/>
              <a:ext cx="3024845" cy="689379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56055 w 3024845"/>
                <a:gd name="connsiteY0" fmla="*/ 164295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423" fmla="*/ 156055 w 3024845"/>
                <a:gd name="connsiteY423" fmla="*/ 164295 h 1078499"/>
                <a:gd name="connsiteX0" fmla="*/ 119575 w 3024845"/>
                <a:gd name="connsiteY0" fmla="*/ 246442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58427 w 3024845"/>
                <a:gd name="connsiteY325" fmla="*/ 17294 h 1078499"/>
                <a:gd name="connsiteX326" fmla="*/ 2160453 w 3024845"/>
                <a:gd name="connsiteY326" fmla="*/ 75662 h 1078499"/>
                <a:gd name="connsiteX327" fmla="*/ 2162480 w 3024845"/>
                <a:gd name="connsiteY327" fmla="*/ 138353 h 1078499"/>
                <a:gd name="connsiteX328" fmla="*/ 2168560 w 3024845"/>
                <a:gd name="connsiteY328" fmla="*/ 144839 h 1078499"/>
                <a:gd name="connsiteX329" fmla="*/ 2166533 w 3024845"/>
                <a:gd name="connsiteY329" fmla="*/ 151324 h 1078499"/>
                <a:gd name="connsiteX330" fmla="*/ 2166533 w 3024845"/>
                <a:gd name="connsiteY330" fmla="*/ 229148 h 1078499"/>
                <a:gd name="connsiteX331" fmla="*/ 2168560 w 3024845"/>
                <a:gd name="connsiteY331" fmla="*/ 233472 h 1078499"/>
                <a:gd name="connsiteX332" fmla="*/ 2168560 w 3024845"/>
                <a:gd name="connsiteY332" fmla="*/ 255090 h 1078499"/>
                <a:gd name="connsiteX333" fmla="*/ 2182747 w 3024845"/>
                <a:gd name="connsiteY333" fmla="*/ 255090 h 1078499"/>
                <a:gd name="connsiteX334" fmla="*/ 2182747 w 3024845"/>
                <a:gd name="connsiteY334" fmla="*/ 272384 h 1078499"/>
                <a:gd name="connsiteX335" fmla="*/ 2190854 w 3024845"/>
                <a:gd name="connsiteY335" fmla="*/ 296163 h 1078499"/>
                <a:gd name="connsiteX336" fmla="*/ 2184774 w 3024845"/>
                <a:gd name="connsiteY336" fmla="*/ 300487 h 1078499"/>
                <a:gd name="connsiteX337" fmla="*/ 2172613 w 3024845"/>
                <a:gd name="connsiteY337" fmla="*/ 322105 h 1078499"/>
                <a:gd name="connsiteX338" fmla="*/ 2180720 w 3024845"/>
                <a:gd name="connsiteY338" fmla="*/ 575033 h 1078499"/>
                <a:gd name="connsiteX339" fmla="*/ 2245574 w 3024845"/>
                <a:gd name="connsiteY339" fmla="*/ 575033 h 1078499"/>
                <a:gd name="connsiteX340" fmla="*/ 2245574 w 3024845"/>
                <a:gd name="connsiteY340" fmla="*/ 650695 h 1078499"/>
                <a:gd name="connsiteX341" fmla="*/ 2253681 w 3024845"/>
                <a:gd name="connsiteY341" fmla="*/ 650695 h 1078499"/>
                <a:gd name="connsiteX342" fmla="*/ 2255708 w 3024845"/>
                <a:gd name="connsiteY342" fmla="*/ 644210 h 1078499"/>
                <a:gd name="connsiteX343" fmla="*/ 2261788 w 3024845"/>
                <a:gd name="connsiteY343" fmla="*/ 644210 h 1078499"/>
                <a:gd name="connsiteX344" fmla="*/ 2263815 w 3024845"/>
                <a:gd name="connsiteY344" fmla="*/ 652857 h 1078499"/>
                <a:gd name="connsiteX345" fmla="*/ 2275975 w 3024845"/>
                <a:gd name="connsiteY345" fmla="*/ 652857 h 1078499"/>
                <a:gd name="connsiteX346" fmla="*/ 2275975 w 3024845"/>
                <a:gd name="connsiteY346" fmla="*/ 646371 h 1078499"/>
                <a:gd name="connsiteX347" fmla="*/ 2298268 w 3024845"/>
                <a:gd name="connsiteY347" fmla="*/ 646371 h 1078499"/>
                <a:gd name="connsiteX348" fmla="*/ 2298268 w 3024845"/>
                <a:gd name="connsiteY348" fmla="*/ 652857 h 1078499"/>
                <a:gd name="connsiteX349" fmla="*/ 2318535 w 3024845"/>
                <a:gd name="connsiteY349" fmla="*/ 652857 h 1078499"/>
                <a:gd name="connsiteX350" fmla="*/ 2318535 w 3024845"/>
                <a:gd name="connsiteY350" fmla="*/ 698254 h 1078499"/>
                <a:gd name="connsiteX351" fmla="*/ 2332722 w 3024845"/>
                <a:gd name="connsiteY351" fmla="*/ 698254 h 1078499"/>
                <a:gd name="connsiteX352" fmla="*/ 2332722 w 3024845"/>
                <a:gd name="connsiteY352" fmla="*/ 685283 h 1078499"/>
                <a:gd name="connsiteX353" fmla="*/ 2348936 w 3024845"/>
                <a:gd name="connsiteY353" fmla="*/ 685283 h 1078499"/>
                <a:gd name="connsiteX354" fmla="*/ 2348936 w 3024845"/>
                <a:gd name="connsiteY354" fmla="*/ 505856 h 1078499"/>
                <a:gd name="connsiteX355" fmla="*/ 2355016 w 3024845"/>
                <a:gd name="connsiteY355" fmla="*/ 499370 h 1078499"/>
                <a:gd name="connsiteX356" fmla="*/ 2427977 w 3024845"/>
                <a:gd name="connsiteY356" fmla="*/ 499370 h 1078499"/>
                <a:gd name="connsiteX357" fmla="*/ 2427977 w 3024845"/>
                <a:gd name="connsiteY357" fmla="*/ 508018 h 1078499"/>
                <a:gd name="connsiteX358" fmla="*/ 2438110 w 3024845"/>
                <a:gd name="connsiteY358" fmla="*/ 508018 h 1078499"/>
                <a:gd name="connsiteX359" fmla="*/ 2438110 w 3024845"/>
                <a:gd name="connsiteY359" fmla="*/ 622592 h 1078499"/>
                <a:gd name="connsiteX360" fmla="*/ 2460404 w 3024845"/>
                <a:gd name="connsiteY360" fmla="*/ 622592 h 1078499"/>
                <a:gd name="connsiteX361" fmla="*/ 2460404 w 3024845"/>
                <a:gd name="connsiteY361" fmla="*/ 555577 h 1078499"/>
                <a:gd name="connsiteX362" fmla="*/ 2486751 w 3024845"/>
                <a:gd name="connsiteY362" fmla="*/ 555577 h 1078499"/>
                <a:gd name="connsiteX363" fmla="*/ 2490804 w 3024845"/>
                <a:gd name="connsiteY363" fmla="*/ 551253 h 1078499"/>
                <a:gd name="connsiteX364" fmla="*/ 2498911 w 3024845"/>
                <a:gd name="connsiteY364" fmla="*/ 551253 h 1078499"/>
                <a:gd name="connsiteX365" fmla="*/ 2502964 w 3024845"/>
                <a:gd name="connsiteY365" fmla="*/ 555577 h 1078499"/>
                <a:gd name="connsiteX366" fmla="*/ 2525258 w 3024845"/>
                <a:gd name="connsiteY366" fmla="*/ 555577 h 1078499"/>
                <a:gd name="connsiteX367" fmla="*/ 2525258 w 3024845"/>
                <a:gd name="connsiteY367" fmla="*/ 438841 h 1078499"/>
                <a:gd name="connsiteX368" fmla="*/ 2582005 w 3024845"/>
                <a:gd name="connsiteY368" fmla="*/ 428032 h 1078499"/>
                <a:gd name="connsiteX369" fmla="*/ 2582005 w 3024845"/>
                <a:gd name="connsiteY369" fmla="*/ 429113 h 1078499"/>
                <a:gd name="connsiteX370" fmla="*/ 2582005 w 3024845"/>
                <a:gd name="connsiteY370" fmla="*/ 436679 h 1078499"/>
                <a:gd name="connsiteX371" fmla="*/ 2608352 w 3024845"/>
                <a:gd name="connsiteY371" fmla="*/ 436679 h 1078499"/>
                <a:gd name="connsiteX372" fmla="*/ 2608352 w 3024845"/>
                <a:gd name="connsiteY372" fmla="*/ 691769 h 1078499"/>
                <a:gd name="connsiteX373" fmla="*/ 2630646 w 3024845"/>
                <a:gd name="connsiteY373" fmla="*/ 691769 h 1078499"/>
                <a:gd name="connsiteX374" fmla="*/ 2630646 w 3024845"/>
                <a:gd name="connsiteY374" fmla="*/ 687445 h 1078499"/>
                <a:gd name="connsiteX375" fmla="*/ 2642806 w 3024845"/>
                <a:gd name="connsiteY375" fmla="*/ 687445 h 1078499"/>
                <a:gd name="connsiteX376" fmla="*/ 2642806 w 3024845"/>
                <a:gd name="connsiteY376" fmla="*/ 691769 h 1078499"/>
                <a:gd name="connsiteX377" fmla="*/ 2667126 w 3024845"/>
                <a:gd name="connsiteY377" fmla="*/ 691769 h 1078499"/>
                <a:gd name="connsiteX378" fmla="*/ 2667126 w 3024845"/>
                <a:gd name="connsiteY378" fmla="*/ 678798 h 1078499"/>
                <a:gd name="connsiteX379" fmla="*/ 2695500 w 3024845"/>
                <a:gd name="connsiteY379" fmla="*/ 678798 h 1078499"/>
                <a:gd name="connsiteX380" fmla="*/ 2707660 w 3024845"/>
                <a:gd name="connsiteY380" fmla="*/ 674474 h 1078499"/>
                <a:gd name="connsiteX381" fmla="*/ 2727927 w 3024845"/>
                <a:gd name="connsiteY381" fmla="*/ 678798 h 1078499"/>
                <a:gd name="connsiteX382" fmla="*/ 2727927 w 3024845"/>
                <a:gd name="connsiteY382" fmla="*/ 661504 h 1078499"/>
                <a:gd name="connsiteX383" fmla="*/ 2736034 w 3024845"/>
                <a:gd name="connsiteY383" fmla="*/ 661504 h 1078499"/>
                <a:gd name="connsiteX384" fmla="*/ 2736034 w 3024845"/>
                <a:gd name="connsiteY384" fmla="*/ 648533 h 1078499"/>
                <a:gd name="connsiteX385" fmla="*/ 2792781 w 3024845"/>
                <a:gd name="connsiteY385" fmla="*/ 648533 h 1078499"/>
                <a:gd name="connsiteX386" fmla="*/ 2792781 w 3024845"/>
                <a:gd name="connsiteY386" fmla="*/ 618268 h 1078499"/>
                <a:gd name="connsiteX387" fmla="*/ 2811021 w 3024845"/>
                <a:gd name="connsiteY387" fmla="*/ 618268 h 1078499"/>
                <a:gd name="connsiteX388" fmla="*/ 2811021 w 3024845"/>
                <a:gd name="connsiteY388" fmla="*/ 611783 h 1078499"/>
                <a:gd name="connsiteX389" fmla="*/ 2823181 w 3024845"/>
                <a:gd name="connsiteY389" fmla="*/ 611783 h 1078499"/>
                <a:gd name="connsiteX390" fmla="*/ 2823181 w 3024845"/>
                <a:gd name="connsiteY390" fmla="*/ 618268 h 1078499"/>
                <a:gd name="connsiteX391" fmla="*/ 2839395 w 3024845"/>
                <a:gd name="connsiteY391" fmla="*/ 618268 h 1078499"/>
                <a:gd name="connsiteX392" fmla="*/ 2839395 w 3024845"/>
                <a:gd name="connsiteY392" fmla="*/ 667989 h 1078499"/>
                <a:gd name="connsiteX393" fmla="*/ 2871822 w 3024845"/>
                <a:gd name="connsiteY393" fmla="*/ 667989 h 1078499"/>
                <a:gd name="connsiteX394" fmla="*/ 2871822 w 3024845"/>
                <a:gd name="connsiteY394" fmla="*/ 642048 h 1078499"/>
                <a:gd name="connsiteX395" fmla="*/ 2910329 w 3024845"/>
                <a:gd name="connsiteY395" fmla="*/ 642048 h 1078499"/>
                <a:gd name="connsiteX396" fmla="*/ 2910329 w 3024845"/>
                <a:gd name="connsiteY396" fmla="*/ 611783 h 1078499"/>
                <a:gd name="connsiteX397" fmla="*/ 2958970 w 3024845"/>
                <a:gd name="connsiteY397" fmla="*/ 611783 h 1078499"/>
                <a:gd name="connsiteX398" fmla="*/ 2958970 w 3024845"/>
                <a:gd name="connsiteY398" fmla="*/ 722939 h 1078499"/>
                <a:gd name="connsiteX399" fmla="*/ 2958970 w 3024845"/>
                <a:gd name="connsiteY399" fmla="*/ 736718 h 1078499"/>
                <a:gd name="connsiteX400" fmla="*/ 3024845 w 3024845"/>
                <a:gd name="connsiteY400" fmla="*/ 736718 h 1078499"/>
                <a:gd name="connsiteX401" fmla="*/ 3024845 w 3024845"/>
                <a:gd name="connsiteY401" fmla="*/ 1078499 h 1078499"/>
                <a:gd name="connsiteX402" fmla="*/ 2054 w 3024845"/>
                <a:gd name="connsiteY402" fmla="*/ 1076166 h 1078499"/>
                <a:gd name="connsiteX403" fmla="*/ 0 w 3024845"/>
                <a:gd name="connsiteY403" fmla="*/ 642048 h 1078499"/>
                <a:gd name="connsiteX404" fmla="*/ 20267 w 3024845"/>
                <a:gd name="connsiteY404" fmla="*/ 642048 h 1078499"/>
                <a:gd name="connsiteX405" fmla="*/ 20774 w 3024845"/>
                <a:gd name="connsiteY405" fmla="*/ 640967 h 1078499"/>
                <a:gd name="connsiteX406" fmla="*/ 24320 w 3024845"/>
                <a:gd name="connsiteY406" fmla="*/ 633401 h 1078499"/>
                <a:gd name="connsiteX407" fmla="*/ 26094 w 3024845"/>
                <a:gd name="connsiteY407" fmla="*/ 633671 h 1078499"/>
                <a:gd name="connsiteX408" fmla="*/ 38507 w 3024845"/>
                <a:gd name="connsiteY408" fmla="*/ 635562 h 1078499"/>
                <a:gd name="connsiteX409" fmla="*/ 39014 w 3024845"/>
                <a:gd name="connsiteY409" fmla="*/ 636914 h 1078499"/>
                <a:gd name="connsiteX410" fmla="*/ 42560 w 3024845"/>
                <a:gd name="connsiteY410" fmla="*/ 646371 h 1078499"/>
                <a:gd name="connsiteX411" fmla="*/ 68907 w 3024845"/>
                <a:gd name="connsiteY411" fmla="*/ 648533 h 1078499"/>
                <a:gd name="connsiteX412" fmla="*/ 68907 w 3024845"/>
                <a:gd name="connsiteY412" fmla="*/ 525312 h 1078499"/>
                <a:gd name="connsiteX413" fmla="*/ 70934 w 3024845"/>
                <a:gd name="connsiteY413" fmla="*/ 525312 h 1078499"/>
                <a:gd name="connsiteX414" fmla="*/ 85121 w 3024845"/>
                <a:gd name="connsiteY414" fmla="*/ 525312 h 1078499"/>
                <a:gd name="connsiteX415" fmla="*/ 85121 w 3024845"/>
                <a:gd name="connsiteY415" fmla="*/ 389120 h 1078499"/>
                <a:gd name="connsiteX416" fmla="*/ 86894 w 3024845"/>
                <a:gd name="connsiteY416" fmla="*/ 389120 h 1078499"/>
                <a:gd name="connsiteX417" fmla="*/ 99308 w 3024845"/>
                <a:gd name="connsiteY417" fmla="*/ 389120 h 1078499"/>
                <a:gd name="connsiteX418" fmla="*/ 99308 w 3024845"/>
                <a:gd name="connsiteY418" fmla="*/ 274546 h 1078499"/>
                <a:gd name="connsiteX419" fmla="*/ 103361 w 3024845"/>
                <a:gd name="connsiteY419" fmla="*/ 246442 h 1078499"/>
                <a:gd name="connsiteX420" fmla="*/ 105388 w 3024845"/>
                <a:gd name="connsiteY420" fmla="*/ 246442 h 1078499"/>
                <a:gd name="connsiteX421" fmla="*/ 119575 w 3024845"/>
                <a:gd name="connsiteY421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0453 w 3024845"/>
                <a:gd name="connsiteY325" fmla="*/ 75662 h 1078499"/>
                <a:gd name="connsiteX326" fmla="*/ 2162480 w 3024845"/>
                <a:gd name="connsiteY326" fmla="*/ 138353 h 1078499"/>
                <a:gd name="connsiteX327" fmla="*/ 2168560 w 3024845"/>
                <a:gd name="connsiteY327" fmla="*/ 144839 h 1078499"/>
                <a:gd name="connsiteX328" fmla="*/ 2166533 w 3024845"/>
                <a:gd name="connsiteY328" fmla="*/ 151324 h 1078499"/>
                <a:gd name="connsiteX329" fmla="*/ 2166533 w 3024845"/>
                <a:gd name="connsiteY329" fmla="*/ 229148 h 1078499"/>
                <a:gd name="connsiteX330" fmla="*/ 2168560 w 3024845"/>
                <a:gd name="connsiteY330" fmla="*/ 233472 h 1078499"/>
                <a:gd name="connsiteX331" fmla="*/ 2168560 w 3024845"/>
                <a:gd name="connsiteY331" fmla="*/ 255090 h 1078499"/>
                <a:gd name="connsiteX332" fmla="*/ 2182747 w 3024845"/>
                <a:gd name="connsiteY332" fmla="*/ 255090 h 1078499"/>
                <a:gd name="connsiteX333" fmla="*/ 2182747 w 3024845"/>
                <a:gd name="connsiteY333" fmla="*/ 272384 h 1078499"/>
                <a:gd name="connsiteX334" fmla="*/ 2190854 w 3024845"/>
                <a:gd name="connsiteY334" fmla="*/ 296163 h 1078499"/>
                <a:gd name="connsiteX335" fmla="*/ 2184774 w 3024845"/>
                <a:gd name="connsiteY335" fmla="*/ 300487 h 1078499"/>
                <a:gd name="connsiteX336" fmla="*/ 2172613 w 3024845"/>
                <a:gd name="connsiteY336" fmla="*/ 322105 h 1078499"/>
                <a:gd name="connsiteX337" fmla="*/ 2180720 w 3024845"/>
                <a:gd name="connsiteY337" fmla="*/ 575033 h 1078499"/>
                <a:gd name="connsiteX338" fmla="*/ 2245574 w 3024845"/>
                <a:gd name="connsiteY338" fmla="*/ 575033 h 1078499"/>
                <a:gd name="connsiteX339" fmla="*/ 2245574 w 3024845"/>
                <a:gd name="connsiteY339" fmla="*/ 650695 h 1078499"/>
                <a:gd name="connsiteX340" fmla="*/ 2253681 w 3024845"/>
                <a:gd name="connsiteY340" fmla="*/ 650695 h 1078499"/>
                <a:gd name="connsiteX341" fmla="*/ 2255708 w 3024845"/>
                <a:gd name="connsiteY341" fmla="*/ 644210 h 1078499"/>
                <a:gd name="connsiteX342" fmla="*/ 2261788 w 3024845"/>
                <a:gd name="connsiteY342" fmla="*/ 644210 h 1078499"/>
                <a:gd name="connsiteX343" fmla="*/ 2263815 w 3024845"/>
                <a:gd name="connsiteY343" fmla="*/ 652857 h 1078499"/>
                <a:gd name="connsiteX344" fmla="*/ 2275975 w 3024845"/>
                <a:gd name="connsiteY344" fmla="*/ 652857 h 1078499"/>
                <a:gd name="connsiteX345" fmla="*/ 2275975 w 3024845"/>
                <a:gd name="connsiteY345" fmla="*/ 646371 h 1078499"/>
                <a:gd name="connsiteX346" fmla="*/ 2298268 w 3024845"/>
                <a:gd name="connsiteY346" fmla="*/ 646371 h 1078499"/>
                <a:gd name="connsiteX347" fmla="*/ 2298268 w 3024845"/>
                <a:gd name="connsiteY347" fmla="*/ 652857 h 1078499"/>
                <a:gd name="connsiteX348" fmla="*/ 2318535 w 3024845"/>
                <a:gd name="connsiteY348" fmla="*/ 652857 h 1078499"/>
                <a:gd name="connsiteX349" fmla="*/ 2318535 w 3024845"/>
                <a:gd name="connsiteY349" fmla="*/ 698254 h 1078499"/>
                <a:gd name="connsiteX350" fmla="*/ 2332722 w 3024845"/>
                <a:gd name="connsiteY350" fmla="*/ 698254 h 1078499"/>
                <a:gd name="connsiteX351" fmla="*/ 2332722 w 3024845"/>
                <a:gd name="connsiteY351" fmla="*/ 685283 h 1078499"/>
                <a:gd name="connsiteX352" fmla="*/ 2348936 w 3024845"/>
                <a:gd name="connsiteY352" fmla="*/ 685283 h 1078499"/>
                <a:gd name="connsiteX353" fmla="*/ 2348936 w 3024845"/>
                <a:gd name="connsiteY353" fmla="*/ 505856 h 1078499"/>
                <a:gd name="connsiteX354" fmla="*/ 2355016 w 3024845"/>
                <a:gd name="connsiteY354" fmla="*/ 499370 h 1078499"/>
                <a:gd name="connsiteX355" fmla="*/ 2427977 w 3024845"/>
                <a:gd name="connsiteY355" fmla="*/ 499370 h 1078499"/>
                <a:gd name="connsiteX356" fmla="*/ 2427977 w 3024845"/>
                <a:gd name="connsiteY356" fmla="*/ 508018 h 1078499"/>
                <a:gd name="connsiteX357" fmla="*/ 2438110 w 3024845"/>
                <a:gd name="connsiteY357" fmla="*/ 508018 h 1078499"/>
                <a:gd name="connsiteX358" fmla="*/ 2438110 w 3024845"/>
                <a:gd name="connsiteY358" fmla="*/ 622592 h 1078499"/>
                <a:gd name="connsiteX359" fmla="*/ 2460404 w 3024845"/>
                <a:gd name="connsiteY359" fmla="*/ 622592 h 1078499"/>
                <a:gd name="connsiteX360" fmla="*/ 2460404 w 3024845"/>
                <a:gd name="connsiteY360" fmla="*/ 555577 h 1078499"/>
                <a:gd name="connsiteX361" fmla="*/ 2486751 w 3024845"/>
                <a:gd name="connsiteY361" fmla="*/ 555577 h 1078499"/>
                <a:gd name="connsiteX362" fmla="*/ 2490804 w 3024845"/>
                <a:gd name="connsiteY362" fmla="*/ 551253 h 1078499"/>
                <a:gd name="connsiteX363" fmla="*/ 2498911 w 3024845"/>
                <a:gd name="connsiteY363" fmla="*/ 551253 h 1078499"/>
                <a:gd name="connsiteX364" fmla="*/ 2502964 w 3024845"/>
                <a:gd name="connsiteY364" fmla="*/ 555577 h 1078499"/>
                <a:gd name="connsiteX365" fmla="*/ 2525258 w 3024845"/>
                <a:gd name="connsiteY365" fmla="*/ 555577 h 1078499"/>
                <a:gd name="connsiteX366" fmla="*/ 2525258 w 3024845"/>
                <a:gd name="connsiteY366" fmla="*/ 438841 h 1078499"/>
                <a:gd name="connsiteX367" fmla="*/ 2582005 w 3024845"/>
                <a:gd name="connsiteY367" fmla="*/ 428032 h 1078499"/>
                <a:gd name="connsiteX368" fmla="*/ 2582005 w 3024845"/>
                <a:gd name="connsiteY368" fmla="*/ 429113 h 1078499"/>
                <a:gd name="connsiteX369" fmla="*/ 2582005 w 3024845"/>
                <a:gd name="connsiteY369" fmla="*/ 436679 h 1078499"/>
                <a:gd name="connsiteX370" fmla="*/ 2608352 w 3024845"/>
                <a:gd name="connsiteY370" fmla="*/ 436679 h 1078499"/>
                <a:gd name="connsiteX371" fmla="*/ 2608352 w 3024845"/>
                <a:gd name="connsiteY371" fmla="*/ 691769 h 1078499"/>
                <a:gd name="connsiteX372" fmla="*/ 2630646 w 3024845"/>
                <a:gd name="connsiteY372" fmla="*/ 691769 h 1078499"/>
                <a:gd name="connsiteX373" fmla="*/ 2630646 w 3024845"/>
                <a:gd name="connsiteY373" fmla="*/ 687445 h 1078499"/>
                <a:gd name="connsiteX374" fmla="*/ 2642806 w 3024845"/>
                <a:gd name="connsiteY374" fmla="*/ 687445 h 1078499"/>
                <a:gd name="connsiteX375" fmla="*/ 2642806 w 3024845"/>
                <a:gd name="connsiteY375" fmla="*/ 691769 h 1078499"/>
                <a:gd name="connsiteX376" fmla="*/ 2667126 w 3024845"/>
                <a:gd name="connsiteY376" fmla="*/ 691769 h 1078499"/>
                <a:gd name="connsiteX377" fmla="*/ 2667126 w 3024845"/>
                <a:gd name="connsiteY377" fmla="*/ 678798 h 1078499"/>
                <a:gd name="connsiteX378" fmla="*/ 2695500 w 3024845"/>
                <a:gd name="connsiteY378" fmla="*/ 678798 h 1078499"/>
                <a:gd name="connsiteX379" fmla="*/ 2707660 w 3024845"/>
                <a:gd name="connsiteY379" fmla="*/ 674474 h 1078499"/>
                <a:gd name="connsiteX380" fmla="*/ 2727927 w 3024845"/>
                <a:gd name="connsiteY380" fmla="*/ 678798 h 1078499"/>
                <a:gd name="connsiteX381" fmla="*/ 2727927 w 3024845"/>
                <a:gd name="connsiteY381" fmla="*/ 661504 h 1078499"/>
                <a:gd name="connsiteX382" fmla="*/ 2736034 w 3024845"/>
                <a:gd name="connsiteY382" fmla="*/ 661504 h 1078499"/>
                <a:gd name="connsiteX383" fmla="*/ 2736034 w 3024845"/>
                <a:gd name="connsiteY383" fmla="*/ 648533 h 1078499"/>
                <a:gd name="connsiteX384" fmla="*/ 2792781 w 3024845"/>
                <a:gd name="connsiteY384" fmla="*/ 648533 h 1078499"/>
                <a:gd name="connsiteX385" fmla="*/ 2792781 w 3024845"/>
                <a:gd name="connsiteY385" fmla="*/ 618268 h 1078499"/>
                <a:gd name="connsiteX386" fmla="*/ 2811021 w 3024845"/>
                <a:gd name="connsiteY386" fmla="*/ 618268 h 1078499"/>
                <a:gd name="connsiteX387" fmla="*/ 2811021 w 3024845"/>
                <a:gd name="connsiteY387" fmla="*/ 611783 h 1078499"/>
                <a:gd name="connsiteX388" fmla="*/ 2823181 w 3024845"/>
                <a:gd name="connsiteY388" fmla="*/ 611783 h 1078499"/>
                <a:gd name="connsiteX389" fmla="*/ 2823181 w 3024845"/>
                <a:gd name="connsiteY389" fmla="*/ 618268 h 1078499"/>
                <a:gd name="connsiteX390" fmla="*/ 2839395 w 3024845"/>
                <a:gd name="connsiteY390" fmla="*/ 618268 h 1078499"/>
                <a:gd name="connsiteX391" fmla="*/ 2839395 w 3024845"/>
                <a:gd name="connsiteY391" fmla="*/ 667989 h 1078499"/>
                <a:gd name="connsiteX392" fmla="*/ 2871822 w 3024845"/>
                <a:gd name="connsiteY392" fmla="*/ 667989 h 1078499"/>
                <a:gd name="connsiteX393" fmla="*/ 2871822 w 3024845"/>
                <a:gd name="connsiteY393" fmla="*/ 642048 h 1078499"/>
                <a:gd name="connsiteX394" fmla="*/ 2910329 w 3024845"/>
                <a:gd name="connsiteY394" fmla="*/ 642048 h 1078499"/>
                <a:gd name="connsiteX395" fmla="*/ 2910329 w 3024845"/>
                <a:gd name="connsiteY395" fmla="*/ 611783 h 1078499"/>
                <a:gd name="connsiteX396" fmla="*/ 2958970 w 3024845"/>
                <a:gd name="connsiteY396" fmla="*/ 611783 h 1078499"/>
                <a:gd name="connsiteX397" fmla="*/ 2958970 w 3024845"/>
                <a:gd name="connsiteY397" fmla="*/ 722939 h 1078499"/>
                <a:gd name="connsiteX398" fmla="*/ 2958970 w 3024845"/>
                <a:gd name="connsiteY398" fmla="*/ 736718 h 1078499"/>
                <a:gd name="connsiteX399" fmla="*/ 3024845 w 3024845"/>
                <a:gd name="connsiteY399" fmla="*/ 736718 h 1078499"/>
                <a:gd name="connsiteX400" fmla="*/ 3024845 w 3024845"/>
                <a:gd name="connsiteY400" fmla="*/ 1078499 h 1078499"/>
                <a:gd name="connsiteX401" fmla="*/ 2054 w 3024845"/>
                <a:gd name="connsiteY401" fmla="*/ 1076166 h 1078499"/>
                <a:gd name="connsiteX402" fmla="*/ 0 w 3024845"/>
                <a:gd name="connsiteY402" fmla="*/ 642048 h 1078499"/>
                <a:gd name="connsiteX403" fmla="*/ 20267 w 3024845"/>
                <a:gd name="connsiteY403" fmla="*/ 642048 h 1078499"/>
                <a:gd name="connsiteX404" fmla="*/ 20774 w 3024845"/>
                <a:gd name="connsiteY404" fmla="*/ 640967 h 1078499"/>
                <a:gd name="connsiteX405" fmla="*/ 24320 w 3024845"/>
                <a:gd name="connsiteY405" fmla="*/ 633401 h 1078499"/>
                <a:gd name="connsiteX406" fmla="*/ 26094 w 3024845"/>
                <a:gd name="connsiteY406" fmla="*/ 633671 h 1078499"/>
                <a:gd name="connsiteX407" fmla="*/ 38507 w 3024845"/>
                <a:gd name="connsiteY407" fmla="*/ 635562 h 1078499"/>
                <a:gd name="connsiteX408" fmla="*/ 39014 w 3024845"/>
                <a:gd name="connsiteY408" fmla="*/ 636914 h 1078499"/>
                <a:gd name="connsiteX409" fmla="*/ 42560 w 3024845"/>
                <a:gd name="connsiteY409" fmla="*/ 646371 h 1078499"/>
                <a:gd name="connsiteX410" fmla="*/ 68907 w 3024845"/>
                <a:gd name="connsiteY410" fmla="*/ 648533 h 1078499"/>
                <a:gd name="connsiteX411" fmla="*/ 68907 w 3024845"/>
                <a:gd name="connsiteY411" fmla="*/ 525312 h 1078499"/>
                <a:gd name="connsiteX412" fmla="*/ 70934 w 3024845"/>
                <a:gd name="connsiteY412" fmla="*/ 525312 h 1078499"/>
                <a:gd name="connsiteX413" fmla="*/ 85121 w 3024845"/>
                <a:gd name="connsiteY413" fmla="*/ 525312 h 1078499"/>
                <a:gd name="connsiteX414" fmla="*/ 85121 w 3024845"/>
                <a:gd name="connsiteY414" fmla="*/ 389120 h 1078499"/>
                <a:gd name="connsiteX415" fmla="*/ 86894 w 3024845"/>
                <a:gd name="connsiteY415" fmla="*/ 389120 h 1078499"/>
                <a:gd name="connsiteX416" fmla="*/ 99308 w 3024845"/>
                <a:gd name="connsiteY416" fmla="*/ 389120 h 1078499"/>
                <a:gd name="connsiteX417" fmla="*/ 99308 w 3024845"/>
                <a:gd name="connsiteY417" fmla="*/ 274546 h 1078499"/>
                <a:gd name="connsiteX418" fmla="*/ 103361 w 3024845"/>
                <a:gd name="connsiteY418" fmla="*/ 246442 h 1078499"/>
                <a:gd name="connsiteX419" fmla="*/ 105388 w 3024845"/>
                <a:gd name="connsiteY419" fmla="*/ 246442 h 1078499"/>
                <a:gd name="connsiteX420" fmla="*/ 119575 w 3024845"/>
                <a:gd name="connsiteY420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2480 w 3024845"/>
                <a:gd name="connsiteY325" fmla="*/ 138353 h 1078499"/>
                <a:gd name="connsiteX326" fmla="*/ 2168560 w 3024845"/>
                <a:gd name="connsiteY326" fmla="*/ 144839 h 1078499"/>
                <a:gd name="connsiteX327" fmla="*/ 2166533 w 3024845"/>
                <a:gd name="connsiteY327" fmla="*/ 151324 h 1078499"/>
                <a:gd name="connsiteX328" fmla="*/ 2166533 w 3024845"/>
                <a:gd name="connsiteY328" fmla="*/ 229148 h 1078499"/>
                <a:gd name="connsiteX329" fmla="*/ 2168560 w 3024845"/>
                <a:gd name="connsiteY329" fmla="*/ 233472 h 1078499"/>
                <a:gd name="connsiteX330" fmla="*/ 2168560 w 3024845"/>
                <a:gd name="connsiteY330" fmla="*/ 255090 h 1078499"/>
                <a:gd name="connsiteX331" fmla="*/ 2182747 w 3024845"/>
                <a:gd name="connsiteY331" fmla="*/ 255090 h 1078499"/>
                <a:gd name="connsiteX332" fmla="*/ 2182747 w 3024845"/>
                <a:gd name="connsiteY332" fmla="*/ 272384 h 1078499"/>
                <a:gd name="connsiteX333" fmla="*/ 2190854 w 3024845"/>
                <a:gd name="connsiteY333" fmla="*/ 296163 h 1078499"/>
                <a:gd name="connsiteX334" fmla="*/ 2184774 w 3024845"/>
                <a:gd name="connsiteY334" fmla="*/ 300487 h 1078499"/>
                <a:gd name="connsiteX335" fmla="*/ 2172613 w 3024845"/>
                <a:gd name="connsiteY335" fmla="*/ 322105 h 1078499"/>
                <a:gd name="connsiteX336" fmla="*/ 2180720 w 3024845"/>
                <a:gd name="connsiteY336" fmla="*/ 575033 h 1078499"/>
                <a:gd name="connsiteX337" fmla="*/ 2245574 w 3024845"/>
                <a:gd name="connsiteY337" fmla="*/ 575033 h 1078499"/>
                <a:gd name="connsiteX338" fmla="*/ 2245574 w 3024845"/>
                <a:gd name="connsiteY338" fmla="*/ 650695 h 1078499"/>
                <a:gd name="connsiteX339" fmla="*/ 2253681 w 3024845"/>
                <a:gd name="connsiteY339" fmla="*/ 650695 h 1078499"/>
                <a:gd name="connsiteX340" fmla="*/ 2255708 w 3024845"/>
                <a:gd name="connsiteY340" fmla="*/ 644210 h 1078499"/>
                <a:gd name="connsiteX341" fmla="*/ 2261788 w 3024845"/>
                <a:gd name="connsiteY341" fmla="*/ 644210 h 1078499"/>
                <a:gd name="connsiteX342" fmla="*/ 2263815 w 3024845"/>
                <a:gd name="connsiteY342" fmla="*/ 652857 h 1078499"/>
                <a:gd name="connsiteX343" fmla="*/ 2275975 w 3024845"/>
                <a:gd name="connsiteY343" fmla="*/ 652857 h 1078499"/>
                <a:gd name="connsiteX344" fmla="*/ 2275975 w 3024845"/>
                <a:gd name="connsiteY344" fmla="*/ 646371 h 1078499"/>
                <a:gd name="connsiteX345" fmla="*/ 2298268 w 3024845"/>
                <a:gd name="connsiteY345" fmla="*/ 646371 h 1078499"/>
                <a:gd name="connsiteX346" fmla="*/ 2298268 w 3024845"/>
                <a:gd name="connsiteY346" fmla="*/ 652857 h 1078499"/>
                <a:gd name="connsiteX347" fmla="*/ 2318535 w 3024845"/>
                <a:gd name="connsiteY347" fmla="*/ 652857 h 1078499"/>
                <a:gd name="connsiteX348" fmla="*/ 2318535 w 3024845"/>
                <a:gd name="connsiteY348" fmla="*/ 698254 h 1078499"/>
                <a:gd name="connsiteX349" fmla="*/ 2332722 w 3024845"/>
                <a:gd name="connsiteY349" fmla="*/ 698254 h 1078499"/>
                <a:gd name="connsiteX350" fmla="*/ 2332722 w 3024845"/>
                <a:gd name="connsiteY350" fmla="*/ 685283 h 1078499"/>
                <a:gd name="connsiteX351" fmla="*/ 2348936 w 3024845"/>
                <a:gd name="connsiteY351" fmla="*/ 685283 h 1078499"/>
                <a:gd name="connsiteX352" fmla="*/ 2348936 w 3024845"/>
                <a:gd name="connsiteY352" fmla="*/ 505856 h 1078499"/>
                <a:gd name="connsiteX353" fmla="*/ 2355016 w 3024845"/>
                <a:gd name="connsiteY353" fmla="*/ 499370 h 1078499"/>
                <a:gd name="connsiteX354" fmla="*/ 2427977 w 3024845"/>
                <a:gd name="connsiteY354" fmla="*/ 499370 h 1078499"/>
                <a:gd name="connsiteX355" fmla="*/ 2427977 w 3024845"/>
                <a:gd name="connsiteY355" fmla="*/ 508018 h 1078499"/>
                <a:gd name="connsiteX356" fmla="*/ 2438110 w 3024845"/>
                <a:gd name="connsiteY356" fmla="*/ 508018 h 1078499"/>
                <a:gd name="connsiteX357" fmla="*/ 2438110 w 3024845"/>
                <a:gd name="connsiteY357" fmla="*/ 622592 h 1078499"/>
                <a:gd name="connsiteX358" fmla="*/ 2460404 w 3024845"/>
                <a:gd name="connsiteY358" fmla="*/ 622592 h 1078499"/>
                <a:gd name="connsiteX359" fmla="*/ 2460404 w 3024845"/>
                <a:gd name="connsiteY359" fmla="*/ 555577 h 1078499"/>
                <a:gd name="connsiteX360" fmla="*/ 2486751 w 3024845"/>
                <a:gd name="connsiteY360" fmla="*/ 555577 h 1078499"/>
                <a:gd name="connsiteX361" fmla="*/ 2490804 w 3024845"/>
                <a:gd name="connsiteY361" fmla="*/ 551253 h 1078499"/>
                <a:gd name="connsiteX362" fmla="*/ 2498911 w 3024845"/>
                <a:gd name="connsiteY362" fmla="*/ 551253 h 1078499"/>
                <a:gd name="connsiteX363" fmla="*/ 2502964 w 3024845"/>
                <a:gd name="connsiteY363" fmla="*/ 555577 h 1078499"/>
                <a:gd name="connsiteX364" fmla="*/ 2525258 w 3024845"/>
                <a:gd name="connsiteY364" fmla="*/ 555577 h 1078499"/>
                <a:gd name="connsiteX365" fmla="*/ 2525258 w 3024845"/>
                <a:gd name="connsiteY365" fmla="*/ 438841 h 1078499"/>
                <a:gd name="connsiteX366" fmla="*/ 2582005 w 3024845"/>
                <a:gd name="connsiteY366" fmla="*/ 428032 h 1078499"/>
                <a:gd name="connsiteX367" fmla="*/ 2582005 w 3024845"/>
                <a:gd name="connsiteY367" fmla="*/ 429113 h 1078499"/>
                <a:gd name="connsiteX368" fmla="*/ 2582005 w 3024845"/>
                <a:gd name="connsiteY368" fmla="*/ 436679 h 1078499"/>
                <a:gd name="connsiteX369" fmla="*/ 2608352 w 3024845"/>
                <a:gd name="connsiteY369" fmla="*/ 436679 h 1078499"/>
                <a:gd name="connsiteX370" fmla="*/ 2608352 w 3024845"/>
                <a:gd name="connsiteY370" fmla="*/ 691769 h 1078499"/>
                <a:gd name="connsiteX371" fmla="*/ 2630646 w 3024845"/>
                <a:gd name="connsiteY371" fmla="*/ 691769 h 1078499"/>
                <a:gd name="connsiteX372" fmla="*/ 2630646 w 3024845"/>
                <a:gd name="connsiteY372" fmla="*/ 687445 h 1078499"/>
                <a:gd name="connsiteX373" fmla="*/ 2642806 w 3024845"/>
                <a:gd name="connsiteY373" fmla="*/ 687445 h 1078499"/>
                <a:gd name="connsiteX374" fmla="*/ 2642806 w 3024845"/>
                <a:gd name="connsiteY374" fmla="*/ 691769 h 1078499"/>
                <a:gd name="connsiteX375" fmla="*/ 2667126 w 3024845"/>
                <a:gd name="connsiteY375" fmla="*/ 691769 h 1078499"/>
                <a:gd name="connsiteX376" fmla="*/ 2667126 w 3024845"/>
                <a:gd name="connsiteY376" fmla="*/ 678798 h 1078499"/>
                <a:gd name="connsiteX377" fmla="*/ 2695500 w 3024845"/>
                <a:gd name="connsiteY377" fmla="*/ 678798 h 1078499"/>
                <a:gd name="connsiteX378" fmla="*/ 2707660 w 3024845"/>
                <a:gd name="connsiteY378" fmla="*/ 674474 h 1078499"/>
                <a:gd name="connsiteX379" fmla="*/ 2727927 w 3024845"/>
                <a:gd name="connsiteY379" fmla="*/ 678798 h 1078499"/>
                <a:gd name="connsiteX380" fmla="*/ 2727927 w 3024845"/>
                <a:gd name="connsiteY380" fmla="*/ 661504 h 1078499"/>
                <a:gd name="connsiteX381" fmla="*/ 2736034 w 3024845"/>
                <a:gd name="connsiteY381" fmla="*/ 661504 h 1078499"/>
                <a:gd name="connsiteX382" fmla="*/ 2736034 w 3024845"/>
                <a:gd name="connsiteY382" fmla="*/ 648533 h 1078499"/>
                <a:gd name="connsiteX383" fmla="*/ 2792781 w 3024845"/>
                <a:gd name="connsiteY383" fmla="*/ 648533 h 1078499"/>
                <a:gd name="connsiteX384" fmla="*/ 2792781 w 3024845"/>
                <a:gd name="connsiteY384" fmla="*/ 618268 h 1078499"/>
                <a:gd name="connsiteX385" fmla="*/ 2811021 w 3024845"/>
                <a:gd name="connsiteY385" fmla="*/ 618268 h 1078499"/>
                <a:gd name="connsiteX386" fmla="*/ 2811021 w 3024845"/>
                <a:gd name="connsiteY386" fmla="*/ 611783 h 1078499"/>
                <a:gd name="connsiteX387" fmla="*/ 2823181 w 3024845"/>
                <a:gd name="connsiteY387" fmla="*/ 611783 h 1078499"/>
                <a:gd name="connsiteX388" fmla="*/ 2823181 w 3024845"/>
                <a:gd name="connsiteY388" fmla="*/ 618268 h 1078499"/>
                <a:gd name="connsiteX389" fmla="*/ 2839395 w 3024845"/>
                <a:gd name="connsiteY389" fmla="*/ 618268 h 1078499"/>
                <a:gd name="connsiteX390" fmla="*/ 2839395 w 3024845"/>
                <a:gd name="connsiteY390" fmla="*/ 667989 h 1078499"/>
                <a:gd name="connsiteX391" fmla="*/ 2871822 w 3024845"/>
                <a:gd name="connsiteY391" fmla="*/ 667989 h 1078499"/>
                <a:gd name="connsiteX392" fmla="*/ 2871822 w 3024845"/>
                <a:gd name="connsiteY392" fmla="*/ 642048 h 1078499"/>
                <a:gd name="connsiteX393" fmla="*/ 2910329 w 3024845"/>
                <a:gd name="connsiteY393" fmla="*/ 642048 h 1078499"/>
                <a:gd name="connsiteX394" fmla="*/ 2910329 w 3024845"/>
                <a:gd name="connsiteY394" fmla="*/ 611783 h 1078499"/>
                <a:gd name="connsiteX395" fmla="*/ 2958970 w 3024845"/>
                <a:gd name="connsiteY395" fmla="*/ 611783 h 1078499"/>
                <a:gd name="connsiteX396" fmla="*/ 2958970 w 3024845"/>
                <a:gd name="connsiteY396" fmla="*/ 722939 h 1078499"/>
                <a:gd name="connsiteX397" fmla="*/ 2958970 w 3024845"/>
                <a:gd name="connsiteY397" fmla="*/ 736718 h 1078499"/>
                <a:gd name="connsiteX398" fmla="*/ 3024845 w 3024845"/>
                <a:gd name="connsiteY398" fmla="*/ 736718 h 1078499"/>
                <a:gd name="connsiteX399" fmla="*/ 3024845 w 3024845"/>
                <a:gd name="connsiteY399" fmla="*/ 1078499 h 1078499"/>
                <a:gd name="connsiteX400" fmla="*/ 2054 w 3024845"/>
                <a:gd name="connsiteY400" fmla="*/ 1076166 h 1078499"/>
                <a:gd name="connsiteX401" fmla="*/ 0 w 3024845"/>
                <a:gd name="connsiteY401" fmla="*/ 642048 h 1078499"/>
                <a:gd name="connsiteX402" fmla="*/ 20267 w 3024845"/>
                <a:gd name="connsiteY402" fmla="*/ 642048 h 1078499"/>
                <a:gd name="connsiteX403" fmla="*/ 20774 w 3024845"/>
                <a:gd name="connsiteY403" fmla="*/ 640967 h 1078499"/>
                <a:gd name="connsiteX404" fmla="*/ 24320 w 3024845"/>
                <a:gd name="connsiteY404" fmla="*/ 633401 h 1078499"/>
                <a:gd name="connsiteX405" fmla="*/ 26094 w 3024845"/>
                <a:gd name="connsiteY405" fmla="*/ 633671 h 1078499"/>
                <a:gd name="connsiteX406" fmla="*/ 38507 w 3024845"/>
                <a:gd name="connsiteY406" fmla="*/ 635562 h 1078499"/>
                <a:gd name="connsiteX407" fmla="*/ 39014 w 3024845"/>
                <a:gd name="connsiteY407" fmla="*/ 636914 h 1078499"/>
                <a:gd name="connsiteX408" fmla="*/ 42560 w 3024845"/>
                <a:gd name="connsiteY408" fmla="*/ 646371 h 1078499"/>
                <a:gd name="connsiteX409" fmla="*/ 68907 w 3024845"/>
                <a:gd name="connsiteY409" fmla="*/ 648533 h 1078499"/>
                <a:gd name="connsiteX410" fmla="*/ 68907 w 3024845"/>
                <a:gd name="connsiteY410" fmla="*/ 525312 h 1078499"/>
                <a:gd name="connsiteX411" fmla="*/ 70934 w 3024845"/>
                <a:gd name="connsiteY411" fmla="*/ 525312 h 1078499"/>
                <a:gd name="connsiteX412" fmla="*/ 85121 w 3024845"/>
                <a:gd name="connsiteY412" fmla="*/ 525312 h 1078499"/>
                <a:gd name="connsiteX413" fmla="*/ 85121 w 3024845"/>
                <a:gd name="connsiteY413" fmla="*/ 389120 h 1078499"/>
                <a:gd name="connsiteX414" fmla="*/ 86894 w 3024845"/>
                <a:gd name="connsiteY414" fmla="*/ 389120 h 1078499"/>
                <a:gd name="connsiteX415" fmla="*/ 99308 w 3024845"/>
                <a:gd name="connsiteY415" fmla="*/ 389120 h 1078499"/>
                <a:gd name="connsiteX416" fmla="*/ 99308 w 3024845"/>
                <a:gd name="connsiteY416" fmla="*/ 274546 h 1078499"/>
                <a:gd name="connsiteX417" fmla="*/ 103361 w 3024845"/>
                <a:gd name="connsiteY417" fmla="*/ 246442 h 1078499"/>
                <a:gd name="connsiteX418" fmla="*/ 105388 w 3024845"/>
                <a:gd name="connsiteY418" fmla="*/ 246442 h 1078499"/>
                <a:gd name="connsiteX419" fmla="*/ 119575 w 3024845"/>
                <a:gd name="connsiteY419" fmla="*/ 246442 h 1078499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72613 w 3024845"/>
                <a:gd name="connsiteY334" fmla="*/ 302649 h 1059043"/>
                <a:gd name="connsiteX335" fmla="*/ 2180720 w 3024845"/>
                <a:gd name="connsiteY335" fmla="*/ 555577 h 1059043"/>
                <a:gd name="connsiteX336" fmla="*/ 2245574 w 3024845"/>
                <a:gd name="connsiteY336" fmla="*/ 555577 h 1059043"/>
                <a:gd name="connsiteX337" fmla="*/ 2245574 w 3024845"/>
                <a:gd name="connsiteY337" fmla="*/ 631239 h 1059043"/>
                <a:gd name="connsiteX338" fmla="*/ 2253681 w 3024845"/>
                <a:gd name="connsiteY338" fmla="*/ 631239 h 1059043"/>
                <a:gd name="connsiteX339" fmla="*/ 2255708 w 3024845"/>
                <a:gd name="connsiteY339" fmla="*/ 624754 h 1059043"/>
                <a:gd name="connsiteX340" fmla="*/ 2261788 w 3024845"/>
                <a:gd name="connsiteY340" fmla="*/ 624754 h 1059043"/>
                <a:gd name="connsiteX341" fmla="*/ 2263815 w 3024845"/>
                <a:gd name="connsiteY341" fmla="*/ 633401 h 1059043"/>
                <a:gd name="connsiteX342" fmla="*/ 2275975 w 3024845"/>
                <a:gd name="connsiteY342" fmla="*/ 633401 h 1059043"/>
                <a:gd name="connsiteX343" fmla="*/ 2275975 w 3024845"/>
                <a:gd name="connsiteY343" fmla="*/ 626915 h 1059043"/>
                <a:gd name="connsiteX344" fmla="*/ 2298268 w 3024845"/>
                <a:gd name="connsiteY344" fmla="*/ 626915 h 1059043"/>
                <a:gd name="connsiteX345" fmla="*/ 2298268 w 3024845"/>
                <a:gd name="connsiteY345" fmla="*/ 633401 h 1059043"/>
                <a:gd name="connsiteX346" fmla="*/ 2318535 w 3024845"/>
                <a:gd name="connsiteY346" fmla="*/ 633401 h 1059043"/>
                <a:gd name="connsiteX347" fmla="*/ 2318535 w 3024845"/>
                <a:gd name="connsiteY347" fmla="*/ 678798 h 1059043"/>
                <a:gd name="connsiteX348" fmla="*/ 2332722 w 3024845"/>
                <a:gd name="connsiteY348" fmla="*/ 678798 h 1059043"/>
                <a:gd name="connsiteX349" fmla="*/ 2332722 w 3024845"/>
                <a:gd name="connsiteY349" fmla="*/ 665827 h 1059043"/>
                <a:gd name="connsiteX350" fmla="*/ 2348936 w 3024845"/>
                <a:gd name="connsiteY350" fmla="*/ 665827 h 1059043"/>
                <a:gd name="connsiteX351" fmla="*/ 2348936 w 3024845"/>
                <a:gd name="connsiteY351" fmla="*/ 486400 h 1059043"/>
                <a:gd name="connsiteX352" fmla="*/ 2355016 w 3024845"/>
                <a:gd name="connsiteY352" fmla="*/ 479914 h 1059043"/>
                <a:gd name="connsiteX353" fmla="*/ 2427977 w 3024845"/>
                <a:gd name="connsiteY353" fmla="*/ 479914 h 1059043"/>
                <a:gd name="connsiteX354" fmla="*/ 2427977 w 3024845"/>
                <a:gd name="connsiteY354" fmla="*/ 488562 h 1059043"/>
                <a:gd name="connsiteX355" fmla="*/ 2438110 w 3024845"/>
                <a:gd name="connsiteY355" fmla="*/ 488562 h 1059043"/>
                <a:gd name="connsiteX356" fmla="*/ 2438110 w 3024845"/>
                <a:gd name="connsiteY356" fmla="*/ 603136 h 1059043"/>
                <a:gd name="connsiteX357" fmla="*/ 2460404 w 3024845"/>
                <a:gd name="connsiteY357" fmla="*/ 603136 h 1059043"/>
                <a:gd name="connsiteX358" fmla="*/ 2460404 w 3024845"/>
                <a:gd name="connsiteY358" fmla="*/ 536121 h 1059043"/>
                <a:gd name="connsiteX359" fmla="*/ 2486751 w 3024845"/>
                <a:gd name="connsiteY359" fmla="*/ 536121 h 1059043"/>
                <a:gd name="connsiteX360" fmla="*/ 2490804 w 3024845"/>
                <a:gd name="connsiteY360" fmla="*/ 531797 h 1059043"/>
                <a:gd name="connsiteX361" fmla="*/ 2498911 w 3024845"/>
                <a:gd name="connsiteY361" fmla="*/ 531797 h 1059043"/>
                <a:gd name="connsiteX362" fmla="*/ 2502964 w 3024845"/>
                <a:gd name="connsiteY362" fmla="*/ 536121 h 1059043"/>
                <a:gd name="connsiteX363" fmla="*/ 2525258 w 3024845"/>
                <a:gd name="connsiteY363" fmla="*/ 536121 h 1059043"/>
                <a:gd name="connsiteX364" fmla="*/ 2525258 w 3024845"/>
                <a:gd name="connsiteY364" fmla="*/ 419385 h 1059043"/>
                <a:gd name="connsiteX365" fmla="*/ 2582005 w 3024845"/>
                <a:gd name="connsiteY365" fmla="*/ 408576 h 1059043"/>
                <a:gd name="connsiteX366" fmla="*/ 2582005 w 3024845"/>
                <a:gd name="connsiteY366" fmla="*/ 409657 h 1059043"/>
                <a:gd name="connsiteX367" fmla="*/ 2582005 w 3024845"/>
                <a:gd name="connsiteY367" fmla="*/ 417223 h 1059043"/>
                <a:gd name="connsiteX368" fmla="*/ 2608352 w 3024845"/>
                <a:gd name="connsiteY368" fmla="*/ 417223 h 1059043"/>
                <a:gd name="connsiteX369" fmla="*/ 2608352 w 3024845"/>
                <a:gd name="connsiteY369" fmla="*/ 672313 h 1059043"/>
                <a:gd name="connsiteX370" fmla="*/ 2630646 w 3024845"/>
                <a:gd name="connsiteY370" fmla="*/ 672313 h 1059043"/>
                <a:gd name="connsiteX371" fmla="*/ 2630646 w 3024845"/>
                <a:gd name="connsiteY371" fmla="*/ 667989 h 1059043"/>
                <a:gd name="connsiteX372" fmla="*/ 2642806 w 3024845"/>
                <a:gd name="connsiteY372" fmla="*/ 667989 h 1059043"/>
                <a:gd name="connsiteX373" fmla="*/ 2642806 w 3024845"/>
                <a:gd name="connsiteY373" fmla="*/ 672313 h 1059043"/>
                <a:gd name="connsiteX374" fmla="*/ 2667126 w 3024845"/>
                <a:gd name="connsiteY374" fmla="*/ 672313 h 1059043"/>
                <a:gd name="connsiteX375" fmla="*/ 2667126 w 3024845"/>
                <a:gd name="connsiteY375" fmla="*/ 659342 h 1059043"/>
                <a:gd name="connsiteX376" fmla="*/ 2695500 w 3024845"/>
                <a:gd name="connsiteY376" fmla="*/ 659342 h 1059043"/>
                <a:gd name="connsiteX377" fmla="*/ 2707660 w 3024845"/>
                <a:gd name="connsiteY377" fmla="*/ 655018 h 1059043"/>
                <a:gd name="connsiteX378" fmla="*/ 2727927 w 3024845"/>
                <a:gd name="connsiteY378" fmla="*/ 659342 h 1059043"/>
                <a:gd name="connsiteX379" fmla="*/ 2727927 w 3024845"/>
                <a:gd name="connsiteY379" fmla="*/ 642048 h 1059043"/>
                <a:gd name="connsiteX380" fmla="*/ 2736034 w 3024845"/>
                <a:gd name="connsiteY380" fmla="*/ 642048 h 1059043"/>
                <a:gd name="connsiteX381" fmla="*/ 2736034 w 3024845"/>
                <a:gd name="connsiteY381" fmla="*/ 629077 h 1059043"/>
                <a:gd name="connsiteX382" fmla="*/ 2792781 w 3024845"/>
                <a:gd name="connsiteY382" fmla="*/ 629077 h 1059043"/>
                <a:gd name="connsiteX383" fmla="*/ 2792781 w 3024845"/>
                <a:gd name="connsiteY383" fmla="*/ 598812 h 1059043"/>
                <a:gd name="connsiteX384" fmla="*/ 2811021 w 3024845"/>
                <a:gd name="connsiteY384" fmla="*/ 598812 h 1059043"/>
                <a:gd name="connsiteX385" fmla="*/ 2811021 w 3024845"/>
                <a:gd name="connsiteY385" fmla="*/ 592327 h 1059043"/>
                <a:gd name="connsiteX386" fmla="*/ 2823181 w 3024845"/>
                <a:gd name="connsiteY386" fmla="*/ 592327 h 1059043"/>
                <a:gd name="connsiteX387" fmla="*/ 2823181 w 3024845"/>
                <a:gd name="connsiteY387" fmla="*/ 598812 h 1059043"/>
                <a:gd name="connsiteX388" fmla="*/ 2839395 w 3024845"/>
                <a:gd name="connsiteY388" fmla="*/ 598812 h 1059043"/>
                <a:gd name="connsiteX389" fmla="*/ 2839395 w 3024845"/>
                <a:gd name="connsiteY389" fmla="*/ 648533 h 1059043"/>
                <a:gd name="connsiteX390" fmla="*/ 2871822 w 3024845"/>
                <a:gd name="connsiteY390" fmla="*/ 648533 h 1059043"/>
                <a:gd name="connsiteX391" fmla="*/ 2871822 w 3024845"/>
                <a:gd name="connsiteY391" fmla="*/ 622592 h 1059043"/>
                <a:gd name="connsiteX392" fmla="*/ 2910329 w 3024845"/>
                <a:gd name="connsiteY392" fmla="*/ 622592 h 1059043"/>
                <a:gd name="connsiteX393" fmla="*/ 2910329 w 3024845"/>
                <a:gd name="connsiteY393" fmla="*/ 592327 h 1059043"/>
                <a:gd name="connsiteX394" fmla="*/ 2958970 w 3024845"/>
                <a:gd name="connsiteY394" fmla="*/ 592327 h 1059043"/>
                <a:gd name="connsiteX395" fmla="*/ 2958970 w 3024845"/>
                <a:gd name="connsiteY395" fmla="*/ 703483 h 1059043"/>
                <a:gd name="connsiteX396" fmla="*/ 2958970 w 3024845"/>
                <a:gd name="connsiteY396" fmla="*/ 717262 h 1059043"/>
                <a:gd name="connsiteX397" fmla="*/ 3024845 w 3024845"/>
                <a:gd name="connsiteY397" fmla="*/ 717262 h 1059043"/>
                <a:gd name="connsiteX398" fmla="*/ 3024845 w 3024845"/>
                <a:gd name="connsiteY398" fmla="*/ 1059043 h 1059043"/>
                <a:gd name="connsiteX399" fmla="*/ 2054 w 3024845"/>
                <a:gd name="connsiteY399" fmla="*/ 1056710 h 1059043"/>
                <a:gd name="connsiteX400" fmla="*/ 0 w 3024845"/>
                <a:gd name="connsiteY400" fmla="*/ 622592 h 1059043"/>
                <a:gd name="connsiteX401" fmla="*/ 20267 w 3024845"/>
                <a:gd name="connsiteY401" fmla="*/ 622592 h 1059043"/>
                <a:gd name="connsiteX402" fmla="*/ 20774 w 3024845"/>
                <a:gd name="connsiteY402" fmla="*/ 621511 h 1059043"/>
                <a:gd name="connsiteX403" fmla="*/ 24320 w 3024845"/>
                <a:gd name="connsiteY403" fmla="*/ 613945 h 1059043"/>
                <a:gd name="connsiteX404" fmla="*/ 26094 w 3024845"/>
                <a:gd name="connsiteY404" fmla="*/ 614215 h 1059043"/>
                <a:gd name="connsiteX405" fmla="*/ 38507 w 3024845"/>
                <a:gd name="connsiteY405" fmla="*/ 616106 h 1059043"/>
                <a:gd name="connsiteX406" fmla="*/ 39014 w 3024845"/>
                <a:gd name="connsiteY406" fmla="*/ 617458 h 1059043"/>
                <a:gd name="connsiteX407" fmla="*/ 42560 w 3024845"/>
                <a:gd name="connsiteY407" fmla="*/ 626915 h 1059043"/>
                <a:gd name="connsiteX408" fmla="*/ 68907 w 3024845"/>
                <a:gd name="connsiteY408" fmla="*/ 629077 h 1059043"/>
                <a:gd name="connsiteX409" fmla="*/ 68907 w 3024845"/>
                <a:gd name="connsiteY409" fmla="*/ 505856 h 1059043"/>
                <a:gd name="connsiteX410" fmla="*/ 70934 w 3024845"/>
                <a:gd name="connsiteY410" fmla="*/ 505856 h 1059043"/>
                <a:gd name="connsiteX411" fmla="*/ 85121 w 3024845"/>
                <a:gd name="connsiteY411" fmla="*/ 505856 h 1059043"/>
                <a:gd name="connsiteX412" fmla="*/ 85121 w 3024845"/>
                <a:gd name="connsiteY412" fmla="*/ 369664 h 1059043"/>
                <a:gd name="connsiteX413" fmla="*/ 86894 w 3024845"/>
                <a:gd name="connsiteY413" fmla="*/ 369664 h 1059043"/>
                <a:gd name="connsiteX414" fmla="*/ 99308 w 3024845"/>
                <a:gd name="connsiteY414" fmla="*/ 369664 h 1059043"/>
                <a:gd name="connsiteX415" fmla="*/ 99308 w 3024845"/>
                <a:gd name="connsiteY415" fmla="*/ 255090 h 1059043"/>
                <a:gd name="connsiteX416" fmla="*/ 103361 w 3024845"/>
                <a:gd name="connsiteY416" fmla="*/ 226986 h 1059043"/>
                <a:gd name="connsiteX417" fmla="*/ 105388 w 3024845"/>
                <a:gd name="connsiteY417" fmla="*/ 226986 h 1059043"/>
                <a:gd name="connsiteX418" fmla="*/ 119575 w 3024845"/>
                <a:gd name="connsiteY41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80720 w 3024845"/>
                <a:gd name="connsiteY334" fmla="*/ 555577 h 1059043"/>
                <a:gd name="connsiteX335" fmla="*/ 2245574 w 3024845"/>
                <a:gd name="connsiteY335" fmla="*/ 555577 h 1059043"/>
                <a:gd name="connsiteX336" fmla="*/ 2245574 w 3024845"/>
                <a:gd name="connsiteY336" fmla="*/ 631239 h 1059043"/>
                <a:gd name="connsiteX337" fmla="*/ 2253681 w 3024845"/>
                <a:gd name="connsiteY337" fmla="*/ 631239 h 1059043"/>
                <a:gd name="connsiteX338" fmla="*/ 2255708 w 3024845"/>
                <a:gd name="connsiteY338" fmla="*/ 624754 h 1059043"/>
                <a:gd name="connsiteX339" fmla="*/ 2261788 w 3024845"/>
                <a:gd name="connsiteY339" fmla="*/ 624754 h 1059043"/>
                <a:gd name="connsiteX340" fmla="*/ 2263815 w 3024845"/>
                <a:gd name="connsiteY340" fmla="*/ 633401 h 1059043"/>
                <a:gd name="connsiteX341" fmla="*/ 2275975 w 3024845"/>
                <a:gd name="connsiteY341" fmla="*/ 633401 h 1059043"/>
                <a:gd name="connsiteX342" fmla="*/ 2275975 w 3024845"/>
                <a:gd name="connsiteY342" fmla="*/ 626915 h 1059043"/>
                <a:gd name="connsiteX343" fmla="*/ 2298268 w 3024845"/>
                <a:gd name="connsiteY343" fmla="*/ 626915 h 1059043"/>
                <a:gd name="connsiteX344" fmla="*/ 2298268 w 3024845"/>
                <a:gd name="connsiteY344" fmla="*/ 633401 h 1059043"/>
                <a:gd name="connsiteX345" fmla="*/ 2318535 w 3024845"/>
                <a:gd name="connsiteY345" fmla="*/ 633401 h 1059043"/>
                <a:gd name="connsiteX346" fmla="*/ 2318535 w 3024845"/>
                <a:gd name="connsiteY346" fmla="*/ 678798 h 1059043"/>
                <a:gd name="connsiteX347" fmla="*/ 2332722 w 3024845"/>
                <a:gd name="connsiteY347" fmla="*/ 678798 h 1059043"/>
                <a:gd name="connsiteX348" fmla="*/ 2332722 w 3024845"/>
                <a:gd name="connsiteY348" fmla="*/ 665827 h 1059043"/>
                <a:gd name="connsiteX349" fmla="*/ 2348936 w 3024845"/>
                <a:gd name="connsiteY349" fmla="*/ 665827 h 1059043"/>
                <a:gd name="connsiteX350" fmla="*/ 2348936 w 3024845"/>
                <a:gd name="connsiteY350" fmla="*/ 486400 h 1059043"/>
                <a:gd name="connsiteX351" fmla="*/ 2355016 w 3024845"/>
                <a:gd name="connsiteY351" fmla="*/ 479914 h 1059043"/>
                <a:gd name="connsiteX352" fmla="*/ 2427977 w 3024845"/>
                <a:gd name="connsiteY352" fmla="*/ 479914 h 1059043"/>
                <a:gd name="connsiteX353" fmla="*/ 2427977 w 3024845"/>
                <a:gd name="connsiteY353" fmla="*/ 488562 h 1059043"/>
                <a:gd name="connsiteX354" fmla="*/ 2438110 w 3024845"/>
                <a:gd name="connsiteY354" fmla="*/ 488562 h 1059043"/>
                <a:gd name="connsiteX355" fmla="*/ 2438110 w 3024845"/>
                <a:gd name="connsiteY355" fmla="*/ 603136 h 1059043"/>
                <a:gd name="connsiteX356" fmla="*/ 2460404 w 3024845"/>
                <a:gd name="connsiteY356" fmla="*/ 603136 h 1059043"/>
                <a:gd name="connsiteX357" fmla="*/ 2460404 w 3024845"/>
                <a:gd name="connsiteY357" fmla="*/ 536121 h 1059043"/>
                <a:gd name="connsiteX358" fmla="*/ 2486751 w 3024845"/>
                <a:gd name="connsiteY358" fmla="*/ 536121 h 1059043"/>
                <a:gd name="connsiteX359" fmla="*/ 2490804 w 3024845"/>
                <a:gd name="connsiteY359" fmla="*/ 531797 h 1059043"/>
                <a:gd name="connsiteX360" fmla="*/ 2498911 w 3024845"/>
                <a:gd name="connsiteY360" fmla="*/ 531797 h 1059043"/>
                <a:gd name="connsiteX361" fmla="*/ 2502964 w 3024845"/>
                <a:gd name="connsiteY361" fmla="*/ 536121 h 1059043"/>
                <a:gd name="connsiteX362" fmla="*/ 2525258 w 3024845"/>
                <a:gd name="connsiteY362" fmla="*/ 536121 h 1059043"/>
                <a:gd name="connsiteX363" fmla="*/ 2525258 w 3024845"/>
                <a:gd name="connsiteY363" fmla="*/ 419385 h 1059043"/>
                <a:gd name="connsiteX364" fmla="*/ 2582005 w 3024845"/>
                <a:gd name="connsiteY364" fmla="*/ 408576 h 1059043"/>
                <a:gd name="connsiteX365" fmla="*/ 2582005 w 3024845"/>
                <a:gd name="connsiteY365" fmla="*/ 409657 h 1059043"/>
                <a:gd name="connsiteX366" fmla="*/ 2582005 w 3024845"/>
                <a:gd name="connsiteY366" fmla="*/ 417223 h 1059043"/>
                <a:gd name="connsiteX367" fmla="*/ 2608352 w 3024845"/>
                <a:gd name="connsiteY367" fmla="*/ 417223 h 1059043"/>
                <a:gd name="connsiteX368" fmla="*/ 2608352 w 3024845"/>
                <a:gd name="connsiteY368" fmla="*/ 672313 h 1059043"/>
                <a:gd name="connsiteX369" fmla="*/ 2630646 w 3024845"/>
                <a:gd name="connsiteY369" fmla="*/ 672313 h 1059043"/>
                <a:gd name="connsiteX370" fmla="*/ 2630646 w 3024845"/>
                <a:gd name="connsiteY370" fmla="*/ 667989 h 1059043"/>
                <a:gd name="connsiteX371" fmla="*/ 2642806 w 3024845"/>
                <a:gd name="connsiteY371" fmla="*/ 667989 h 1059043"/>
                <a:gd name="connsiteX372" fmla="*/ 2642806 w 3024845"/>
                <a:gd name="connsiteY372" fmla="*/ 672313 h 1059043"/>
                <a:gd name="connsiteX373" fmla="*/ 2667126 w 3024845"/>
                <a:gd name="connsiteY373" fmla="*/ 672313 h 1059043"/>
                <a:gd name="connsiteX374" fmla="*/ 2667126 w 3024845"/>
                <a:gd name="connsiteY374" fmla="*/ 659342 h 1059043"/>
                <a:gd name="connsiteX375" fmla="*/ 2695500 w 3024845"/>
                <a:gd name="connsiteY375" fmla="*/ 659342 h 1059043"/>
                <a:gd name="connsiteX376" fmla="*/ 2707660 w 3024845"/>
                <a:gd name="connsiteY376" fmla="*/ 655018 h 1059043"/>
                <a:gd name="connsiteX377" fmla="*/ 2727927 w 3024845"/>
                <a:gd name="connsiteY377" fmla="*/ 659342 h 1059043"/>
                <a:gd name="connsiteX378" fmla="*/ 2727927 w 3024845"/>
                <a:gd name="connsiteY378" fmla="*/ 642048 h 1059043"/>
                <a:gd name="connsiteX379" fmla="*/ 2736034 w 3024845"/>
                <a:gd name="connsiteY379" fmla="*/ 642048 h 1059043"/>
                <a:gd name="connsiteX380" fmla="*/ 2736034 w 3024845"/>
                <a:gd name="connsiteY380" fmla="*/ 629077 h 1059043"/>
                <a:gd name="connsiteX381" fmla="*/ 2792781 w 3024845"/>
                <a:gd name="connsiteY381" fmla="*/ 629077 h 1059043"/>
                <a:gd name="connsiteX382" fmla="*/ 2792781 w 3024845"/>
                <a:gd name="connsiteY382" fmla="*/ 598812 h 1059043"/>
                <a:gd name="connsiteX383" fmla="*/ 2811021 w 3024845"/>
                <a:gd name="connsiteY383" fmla="*/ 598812 h 1059043"/>
                <a:gd name="connsiteX384" fmla="*/ 2811021 w 3024845"/>
                <a:gd name="connsiteY384" fmla="*/ 592327 h 1059043"/>
                <a:gd name="connsiteX385" fmla="*/ 2823181 w 3024845"/>
                <a:gd name="connsiteY385" fmla="*/ 592327 h 1059043"/>
                <a:gd name="connsiteX386" fmla="*/ 2823181 w 3024845"/>
                <a:gd name="connsiteY386" fmla="*/ 598812 h 1059043"/>
                <a:gd name="connsiteX387" fmla="*/ 2839395 w 3024845"/>
                <a:gd name="connsiteY387" fmla="*/ 598812 h 1059043"/>
                <a:gd name="connsiteX388" fmla="*/ 2839395 w 3024845"/>
                <a:gd name="connsiteY388" fmla="*/ 648533 h 1059043"/>
                <a:gd name="connsiteX389" fmla="*/ 2871822 w 3024845"/>
                <a:gd name="connsiteY389" fmla="*/ 648533 h 1059043"/>
                <a:gd name="connsiteX390" fmla="*/ 2871822 w 3024845"/>
                <a:gd name="connsiteY390" fmla="*/ 622592 h 1059043"/>
                <a:gd name="connsiteX391" fmla="*/ 2910329 w 3024845"/>
                <a:gd name="connsiteY391" fmla="*/ 622592 h 1059043"/>
                <a:gd name="connsiteX392" fmla="*/ 2910329 w 3024845"/>
                <a:gd name="connsiteY392" fmla="*/ 592327 h 1059043"/>
                <a:gd name="connsiteX393" fmla="*/ 2958970 w 3024845"/>
                <a:gd name="connsiteY393" fmla="*/ 592327 h 1059043"/>
                <a:gd name="connsiteX394" fmla="*/ 2958970 w 3024845"/>
                <a:gd name="connsiteY394" fmla="*/ 703483 h 1059043"/>
                <a:gd name="connsiteX395" fmla="*/ 2958970 w 3024845"/>
                <a:gd name="connsiteY395" fmla="*/ 717262 h 1059043"/>
                <a:gd name="connsiteX396" fmla="*/ 3024845 w 3024845"/>
                <a:gd name="connsiteY396" fmla="*/ 717262 h 1059043"/>
                <a:gd name="connsiteX397" fmla="*/ 3024845 w 3024845"/>
                <a:gd name="connsiteY397" fmla="*/ 1059043 h 1059043"/>
                <a:gd name="connsiteX398" fmla="*/ 2054 w 3024845"/>
                <a:gd name="connsiteY398" fmla="*/ 1056710 h 1059043"/>
                <a:gd name="connsiteX399" fmla="*/ 0 w 3024845"/>
                <a:gd name="connsiteY399" fmla="*/ 622592 h 1059043"/>
                <a:gd name="connsiteX400" fmla="*/ 20267 w 3024845"/>
                <a:gd name="connsiteY400" fmla="*/ 622592 h 1059043"/>
                <a:gd name="connsiteX401" fmla="*/ 20774 w 3024845"/>
                <a:gd name="connsiteY401" fmla="*/ 621511 h 1059043"/>
                <a:gd name="connsiteX402" fmla="*/ 24320 w 3024845"/>
                <a:gd name="connsiteY402" fmla="*/ 613945 h 1059043"/>
                <a:gd name="connsiteX403" fmla="*/ 26094 w 3024845"/>
                <a:gd name="connsiteY403" fmla="*/ 614215 h 1059043"/>
                <a:gd name="connsiteX404" fmla="*/ 38507 w 3024845"/>
                <a:gd name="connsiteY404" fmla="*/ 616106 h 1059043"/>
                <a:gd name="connsiteX405" fmla="*/ 39014 w 3024845"/>
                <a:gd name="connsiteY405" fmla="*/ 617458 h 1059043"/>
                <a:gd name="connsiteX406" fmla="*/ 42560 w 3024845"/>
                <a:gd name="connsiteY406" fmla="*/ 626915 h 1059043"/>
                <a:gd name="connsiteX407" fmla="*/ 68907 w 3024845"/>
                <a:gd name="connsiteY407" fmla="*/ 629077 h 1059043"/>
                <a:gd name="connsiteX408" fmla="*/ 68907 w 3024845"/>
                <a:gd name="connsiteY408" fmla="*/ 505856 h 1059043"/>
                <a:gd name="connsiteX409" fmla="*/ 70934 w 3024845"/>
                <a:gd name="connsiteY409" fmla="*/ 505856 h 1059043"/>
                <a:gd name="connsiteX410" fmla="*/ 85121 w 3024845"/>
                <a:gd name="connsiteY410" fmla="*/ 505856 h 1059043"/>
                <a:gd name="connsiteX411" fmla="*/ 85121 w 3024845"/>
                <a:gd name="connsiteY411" fmla="*/ 369664 h 1059043"/>
                <a:gd name="connsiteX412" fmla="*/ 86894 w 3024845"/>
                <a:gd name="connsiteY412" fmla="*/ 369664 h 1059043"/>
                <a:gd name="connsiteX413" fmla="*/ 99308 w 3024845"/>
                <a:gd name="connsiteY413" fmla="*/ 369664 h 1059043"/>
                <a:gd name="connsiteX414" fmla="*/ 99308 w 3024845"/>
                <a:gd name="connsiteY414" fmla="*/ 255090 h 1059043"/>
                <a:gd name="connsiteX415" fmla="*/ 103361 w 3024845"/>
                <a:gd name="connsiteY415" fmla="*/ 226986 h 1059043"/>
                <a:gd name="connsiteX416" fmla="*/ 105388 w 3024845"/>
                <a:gd name="connsiteY416" fmla="*/ 226986 h 1059043"/>
                <a:gd name="connsiteX417" fmla="*/ 119575 w 3024845"/>
                <a:gd name="connsiteY41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0720 w 3024845"/>
                <a:gd name="connsiteY333" fmla="*/ 555577 h 1059043"/>
                <a:gd name="connsiteX334" fmla="*/ 2245574 w 3024845"/>
                <a:gd name="connsiteY334" fmla="*/ 555577 h 1059043"/>
                <a:gd name="connsiteX335" fmla="*/ 2245574 w 3024845"/>
                <a:gd name="connsiteY335" fmla="*/ 631239 h 1059043"/>
                <a:gd name="connsiteX336" fmla="*/ 2253681 w 3024845"/>
                <a:gd name="connsiteY336" fmla="*/ 631239 h 1059043"/>
                <a:gd name="connsiteX337" fmla="*/ 2255708 w 3024845"/>
                <a:gd name="connsiteY337" fmla="*/ 624754 h 1059043"/>
                <a:gd name="connsiteX338" fmla="*/ 2261788 w 3024845"/>
                <a:gd name="connsiteY338" fmla="*/ 624754 h 1059043"/>
                <a:gd name="connsiteX339" fmla="*/ 2263815 w 3024845"/>
                <a:gd name="connsiteY339" fmla="*/ 633401 h 1059043"/>
                <a:gd name="connsiteX340" fmla="*/ 2275975 w 3024845"/>
                <a:gd name="connsiteY340" fmla="*/ 633401 h 1059043"/>
                <a:gd name="connsiteX341" fmla="*/ 2275975 w 3024845"/>
                <a:gd name="connsiteY341" fmla="*/ 626915 h 1059043"/>
                <a:gd name="connsiteX342" fmla="*/ 2298268 w 3024845"/>
                <a:gd name="connsiteY342" fmla="*/ 626915 h 1059043"/>
                <a:gd name="connsiteX343" fmla="*/ 2298268 w 3024845"/>
                <a:gd name="connsiteY343" fmla="*/ 633401 h 1059043"/>
                <a:gd name="connsiteX344" fmla="*/ 2318535 w 3024845"/>
                <a:gd name="connsiteY344" fmla="*/ 633401 h 1059043"/>
                <a:gd name="connsiteX345" fmla="*/ 2318535 w 3024845"/>
                <a:gd name="connsiteY345" fmla="*/ 678798 h 1059043"/>
                <a:gd name="connsiteX346" fmla="*/ 2332722 w 3024845"/>
                <a:gd name="connsiteY346" fmla="*/ 678798 h 1059043"/>
                <a:gd name="connsiteX347" fmla="*/ 2332722 w 3024845"/>
                <a:gd name="connsiteY347" fmla="*/ 665827 h 1059043"/>
                <a:gd name="connsiteX348" fmla="*/ 2348936 w 3024845"/>
                <a:gd name="connsiteY348" fmla="*/ 665827 h 1059043"/>
                <a:gd name="connsiteX349" fmla="*/ 2348936 w 3024845"/>
                <a:gd name="connsiteY349" fmla="*/ 486400 h 1059043"/>
                <a:gd name="connsiteX350" fmla="*/ 2355016 w 3024845"/>
                <a:gd name="connsiteY350" fmla="*/ 479914 h 1059043"/>
                <a:gd name="connsiteX351" fmla="*/ 2427977 w 3024845"/>
                <a:gd name="connsiteY351" fmla="*/ 479914 h 1059043"/>
                <a:gd name="connsiteX352" fmla="*/ 2427977 w 3024845"/>
                <a:gd name="connsiteY352" fmla="*/ 488562 h 1059043"/>
                <a:gd name="connsiteX353" fmla="*/ 2438110 w 3024845"/>
                <a:gd name="connsiteY353" fmla="*/ 488562 h 1059043"/>
                <a:gd name="connsiteX354" fmla="*/ 2438110 w 3024845"/>
                <a:gd name="connsiteY354" fmla="*/ 603136 h 1059043"/>
                <a:gd name="connsiteX355" fmla="*/ 2460404 w 3024845"/>
                <a:gd name="connsiteY355" fmla="*/ 603136 h 1059043"/>
                <a:gd name="connsiteX356" fmla="*/ 2460404 w 3024845"/>
                <a:gd name="connsiteY356" fmla="*/ 536121 h 1059043"/>
                <a:gd name="connsiteX357" fmla="*/ 2486751 w 3024845"/>
                <a:gd name="connsiteY357" fmla="*/ 536121 h 1059043"/>
                <a:gd name="connsiteX358" fmla="*/ 2490804 w 3024845"/>
                <a:gd name="connsiteY358" fmla="*/ 531797 h 1059043"/>
                <a:gd name="connsiteX359" fmla="*/ 2498911 w 3024845"/>
                <a:gd name="connsiteY359" fmla="*/ 531797 h 1059043"/>
                <a:gd name="connsiteX360" fmla="*/ 2502964 w 3024845"/>
                <a:gd name="connsiteY360" fmla="*/ 536121 h 1059043"/>
                <a:gd name="connsiteX361" fmla="*/ 2525258 w 3024845"/>
                <a:gd name="connsiteY361" fmla="*/ 536121 h 1059043"/>
                <a:gd name="connsiteX362" fmla="*/ 2525258 w 3024845"/>
                <a:gd name="connsiteY362" fmla="*/ 419385 h 1059043"/>
                <a:gd name="connsiteX363" fmla="*/ 2582005 w 3024845"/>
                <a:gd name="connsiteY363" fmla="*/ 408576 h 1059043"/>
                <a:gd name="connsiteX364" fmla="*/ 2582005 w 3024845"/>
                <a:gd name="connsiteY364" fmla="*/ 409657 h 1059043"/>
                <a:gd name="connsiteX365" fmla="*/ 2582005 w 3024845"/>
                <a:gd name="connsiteY365" fmla="*/ 417223 h 1059043"/>
                <a:gd name="connsiteX366" fmla="*/ 2608352 w 3024845"/>
                <a:gd name="connsiteY366" fmla="*/ 417223 h 1059043"/>
                <a:gd name="connsiteX367" fmla="*/ 2608352 w 3024845"/>
                <a:gd name="connsiteY367" fmla="*/ 672313 h 1059043"/>
                <a:gd name="connsiteX368" fmla="*/ 2630646 w 3024845"/>
                <a:gd name="connsiteY368" fmla="*/ 672313 h 1059043"/>
                <a:gd name="connsiteX369" fmla="*/ 2630646 w 3024845"/>
                <a:gd name="connsiteY369" fmla="*/ 667989 h 1059043"/>
                <a:gd name="connsiteX370" fmla="*/ 2642806 w 3024845"/>
                <a:gd name="connsiteY370" fmla="*/ 667989 h 1059043"/>
                <a:gd name="connsiteX371" fmla="*/ 2642806 w 3024845"/>
                <a:gd name="connsiteY371" fmla="*/ 672313 h 1059043"/>
                <a:gd name="connsiteX372" fmla="*/ 2667126 w 3024845"/>
                <a:gd name="connsiteY372" fmla="*/ 672313 h 1059043"/>
                <a:gd name="connsiteX373" fmla="*/ 2667126 w 3024845"/>
                <a:gd name="connsiteY373" fmla="*/ 659342 h 1059043"/>
                <a:gd name="connsiteX374" fmla="*/ 2695500 w 3024845"/>
                <a:gd name="connsiteY374" fmla="*/ 659342 h 1059043"/>
                <a:gd name="connsiteX375" fmla="*/ 2707660 w 3024845"/>
                <a:gd name="connsiteY375" fmla="*/ 655018 h 1059043"/>
                <a:gd name="connsiteX376" fmla="*/ 2727927 w 3024845"/>
                <a:gd name="connsiteY376" fmla="*/ 659342 h 1059043"/>
                <a:gd name="connsiteX377" fmla="*/ 2727927 w 3024845"/>
                <a:gd name="connsiteY377" fmla="*/ 642048 h 1059043"/>
                <a:gd name="connsiteX378" fmla="*/ 2736034 w 3024845"/>
                <a:gd name="connsiteY378" fmla="*/ 642048 h 1059043"/>
                <a:gd name="connsiteX379" fmla="*/ 2736034 w 3024845"/>
                <a:gd name="connsiteY379" fmla="*/ 629077 h 1059043"/>
                <a:gd name="connsiteX380" fmla="*/ 2792781 w 3024845"/>
                <a:gd name="connsiteY380" fmla="*/ 629077 h 1059043"/>
                <a:gd name="connsiteX381" fmla="*/ 2792781 w 3024845"/>
                <a:gd name="connsiteY381" fmla="*/ 598812 h 1059043"/>
                <a:gd name="connsiteX382" fmla="*/ 2811021 w 3024845"/>
                <a:gd name="connsiteY382" fmla="*/ 598812 h 1059043"/>
                <a:gd name="connsiteX383" fmla="*/ 2811021 w 3024845"/>
                <a:gd name="connsiteY383" fmla="*/ 592327 h 1059043"/>
                <a:gd name="connsiteX384" fmla="*/ 2823181 w 3024845"/>
                <a:gd name="connsiteY384" fmla="*/ 592327 h 1059043"/>
                <a:gd name="connsiteX385" fmla="*/ 2823181 w 3024845"/>
                <a:gd name="connsiteY385" fmla="*/ 598812 h 1059043"/>
                <a:gd name="connsiteX386" fmla="*/ 2839395 w 3024845"/>
                <a:gd name="connsiteY386" fmla="*/ 598812 h 1059043"/>
                <a:gd name="connsiteX387" fmla="*/ 2839395 w 3024845"/>
                <a:gd name="connsiteY387" fmla="*/ 648533 h 1059043"/>
                <a:gd name="connsiteX388" fmla="*/ 2871822 w 3024845"/>
                <a:gd name="connsiteY388" fmla="*/ 648533 h 1059043"/>
                <a:gd name="connsiteX389" fmla="*/ 2871822 w 3024845"/>
                <a:gd name="connsiteY389" fmla="*/ 622592 h 1059043"/>
                <a:gd name="connsiteX390" fmla="*/ 2910329 w 3024845"/>
                <a:gd name="connsiteY390" fmla="*/ 622592 h 1059043"/>
                <a:gd name="connsiteX391" fmla="*/ 2910329 w 3024845"/>
                <a:gd name="connsiteY391" fmla="*/ 592327 h 1059043"/>
                <a:gd name="connsiteX392" fmla="*/ 2958970 w 3024845"/>
                <a:gd name="connsiteY392" fmla="*/ 592327 h 1059043"/>
                <a:gd name="connsiteX393" fmla="*/ 2958970 w 3024845"/>
                <a:gd name="connsiteY393" fmla="*/ 703483 h 1059043"/>
                <a:gd name="connsiteX394" fmla="*/ 2958970 w 3024845"/>
                <a:gd name="connsiteY394" fmla="*/ 717262 h 1059043"/>
                <a:gd name="connsiteX395" fmla="*/ 3024845 w 3024845"/>
                <a:gd name="connsiteY395" fmla="*/ 717262 h 1059043"/>
                <a:gd name="connsiteX396" fmla="*/ 3024845 w 3024845"/>
                <a:gd name="connsiteY396" fmla="*/ 1059043 h 1059043"/>
                <a:gd name="connsiteX397" fmla="*/ 2054 w 3024845"/>
                <a:gd name="connsiteY397" fmla="*/ 1056710 h 1059043"/>
                <a:gd name="connsiteX398" fmla="*/ 0 w 3024845"/>
                <a:gd name="connsiteY398" fmla="*/ 622592 h 1059043"/>
                <a:gd name="connsiteX399" fmla="*/ 20267 w 3024845"/>
                <a:gd name="connsiteY399" fmla="*/ 622592 h 1059043"/>
                <a:gd name="connsiteX400" fmla="*/ 20774 w 3024845"/>
                <a:gd name="connsiteY400" fmla="*/ 621511 h 1059043"/>
                <a:gd name="connsiteX401" fmla="*/ 24320 w 3024845"/>
                <a:gd name="connsiteY401" fmla="*/ 613945 h 1059043"/>
                <a:gd name="connsiteX402" fmla="*/ 26094 w 3024845"/>
                <a:gd name="connsiteY402" fmla="*/ 614215 h 1059043"/>
                <a:gd name="connsiteX403" fmla="*/ 38507 w 3024845"/>
                <a:gd name="connsiteY403" fmla="*/ 616106 h 1059043"/>
                <a:gd name="connsiteX404" fmla="*/ 39014 w 3024845"/>
                <a:gd name="connsiteY404" fmla="*/ 617458 h 1059043"/>
                <a:gd name="connsiteX405" fmla="*/ 42560 w 3024845"/>
                <a:gd name="connsiteY405" fmla="*/ 626915 h 1059043"/>
                <a:gd name="connsiteX406" fmla="*/ 68907 w 3024845"/>
                <a:gd name="connsiteY406" fmla="*/ 629077 h 1059043"/>
                <a:gd name="connsiteX407" fmla="*/ 68907 w 3024845"/>
                <a:gd name="connsiteY407" fmla="*/ 505856 h 1059043"/>
                <a:gd name="connsiteX408" fmla="*/ 70934 w 3024845"/>
                <a:gd name="connsiteY408" fmla="*/ 505856 h 1059043"/>
                <a:gd name="connsiteX409" fmla="*/ 85121 w 3024845"/>
                <a:gd name="connsiteY409" fmla="*/ 505856 h 1059043"/>
                <a:gd name="connsiteX410" fmla="*/ 85121 w 3024845"/>
                <a:gd name="connsiteY410" fmla="*/ 369664 h 1059043"/>
                <a:gd name="connsiteX411" fmla="*/ 86894 w 3024845"/>
                <a:gd name="connsiteY411" fmla="*/ 369664 h 1059043"/>
                <a:gd name="connsiteX412" fmla="*/ 99308 w 3024845"/>
                <a:gd name="connsiteY412" fmla="*/ 369664 h 1059043"/>
                <a:gd name="connsiteX413" fmla="*/ 99308 w 3024845"/>
                <a:gd name="connsiteY413" fmla="*/ 255090 h 1059043"/>
                <a:gd name="connsiteX414" fmla="*/ 103361 w 3024845"/>
                <a:gd name="connsiteY414" fmla="*/ 226986 h 1059043"/>
                <a:gd name="connsiteX415" fmla="*/ 105388 w 3024845"/>
                <a:gd name="connsiteY415" fmla="*/ 226986 h 1059043"/>
                <a:gd name="connsiteX416" fmla="*/ 119575 w 3024845"/>
                <a:gd name="connsiteY41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35634 h 1059043"/>
                <a:gd name="connsiteX330" fmla="*/ 2182747 w 3024845"/>
                <a:gd name="connsiteY330" fmla="*/ 252928 h 1059043"/>
                <a:gd name="connsiteX331" fmla="*/ 2190854 w 3024845"/>
                <a:gd name="connsiteY331" fmla="*/ 276707 h 1059043"/>
                <a:gd name="connsiteX332" fmla="*/ 2180720 w 3024845"/>
                <a:gd name="connsiteY332" fmla="*/ 555577 h 1059043"/>
                <a:gd name="connsiteX333" fmla="*/ 2245574 w 3024845"/>
                <a:gd name="connsiteY333" fmla="*/ 555577 h 1059043"/>
                <a:gd name="connsiteX334" fmla="*/ 2245574 w 3024845"/>
                <a:gd name="connsiteY334" fmla="*/ 631239 h 1059043"/>
                <a:gd name="connsiteX335" fmla="*/ 2253681 w 3024845"/>
                <a:gd name="connsiteY335" fmla="*/ 631239 h 1059043"/>
                <a:gd name="connsiteX336" fmla="*/ 2255708 w 3024845"/>
                <a:gd name="connsiteY336" fmla="*/ 624754 h 1059043"/>
                <a:gd name="connsiteX337" fmla="*/ 2261788 w 3024845"/>
                <a:gd name="connsiteY337" fmla="*/ 624754 h 1059043"/>
                <a:gd name="connsiteX338" fmla="*/ 2263815 w 3024845"/>
                <a:gd name="connsiteY338" fmla="*/ 633401 h 1059043"/>
                <a:gd name="connsiteX339" fmla="*/ 2275975 w 3024845"/>
                <a:gd name="connsiteY339" fmla="*/ 633401 h 1059043"/>
                <a:gd name="connsiteX340" fmla="*/ 2275975 w 3024845"/>
                <a:gd name="connsiteY340" fmla="*/ 626915 h 1059043"/>
                <a:gd name="connsiteX341" fmla="*/ 2298268 w 3024845"/>
                <a:gd name="connsiteY341" fmla="*/ 626915 h 1059043"/>
                <a:gd name="connsiteX342" fmla="*/ 2298268 w 3024845"/>
                <a:gd name="connsiteY342" fmla="*/ 633401 h 1059043"/>
                <a:gd name="connsiteX343" fmla="*/ 2318535 w 3024845"/>
                <a:gd name="connsiteY343" fmla="*/ 633401 h 1059043"/>
                <a:gd name="connsiteX344" fmla="*/ 2318535 w 3024845"/>
                <a:gd name="connsiteY344" fmla="*/ 678798 h 1059043"/>
                <a:gd name="connsiteX345" fmla="*/ 2332722 w 3024845"/>
                <a:gd name="connsiteY345" fmla="*/ 678798 h 1059043"/>
                <a:gd name="connsiteX346" fmla="*/ 2332722 w 3024845"/>
                <a:gd name="connsiteY346" fmla="*/ 665827 h 1059043"/>
                <a:gd name="connsiteX347" fmla="*/ 2348936 w 3024845"/>
                <a:gd name="connsiteY347" fmla="*/ 665827 h 1059043"/>
                <a:gd name="connsiteX348" fmla="*/ 2348936 w 3024845"/>
                <a:gd name="connsiteY348" fmla="*/ 486400 h 1059043"/>
                <a:gd name="connsiteX349" fmla="*/ 2355016 w 3024845"/>
                <a:gd name="connsiteY349" fmla="*/ 479914 h 1059043"/>
                <a:gd name="connsiteX350" fmla="*/ 2427977 w 3024845"/>
                <a:gd name="connsiteY350" fmla="*/ 479914 h 1059043"/>
                <a:gd name="connsiteX351" fmla="*/ 2427977 w 3024845"/>
                <a:gd name="connsiteY351" fmla="*/ 488562 h 1059043"/>
                <a:gd name="connsiteX352" fmla="*/ 2438110 w 3024845"/>
                <a:gd name="connsiteY352" fmla="*/ 488562 h 1059043"/>
                <a:gd name="connsiteX353" fmla="*/ 2438110 w 3024845"/>
                <a:gd name="connsiteY353" fmla="*/ 603136 h 1059043"/>
                <a:gd name="connsiteX354" fmla="*/ 2460404 w 3024845"/>
                <a:gd name="connsiteY354" fmla="*/ 603136 h 1059043"/>
                <a:gd name="connsiteX355" fmla="*/ 2460404 w 3024845"/>
                <a:gd name="connsiteY355" fmla="*/ 536121 h 1059043"/>
                <a:gd name="connsiteX356" fmla="*/ 2486751 w 3024845"/>
                <a:gd name="connsiteY356" fmla="*/ 536121 h 1059043"/>
                <a:gd name="connsiteX357" fmla="*/ 2490804 w 3024845"/>
                <a:gd name="connsiteY357" fmla="*/ 531797 h 1059043"/>
                <a:gd name="connsiteX358" fmla="*/ 2498911 w 3024845"/>
                <a:gd name="connsiteY358" fmla="*/ 531797 h 1059043"/>
                <a:gd name="connsiteX359" fmla="*/ 2502964 w 3024845"/>
                <a:gd name="connsiteY359" fmla="*/ 536121 h 1059043"/>
                <a:gd name="connsiteX360" fmla="*/ 2525258 w 3024845"/>
                <a:gd name="connsiteY360" fmla="*/ 536121 h 1059043"/>
                <a:gd name="connsiteX361" fmla="*/ 2525258 w 3024845"/>
                <a:gd name="connsiteY361" fmla="*/ 419385 h 1059043"/>
                <a:gd name="connsiteX362" fmla="*/ 2582005 w 3024845"/>
                <a:gd name="connsiteY362" fmla="*/ 408576 h 1059043"/>
                <a:gd name="connsiteX363" fmla="*/ 2582005 w 3024845"/>
                <a:gd name="connsiteY363" fmla="*/ 409657 h 1059043"/>
                <a:gd name="connsiteX364" fmla="*/ 2582005 w 3024845"/>
                <a:gd name="connsiteY364" fmla="*/ 417223 h 1059043"/>
                <a:gd name="connsiteX365" fmla="*/ 2608352 w 3024845"/>
                <a:gd name="connsiteY365" fmla="*/ 417223 h 1059043"/>
                <a:gd name="connsiteX366" fmla="*/ 2608352 w 3024845"/>
                <a:gd name="connsiteY366" fmla="*/ 672313 h 1059043"/>
                <a:gd name="connsiteX367" fmla="*/ 2630646 w 3024845"/>
                <a:gd name="connsiteY367" fmla="*/ 672313 h 1059043"/>
                <a:gd name="connsiteX368" fmla="*/ 2630646 w 3024845"/>
                <a:gd name="connsiteY368" fmla="*/ 667989 h 1059043"/>
                <a:gd name="connsiteX369" fmla="*/ 2642806 w 3024845"/>
                <a:gd name="connsiteY369" fmla="*/ 667989 h 1059043"/>
                <a:gd name="connsiteX370" fmla="*/ 2642806 w 3024845"/>
                <a:gd name="connsiteY370" fmla="*/ 672313 h 1059043"/>
                <a:gd name="connsiteX371" fmla="*/ 2667126 w 3024845"/>
                <a:gd name="connsiteY371" fmla="*/ 672313 h 1059043"/>
                <a:gd name="connsiteX372" fmla="*/ 2667126 w 3024845"/>
                <a:gd name="connsiteY372" fmla="*/ 659342 h 1059043"/>
                <a:gd name="connsiteX373" fmla="*/ 2695500 w 3024845"/>
                <a:gd name="connsiteY373" fmla="*/ 659342 h 1059043"/>
                <a:gd name="connsiteX374" fmla="*/ 2707660 w 3024845"/>
                <a:gd name="connsiteY374" fmla="*/ 655018 h 1059043"/>
                <a:gd name="connsiteX375" fmla="*/ 2727927 w 3024845"/>
                <a:gd name="connsiteY375" fmla="*/ 659342 h 1059043"/>
                <a:gd name="connsiteX376" fmla="*/ 2727927 w 3024845"/>
                <a:gd name="connsiteY376" fmla="*/ 642048 h 1059043"/>
                <a:gd name="connsiteX377" fmla="*/ 2736034 w 3024845"/>
                <a:gd name="connsiteY377" fmla="*/ 642048 h 1059043"/>
                <a:gd name="connsiteX378" fmla="*/ 2736034 w 3024845"/>
                <a:gd name="connsiteY378" fmla="*/ 629077 h 1059043"/>
                <a:gd name="connsiteX379" fmla="*/ 2792781 w 3024845"/>
                <a:gd name="connsiteY379" fmla="*/ 629077 h 1059043"/>
                <a:gd name="connsiteX380" fmla="*/ 2792781 w 3024845"/>
                <a:gd name="connsiteY380" fmla="*/ 598812 h 1059043"/>
                <a:gd name="connsiteX381" fmla="*/ 2811021 w 3024845"/>
                <a:gd name="connsiteY381" fmla="*/ 598812 h 1059043"/>
                <a:gd name="connsiteX382" fmla="*/ 2811021 w 3024845"/>
                <a:gd name="connsiteY382" fmla="*/ 592327 h 1059043"/>
                <a:gd name="connsiteX383" fmla="*/ 2823181 w 3024845"/>
                <a:gd name="connsiteY383" fmla="*/ 592327 h 1059043"/>
                <a:gd name="connsiteX384" fmla="*/ 2823181 w 3024845"/>
                <a:gd name="connsiteY384" fmla="*/ 598812 h 1059043"/>
                <a:gd name="connsiteX385" fmla="*/ 2839395 w 3024845"/>
                <a:gd name="connsiteY385" fmla="*/ 598812 h 1059043"/>
                <a:gd name="connsiteX386" fmla="*/ 2839395 w 3024845"/>
                <a:gd name="connsiteY386" fmla="*/ 648533 h 1059043"/>
                <a:gd name="connsiteX387" fmla="*/ 2871822 w 3024845"/>
                <a:gd name="connsiteY387" fmla="*/ 648533 h 1059043"/>
                <a:gd name="connsiteX388" fmla="*/ 2871822 w 3024845"/>
                <a:gd name="connsiteY388" fmla="*/ 622592 h 1059043"/>
                <a:gd name="connsiteX389" fmla="*/ 2910329 w 3024845"/>
                <a:gd name="connsiteY389" fmla="*/ 622592 h 1059043"/>
                <a:gd name="connsiteX390" fmla="*/ 2910329 w 3024845"/>
                <a:gd name="connsiteY390" fmla="*/ 592327 h 1059043"/>
                <a:gd name="connsiteX391" fmla="*/ 2958970 w 3024845"/>
                <a:gd name="connsiteY391" fmla="*/ 592327 h 1059043"/>
                <a:gd name="connsiteX392" fmla="*/ 2958970 w 3024845"/>
                <a:gd name="connsiteY392" fmla="*/ 703483 h 1059043"/>
                <a:gd name="connsiteX393" fmla="*/ 2958970 w 3024845"/>
                <a:gd name="connsiteY393" fmla="*/ 717262 h 1059043"/>
                <a:gd name="connsiteX394" fmla="*/ 3024845 w 3024845"/>
                <a:gd name="connsiteY394" fmla="*/ 717262 h 1059043"/>
                <a:gd name="connsiteX395" fmla="*/ 3024845 w 3024845"/>
                <a:gd name="connsiteY395" fmla="*/ 1059043 h 1059043"/>
                <a:gd name="connsiteX396" fmla="*/ 2054 w 3024845"/>
                <a:gd name="connsiteY396" fmla="*/ 1056710 h 1059043"/>
                <a:gd name="connsiteX397" fmla="*/ 0 w 3024845"/>
                <a:gd name="connsiteY397" fmla="*/ 622592 h 1059043"/>
                <a:gd name="connsiteX398" fmla="*/ 20267 w 3024845"/>
                <a:gd name="connsiteY398" fmla="*/ 622592 h 1059043"/>
                <a:gd name="connsiteX399" fmla="*/ 20774 w 3024845"/>
                <a:gd name="connsiteY399" fmla="*/ 621511 h 1059043"/>
                <a:gd name="connsiteX400" fmla="*/ 24320 w 3024845"/>
                <a:gd name="connsiteY400" fmla="*/ 613945 h 1059043"/>
                <a:gd name="connsiteX401" fmla="*/ 26094 w 3024845"/>
                <a:gd name="connsiteY401" fmla="*/ 614215 h 1059043"/>
                <a:gd name="connsiteX402" fmla="*/ 38507 w 3024845"/>
                <a:gd name="connsiteY402" fmla="*/ 616106 h 1059043"/>
                <a:gd name="connsiteX403" fmla="*/ 39014 w 3024845"/>
                <a:gd name="connsiteY403" fmla="*/ 617458 h 1059043"/>
                <a:gd name="connsiteX404" fmla="*/ 42560 w 3024845"/>
                <a:gd name="connsiteY404" fmla="*/ 626915 h 1059043"/>
                <a:gd name="connsiteX405" fmla="*/ 68907 w 3024845"/>
                <a:gd name="connsiteY405" fmla="*/ 629077 h 1059043"/>
                <a:gd name="connsiteX406" fmla="*/ 68907 w 3024845"/>
                <a:gd name="connsiteY406" fmla="*/ 505856 h 1059043"/>
                <a:gd name="connsiteX407" fmla="*/ 70934 w 3024845"/>
                <a:gd name="connsiteY407" fmla="*/ 505856 h 1059043"/>
                <a:gd name="connsiteX408" fmla="*/ 85121 w 3024845"/>
                <a:gd name="connsiteY408" fmla="*/ 505856 h 1059043"/>
                <a:gd name="connsiteX409" fmla="*/ 85121 w 3024845"/>
                <a:gd name="connsiteY409" fmla="*/ 369664 h 1059043"/>
                <a:gd name="connsiteX410" fmla="*/ 86894 w 3024845"/>
                <a:gd name="connsiteY410" fmla="*/ 369664 h 1059043"/>
                <a:gd name="connsiteX411" fmla="*/ 99308 w 3024845"/>
                <a:gd name="connsiteY411" fmla="*/ 369664 h 1059043"/>
                <a:gd name="connsiteX412" fmla="*/ 99308 w 3024845"/>
                <a:gd name="connsiteY412" fmla="*/ 255090 h 1059043"/>
                <a:gd name="connsiteX413" fmla="*/ 103361 w 3024845"/>
                <a:gd name="connsiteY413" fmla="*/ 226986 h 1059043"/>
                <a:gd name="connsiteX414" fmla="*/ 105388 w 3024845"/>
                <a:gd name="connsiteY414" fmla="*/ 226986 h 1059043"/>
                <a:gd name="connsiteX415" fmla="*/ 119575 w 3024845"/>
                <a:gd name="connsiteY41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90854 w 3024845"/>
                <a:gd name="connsiteY330" fmla="*/ 276707 h 1059043"/>
                <a:gd name="connsiteX331" fmla="*/ 2180720 w 3024845"/>
                <a:gd name="connsiteY331" fmla="*/ 555577 h 1059043"/>
                <a:gd name="connsiteX332" fmla="*/ 2245574 w 3024845"/>
                <a:gd name="connsiteY332" fmla="*/ 555577 h 1059043"/>
                <a:gd name="connsiteX333" fmla="*/ 2245574 w 3024845"/>
                <a:gd name="connsiteY333" fmla="*/ 631239 h 1059043"/>
                <a:gd name="connsiteX334" fmla="*/ 2253681 w 3024845"/>
                <a:gd name="connsiteY334" fmla="*/ 631239 h 1059043"/>
                <a:gd name="connsiteX335" fmla="*/ 2255708 w 3024845"/>
                <a:gd name="connsiteY335" fmla="*/ 624754 h 1059043"/>
                <a:gd name="connsiteX336" fmla="*/ 2261788 w 3024845"/>
                <a:gd name="connsiteY336" fmla="*/ 624754 h 1059043"/>
                <a:gd name="connsiteX337" fmla="*/ 2263815 w 3024845"/>
                <a:gd name="connsiteY337" fmla="*/ 633401 h 1059043"/>
                <a:gd name="connsiteX338" fmla="*/ 2275975 w 3024845"/>
                <a:gd name="connsiteY338" fmla="*/ 633401 h 1059043"/>
                <a:gd name="connsiteX339" fmla="*/ 2275975 w 3024845"/>
                <a:gd name="connsiteY339" fmla="*/ 626915 h 1059043"/>
                <a:gd name="connsiteX340" fmla="*/ 2298268 w 3024845"/>
                <a:gd name="connsiteY340" fmla="*/ 626915 h 1059043"/>
                <a:gd name="connsiteX341" fmla="*/ 2298268 w 3024845"/>
                <a:gd name="connsiteY341" fmla="*/ 633401 h 1059043"/>
                <a:gd name="connsiteX342" fmla="*/ 2318535 w 3024845"/>
                <a:gd name="connsiteY342" fmla="*/ 633401 h 1059043"/>
                <a:gd name="connsiteX343" fmla="*/ 2318535 w 3024845"/>
                <a:gd name="connsiteY343" fmla="*/ 678798 h 1059043"/>
                <a:gd name="connsiteX344" fmla="*/ 2332722 w 3024845"/>
                <a:gd name="connsiteY344" fmla="*/ 678798 h 1059043"/>
                <a:gd name="connsiteX345" fmla="*/ 2332722 w 3024845"/>
                <a:gd name="connsiteY345" fmla="*/ 665827 h 1059043"/>
                <a:gd name="connsiteX346" fmla="*/ 2348936 w 3024845"/>
                <a:gd name="connsiteY346" fmla="*/ 665827 h 1059043"/>
                <a:gd name="connsiteX347" fmla="*/ 2348936 w 3024845"/>
                <a:gd name="connsiteY347" fmla="*/ 486400 h 1059043"/>
                <a:gd name="connsiteX348" fmla="*/ 2355016 w 3024845"/>
                <a:gd name="connsiteY348" fmla="*/ 479914 h 1059043"/>
                <a:gd name="connsiteX349" fmla="*/ 2427977 w 3024845"/>
                <a:gd name="connsiteY349" fmla="*/ 479914 h 1059043"/>
                <a:gd name="connsiteX350" fmla="*/ 2427977 w 3024845"/>
                <a:gd name="connsiteY350" fmla="*/ 488562 h 1059043"/>
                <a:gd name="connsiteX351" fmla="*/ 2438110 w 3024845"/>
                <a:gd name="connsiteY351" fmla="*/ 488562 h 1059043"/>
                <a:gd name="connsiteX352" fmla="*/ 2438110 w 3024845"/>
                <a:gd name="connsiteY352" fmla="*/ 603136 h 1059043"/>
                <a:gd name="connsiteX353" fmla="*/ 2460404 w 3024845"/>
                <a:gd name="connsiteY353" fmla="*/ 603136 h 1059043"/>
                <a:gd name="connsiteX354" fmla="*/ 2460404 w 3024845"/>
                <a:gd name="connsiteY354" fmla="*/ 536121 h 1059043"/>
                <a:gd name="connsiteX355" fmla="*/ 2486751 w 3024845"/>
                <a:gd name="connsiteY355" fmla="*/ 536121 h 1059043"/>
                <a:gd name="connsiteX356" fmla="*/ 2490804 w 3024845"/>
                <a:gd name="connsiteY356" fmla="*/ 531797 h 1059043"/>
                <a:gd name="connsiteX357" fmla="*/ 2498911 w 3024845"/>
                <a:gd name="connsiteY357" fmla="*/ 531797 h 1059043"/>
                <a:gd name="connsiteX358" fmla="*/ 2502964 w 3024845"/>
                <a:gd name="connsiteY358" fmla="*/ 536121 h 1059043"/>
                <a:gd name="connsiteX359" fmla="*/ 2525258 w 3024845"/>
                <a:gd name="connsiteY359" fmla="*/ 536121 h 1059043"/>
                <a:gd name="connsiteX360" fmla="*/ 2525258 w 3024845"/>
                <a:gd name="connsiteY360" fmla="*/ 419385 h 1059043"/>
                <a:gd name="connsiteX361" fmla="*/ 2582005 w 3024845"/>
                <a:gd name="connsiteY361" fmla="*/ 408576 h 1059043"/>
                <a:gd name="connsiteX362" fmla="*/ 2582005 w 3024845"/>
                <a:gd name="connsiteY362" fmla="*/ 409657 h 1059043"/>
                <a:gd name="connsiteX363" fmla="*/ 2582005 w 3024845"/>
                <a:gd name="connsiteY363" fmla="*/ 417223 h 1059043"/>
                <a:gd name="connsiteX364" fmla="*/ 2608352 w 3024845"/>
                <a:gd name="connsiteY364" fmla="*/ 417223 h 1059043"/>
                <a:gd name="connsiteX365" fmla="*/ 2608352 w 3024845"/>
                <a:gd name="connsiteY365" fmla="*/ 672313 h 1059043"/>
                <a:gd name="connsiteX366" fmla="*/ 2630646 w 3024845"/>
                <a:gd name="connsiteY366" fmla="*/ 672313 h 1059043"/>
                <a:gd name="connsiteX367" fmla="*/ 2630646 w 3024845"/>
                <a:gd name="connsiteY367" fmla="*/ 667989 h 1059043"/>
                <a:gd name="connsiteX368" fmla="*/ 2642806 w 3024845"/>
                <a:gd name="connsiteY368" fmla="*/ 667989 h 1059043"/>
                <a:gd name="connsiteX369" fmla="*/ 2642806 w 3024845"/>
                <a:gd name="connsiteY369" fmla="*/ 672313 h 1059043"/>
                <a:gd name="connsiteX370" fmla="*/ 2667126 w 3024845"/>
                <a:gd name="connsiteY370" fmla="*/ 672313 h 1059043"/>
                <a:gd name="connsiteX371" fmla="*/ 2667126 w 3024845"/>
                <a:gd name="connsiteY371" fmla="*/ 659342 h 1059043"/>
                <a:gd name="connsiteX372" fmla="*/ 2695500 w 3024845"/>
                <a:gd name="connsiteY372" fmla="*/ 659342 h 1059043"/>
                <a:gd name="connsiteX373" fmla="*/ 2707660 w 3024845"/>
                <a:gd name="connsiteY373" fmla="*/ 655018 h 1059043"/>
                <a:gd name="connsiteX374" fmla="*/ 2727927 w 3024845"/>
                <a:gd name="connsiteY374" fmla="*/ 659342 h 1059043"/>
                <a:gd name="connsiteX375" fmla="*/ 2727927 w 3024845"/>
                <a:gd name="connsiteY375" fmla="*/ 642048 h 1059043"/>
                <a:gd name="connsiteX376" fmla="*/ 2736034 w 3024845"/>
                <a:gd name="connsiteY376" fmla="*/ 642048 h 1059043"/>
                <a:gd name="connsiteX377" fmla="*/ 2736034 w 3024845"/>
                <a:gd name="connsiteY377" fmla="*/ 629077 h 1059043"/>
                <a:gd name="connsiteX378" fmla="*/ 2792781 w 3024845"/>
                <a:gd name="connsiteY378" fmla="*/ 629077 h 1059043"/>
                <a:gd name="connsiteX379" fmla="*/ 2792781 w 3024845"/>
                <a:gd name="connsiteY379" fmla="*/ 598812 h 1059043"/>
                <a:gd name="connsiteX380" fmla="*/ 2811021 w 3024845"/>
                <a:gd name="connsiteY380" fmla="*/ 598812 h 1059043"/>
                <a:gd name="connsiteX381" fmla="*/ 2811021 w 3024845"/>
                <a:gd name="connsiteY381" fmla="*/ 592327 h 1059043"/>
                <a:gd name="connsiteX382" fmla="*/ 2823181 w 3024845"/>
                <a:gd name="connsiteY382" fmla="*/ 592327 h 1059043"/>
                <a:gd name="connsiteX383" fmla="*/ 2823181 w 3024845"/>
                <a:gd name="connsiteY383" fmla="*/ 598812 h 1059043"/>
                <a:gd name="connsiteX384" fmla="*/ 2839395 w 3024845"/>
                <a:gd name="connsiteY384" fmla="*/ 598812 h 1059043"/>
                <a:gd name="connsiteX385" fmla="*/ 2839395 w 3024845"/>
                <a:gd name="connsiteY385" fmla="*/ 648533 h 1059043"/>
                <a:gd name="connsiteX386" fmla="*/ 2871822 w 3024845"/>
                <a:gd name="connsiteY386" fmla="*/ 648533 h 1059043"/>
                <a:gd name="connsiteX387" fmla="*/ 2871822 w 3024845"/>
                <a:gd name="connsiteY387" fmla="*/ 622592 h 1059043"/>
                <a:gd name="connsiteX388" fmla="*/ 2910329 w 3024845"/>
                <a:gd name="connsiteY388" fmla="*/ 622592 h 1059043"/>
                <a:gd name="connsiteX389" fmla="*/ 2910329 w 3024845"/>
                <a:gd name="connsiteY389" fmla="*/ 592327 h 1059043"/>
                <a:gd name="connsiteX390" fmla="*/ 2958970 w 3024845"/>
                <a:gd name="connsiteY390" fmla="*/ 592327 h 1059043"/>
                <a:gd name="connsiteX391" fmla="*/ 2958970 w 3024845"/>
                <a:gd name="connsiteY391" fmla="*/ 703483 h 1059043"/>
                <a:gd name="connsiteX392" fmla="*/ 2958970 w 3024845"/>
                <a:gd name="connsiteY392" fmla="*/ 717262 h 1059043"/>
                <a:gd name="connsiteX393" fmla="*/ 3024845 w 3024845"/>
                <a:gd name="connsiteY393" fmla="*/ 717262 h 1059043"/>
                <a:gd name="connsiteX394" fmla="*/ 3024845 w 3024845"/>
                <a:gd name="connsiteY394" fmla="*/ 1059043 h 1059043"/>
                <a:gd name="connsiteX395" fmla="*/ 2054 w 3024845"/>
                <a:gd name="connsiteY395" fmla="*/ 1056710 h 1059043"/>
                <a:gd name="connsiteX396" fmla="*/ 0 w 3024845"/>
                <a:gd name="connsiteY396" fmla="*/ 622592 h 1059043"/>
                <a:gd name="connsiteX397" fmla="*/ 20267 w 3024845"/>
                <a:gd name="connsiteY397" fmla="*/ 622592 h 1059043"/>
                <a:gd name="connsiteX398" fmla="*/ 20774 w 3024845"/>
                <a:gd name="connsiteY398" fmla="*/ 621511 h 1059043"/>
                <a:gd name="connsiteX399" fmla="*/ 24320 w 3024845"/>
                <a:gd name="connsiteY399" fmla="*/ 613945 h 1059043"/>
                <a:gd name="connsiteX400" fmla="*/ 26094 w 3024845"/>
                <a:gd name="connsiteY400" fmla="*/ 614215 h 1059043"/>
                <a:gd name="connsiteX401" fmla="*/ 38507 w 3024845"/>
                <a:gd name="connsiteY401" fmla="*/ 616106 h 1059043"/>
                <a:gd name="connsiteX402" fmla="*/ 39014 w 3024845"/>
                <a:gd name="connsiteY402" fmla="*/ 617458 h 1059043"/>
                <a:gd name="connsiteX403" fmla="*/ 42560 w 3024845"/>
                <a:gd name="connsiteY403" fmla="*/ 626915 h 1059043"/>
                <a:gd name="connsiteX404" fmla="*/ 68907 w 3024845"/>
                <a:gd name="connsiteY404" fmla="*/ 629077 h 1059043"/>
                <a:gd name="connsiteX405" fmla="*/ 68907 w 3024845"/>
                <a:gd name="connsiteY405" fmla="*/ 505856 h 1059043"/>
                <a:gd name="connsiteX406" fmla="*/ 70934 w 3024845"/>
                <a:gd name="connsiteY406" fmla="*/ 505856 h 1059043"/>
                <a:gd name="connsiteX407" fmla="*/ 85121 w 3024845"/>
                <a:gd name="connsiteY407" fmla="*/ 505856 h 1059043"/>
                <a:gd name="connsiteX408" fmla="*/ 85121 w 3024845"/>
                <a:gd name="connsiteY408" fmla="*/ 369664 h 1059043"/>
                <a:gd name="connsiteX409" fmla="*/ 86894 w 3024845"/>
                <a:gd name="connsiteY409" fmla="*/ 369664 h 1059043"/>
                <a:gd name="connsiteX410" fmla="*/ 99308 w 3024845"/>
                <a:gd name="connsiteY410" fmla="*/ 369664 h 1059043"/>
                <a:gd name="connsiteX411" fmla="*/ 99308 w 3024845"/>
                <a:gd name="connsiteY411" fmla="*/ 255090 h 1059043"/>
                <a:gd name="connsiteX412" fmla="*/ 103361 w 3024845"/>
                <a:gd name="connsiteY412" fmla="*/ 226986 h 1059043"/>
                <a:gd name="connsiteX413" fmla="*/ 105388 w 3024845"/>
                <a:gd name="connsiteY413" fmla="*/ 226986 h 1059043"/>
                <a:gd name="connsiteX414" fmla="*/ 119575 w 3024845"/>
                <a:gd name="connsiteY41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80720 w 3024845"/>
                <a:gd name="connsiteY330" fmla="*/ 555577 h 1059043"/>
                <a:gd name="connsiteX331" fmla="*/ 2245574 w 3024845"/>
                <a:gd name="connsiteY331" fmla="*/ 555577 h 1059043"/>
                <a:gd name="connsiteX332" fmla="*/ 2245574 w 3024845"/>
                <a:gd name="connsiteY332" fmla="*/ 631239 h 1059043"/>
                <a:gd name="connsiteX333" fmla="*/ 2253681 w 3024845"/>
                <a:gd name="connsiteY333" fmla="*/ 631239 h 1059043"/>
                <a:gd name="connsiteX334" fmla="*/ 2255708 w 3024845"/>
                <a:gd name="connsiteY334" fmla="*/ 624754 h 1059043"/>
                <a:gd name="connsiteX335" fmla="*/ 2261788 w 3024845"/>
                <a:gd name="connsiteY335" fmla="*/ 624754 h 1059043"/>
                <a:gd name="connsiteX336" fmla="*/ 2263815 w 3024845"/>
                <a:gd name="connsiteY336" fmla="*/ 633401 h 1059043"/>
                <a:gd name="connsiteX337" fmla="*/ 2275975 w 3024845"/>
                <a:gd name="connsiteY337" fmla="*/ 633401 h 1059043"/>
                <a:gd name="connsiteX338" fmla="*/ 2275975 w 3024845"/>
                <a:gd name="connsiteY338" fmla="*/ 626915 h 1059043"/>
                <a:gd name="connsiteX339" fmla="*/ 2298268 w 3024845"/>
                <a:gd name="connsiteY339" fmla="*/ 626915 h 1059043"/>
                <a:gd name="connsiteX340" fmla="*/ 2298268 w 3024845"/>
                <a:gd name="connsiteY340" fmla="*/ 633401 h 1059043"/>
                <a:gd name="connsiteX341" fmla="*/ 2318535 w 3024845"/>
                <a:gd name="connsiteY341" fmla="*/ 633401 h 1059043"/>
                <a:gd name="connsiteX342" fmla="*/ 2318535 w 3024845"/>
                <a:gd name="connsiteY342" fmla="*/ 678798 h 1059043"/>
                <a:gd name="connsiteX343" fmla="*/ 2332722 w 3024845"/>
                <a:gd name="connsiteY343" fmla="*/ 678798 h 1059043"/>
                <a:gd name="connsiteX344" fmla="*/ 2332722 w 3024845"/>
                <a:gd name="connsiteY344" fmla="*/ 665827 h 1059043"/>
                <a:gd name="connsiteX345" fmla="*/ 2348936 w 3024845"/>
                <a:gd name="connsiteY345" fmla="*/ 665827 h 1059043"/>
                <a:gd name="connsiteX346" fmla="*/ 2348936 w 3024845"/>
                <a:gd name="connsiteY346" fmla="*/ 486400 h 1059043"/>
                <a:gd name="connsiteX347" fmla="*/ 2355016 w 3024845"/>
                <a:gd name="connsiteY347" fmla="*/ 479914 h 1059043"/>
                <a:gd name="connsiteX348" fmla="*/ 2427977 w 3024845"/>
                <a:gd name="connsiteY348" fmla="*/ 479914 h 1059043"/>
                <a:gd name="connsiteX349" fmla="*/ 2427977 w 3024845"/>
                <a:gd name="connsiteY349" fmla="*/ 488562 h 1059043"/>
                <a:gd name="connsiteX350" fmla="*/ 2438110 w 3024845"/>
                <a:gd name="connsiteY350" fmla="*/ 488562 h 1059043"/>
                <a:gd name="connsiteX351" fmla="*/ 2438110 w 3024845"/>
                <a:gd name="connsiteY351" fmla="*/ 603136 h 1059043"/>
                <a:gd name="connsiteX352" fmla="*/ 2460404 w 3024845"/>
                <a:gd name="connsiteY352" fmla="*/ 603136 h 1059043"/>
                <a:gd name="connsiteX353" fmla="*/ 2460404 w 3024845"/>
                <a:gd name="connsiteY353" fmla="*/ 536121 h 1059043"/>
                <a:gd name="connsiteX354" fmla="*/ 2486751 w 3024845"/>
                <a:gd name="connsiteY354" fmla="*/ 536121 h 1059043"/>
                <a:gd name="connsiteX355" fmla="*/ 2490804 w 3024845"/>
                <a:gd name="connsiteY355" fmla="*/ 531797 h 1059043"/>
                <a:gd name="connsiteX356" fmla="*/ 2498911 w 3024845"/>
                <a:gd name="connsiteY356" fmla="*/ 531797 h 1059043"/>
                <a:gd name="connsiteX357" fmla="*/ 2502964 w 3024845"/>
                <a:gd name="connsiteY357" fmla="*/ 536121 h 1059043"/>
                <a:gd name="connsiteX358" fmla="*/ 2525258 w 3024845"/>
                <a:gd name="connsiteY358" fmla="*/ 536121 h 1059043"/>
                <a:gd name="connsiteX359" fmla="*/ 2525258 w 3024845"/>
                <a:gd name="connsiteY359" fmla="*/ 419385 h 1059043"/>
                <a:gd name="connsiteX360" fmla="*/ 2582005 w 3024845"/>
                <a:gd name="connsiteY360" fmla="*/ 408576 h 1059043"/>
                <a:gd name="connsiteX361" fmla="*/ 2582005 w 3024845"/>
                <a:gd name="connsiteY361" fmla="*/ 409657 h 1059043"/>
                <a:gd name="connsiteX362" fmla="*/ 2582005 w 3024845"/>
                <a:gd name="connsiteY362" fmla="*/ 417223 h 1059043"/>
                <a:gd name="connsiteX363" fmla="*/ 2608352 w 3024845"/>
                <a:gd name="connsiteY363" fmla="*/ 417223 h 1059043"/>
                <a:gd name="connsiteX364" fmla="*/ 2608352 w 3024845"/>
                <a:gd name="connsiteY364" fmla="*/ 672313 h 1059043"/>
                <a:gd name="connsiteX365" fmla="*/ 2630646 w 3024845"/>
                <a:gd name="connsiteY365" fmla="*/ 672313 h 1059043"/>
                <a:gd name="connsiteX366" fmla="*/ 2630646 w 3024845"/>
                <a:gd name="connsiteY366" fmla="*/ 667989 h 1059043"/>
                <a:gd name="connsiteX367" fmla="*/ 2642806 w 3024845"/>
                <a:gd name="connsiteY367" fmla="*/ 667989 h 1059043"/>
                <a:gd name="connsiteX368" fmla="*/ 2642806 w 3024845"/>
                <a:gd name="connsiteY368" fmla="*/ 672313 h 1059043"/>
                <a:gd name="connsiteX369" fmla="*/ 2667126 w 3024845"/>
                <a:gd name="connsiteY369" fmla="*/ 672313 h 1059043"/>
                <a:gd name="connsiteX370" fmla="*/ 2667126 w 3024845"/>
                <a:gd name="connsiteY370" fmla="*/ 659342 h 1059043"/>
                <a:gd name="connsiteX371" fmla="*/ 2695500 w 3024845"/>
                <a:gd name="connsiteY371" fmla="*/ 659342 h 1059043"/>
                <a:gd name="connsiteX372" fmla="*/ 2707660 w 3024845"/>
                <a:gd name="connsiteY372" fmla="*/ 655018 h 1059043"/>
                <a:gd name="connsiteX373" fmla="*/ 2727927 w 3024845"/>
                <a:gd name="connsiteY373" fmla="*/ 659342 h 1059043"/>
                <a:gd name="connsiteX374" fmla="*/ 2727927 w 3024845"/>
                <a:gd name="connsiteY374" fmla="*/ 642048 h 1059043"/>
                <a:gd name="connsiteX375" fmla="*/ 2736034 w 3024845"/>
                <a:gd name="connsiteY375" fmla="*/ 642048 h 1059043"/>
                <a:gd name="connsiteX376" fmla="*/ 2736034 w 3024845"/>
                <a:gd name="connsiteY376" fmla="*/ 629077 h 1059043"/>
                <a:gd name="connsiteX377" fmla="*/ 2792781 w 3024845"/>
                <a:gd name="connsiteY377" fmla="*/ 629077 h 1059043"/>
                <a:gd name="connsiteX378" fmla="*/ 2792781 w 3024845"/>
                <a:gd name="connsiteY378" fmla="*/ 598812 h 1059043"/>
                <a:gd name="connsiteX379" fmla="*/ 2811021 w 3024845"/>
                <a:gd name="connsiteY379" fmla="*/ 598812 h 1059043"/>
                <a:gd name="connsiteX380" fmla="*/ 2811021 w 3024845"/>
                <a:gd name="connsiteY380" fmla="*/ 592327 h 1059043"/>
                <a:gd name="connsiteX381" fmla="*/ 2823181 w 3024845"/>
                <a:gd name="connsiteY381" fmla="*/ 592327 h 1059043"/>
                <a:gd name="connsiteX382" fmla="*/ 2823181 w 3024845"/>
                <a:gd name="connsiteY382" fmla="*/ 598812 h 1059043"/>
                <a:gd name="connsiteX383" fmla="*/ 2839395 w 3024845"/>
                <a:gd name="connsiteY383" fmla="*/ 598812 h 1059043"/>
                <a:gd name="connsiteX384" fmla="*/ 2839395 w 3024845"/>
                <a:gd name="connsiteY384" fmla="*/ 648533 h 1059043"/>
                <a:gd name="connsiteX385" fmla="*/ 2871822 w 3024845"/>
                <a:gd name="connsiteY385" fmla="*/ 648533 h 1059043"/>
                <a:gd name="connsiteX386" fmla="*/ 2871822 w 3024845"/>
                <a:gd name="connsiteY386" fmla="*/ 622592 h 1059043"/>
                <a:gd name="connsiteX387" fmla="*/ 2910329 w 3024845"/>
                <a:gd name="connsiteY387" fmla="*/ 622592 h 1059043"/>
                <a:gd name="connsiteX388" fmla="*/ 2910329 w 3024845"/>
                <a:gd name="connsiteY388" fmla="*/ 592327 h 1059043"/>
                <a:gd name="connsiteX389" fmla="*/ 2958970 w 3024845"/>
                <a:gd name="connsiteY389" fmla="*/ 592327 h 1059043"/>
                <a:gd name="connsiteX390" fmla="*/ 2958970 w 3024845"/>
                <a:gd name="connsiteY390" fmla="*/ 703483 h 1059043"/>
                <a:gd name="connsiteX391" fmla="*/ 2958970 w 3024845"/>
                <a:gd name="connsiteY391" fmla="*/ 717262 h 1059043"/>
                <a:gd name="connsiteX392" fmla="*/ 3024845 w 3024845"/>
                <a:gd name="connsiteY392" fmla="*/ 717262 h 1059043"/>
                <a:gd name="connsiteX393" fmla="*/ 3024845 w 3024845"/>
                <a:gd name="connsiteY393" fmla="*/ 1059043 h 1059043"/>
                <a:gd name="connsiteX394" fmla="*/ 2054 w 3024845"/>
                <a:gd name="connsiteY394" fmla="*/ 1056710 h 1059043"/>
                <a:gd name="connsiteX395" fmla="*/ 0 w 3024845"/>
                <a:gd name="connsiteY395" fmla="*/ 622592 h 1059043"/>
                <a:gd name="connsiteX396" fmla="*/ 20267 w 3024845"/>
                <a:gd name="connsiteY396" fmla="*/ 622592 h 1059043"/>
                <a:gd name="connsiteX397" fmla="*/ 20774 w 3024845"/>
                <a:gd name="connsiteY397" fmla="*/ 621511 h 1059043"/>
                <a:gd name="connsiteX398" fmla="*/ 24320 w 3024845"/>
                <a:gd name="connsiteY398" fmla="*/ 613945 h 1059043"/>
                <a:gd name="connsiteX399" fmla="*/ 26094 w 3024845"/>
                <a:gd name="connsiteY399" fmla="*/ 614215 h 1059043"/>
                <a:gd name="connsiteX400" fmla="*/ 38507 w 3024845"/>
                <a:gd name="connsiteY400" fmla="*/ 616106 h 1059043"/>
                <a:gd name="connsiteX401" fmla="*/ 39014 w 3024845"/>
                <a:gd name="connsiteY401" fmla="*/ 617458 h 1059043"/>
                <a:gd name="connsiteX402" fmla="*/ 42560 w 3024845"/>
                <a:gd name="connsiteY402" fmla="*/ 626915 h 1059043"/>
                <a:gd name="connsiteX403" fmla="*/ 68907 w 3024845"/>
                <a:gd name="connsiteY403" fmla="*/ 629077 h 1059043"/>
                <a:gd name="connsiteX404" fmla="*/ 68907 w 3024845"/>
                <a:gd name="connsiteY404" fmla="*/ 505856 h 1059043"/>
                <a:gd name="connsiteX405" fmla="*/ 70934 w 3024845"/>
                <a:gd name="connsiteY405" fmla="*/ 505856 h 1059043"/>
                <a:gd name="connsiteX406" fmla="*/ 85121 w 3024845"/>
                <a:gd name="connsiteY406" fmla="*/ 505856 h 1059043"/>
                <a:gd name="connsiteX407" fmla="*/ 85121 w 3024845"/>
                <a:gd name="connsiteY407" fmla="*/ 369664 h 1059043"/>
                <a:gd name="connsiteX408" fmla="*/ 86894 w 3024845"/>
                <a:gd name="connsiteY408" fmla="*/ 369664 h 1059043"/>
                <a:gd name="connsiteX409" fmla="*/ 99308 w 3024845"/>
                <a:gd name="connsiteY409" fmla="*/ 369664 h 1059043"/>
                <a:gd name="connsiteX410" fmla="*/ 99308 w 3024845"/>
                <a:gd name="connsiteY410" fmla="*/ 255090 h 1059043"/>
                <a:gd name="connsiteX411" fmla="*/ 103361 w 3024845"/>
                <a:gd name="connsiteY411" fmla="*/ 226986 h 1059043"/>
                <a:gd name="connsiteX412" fmla="*/ 105388 w 3024845"/>
                <a:gd name="connsiteY412" fmla="*/ 226986 h 1059043"/>
                <a:gd name="connsiteX413" fmla="*/ 119575 w 3024845"/>
                <a:gd name="connsiteY41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0720 w 3024845"/>
                <a:gd name="connsiteY329" fmla="*/ 555577 h 1059043"/>
                <a:gd name="connsiteX330" fmla="*/ 2245574 w 3024845"/>
                <a:gd name="connsiteY330" fmla="*/ 555577 h 1059043"/>
                <a:gd name="connsiteX331" fmla="*/ 2245574 w 3024845"/>
                <a:gd name="connsiteY331" fmla="*/ 631239 h 1059043"/>
                <a:gd name="connsiteX332" fmla="*/ 2253681 w 3024845"/>
                <a:gd name="connsiteY332" fmla="*/ 631239 h 1059043"/>
                <a:gd name="connsiteX333" fmla="*/ 2255708 w 3024845"/>
                <a:gd name="connsiteY333" fmla="*/ 624754 h 1059043"/>
                <a:gd name="connsiteX334" fmla="*/ 2261788 w 3024845"/>
                <a:gd name="connsiteY334" fmla="*/ 624754 h 1059043"/>
                <a:gd name="connsiteX335" fmla="*/ 2263815 w 3024845"/>
                <a:gd name="connsiteY335" fmla="*/ 633401 h 1059043"/>
                <a:gd name="connsiteX336" fmla="*/ 2275975 w 3024845"/>
                <a:gd name="connsiteY336" fmla="*/ 633401 h 1059043"/>
                <a:gd name="connsiteX337" fmla="*/ 2275975 w 3024845"/>
                <a:gd name="connsiteY337" fmla="*/ 626915 h 1059043"/>
                <a:gd name="connsiteX338" fmla="*/ 2298268 w 3024845"/>
                <a:gd name="connsiteY338" fmla="*/ 626915 h 1059043"/>
                <a:gd name="connsiteX339" fmla="*/ 2298268 w 3024845"/>
                <a:gd name="connsiteY339" fmla="*/ 633401 h 1059043"/>
                <a:gd name="connsiteX340" fmla="*/ 2318535 w 3024845"/>
                <a:gd name="connsiteY340" fmla="*/ 633401 h 1059043"/>
                <a:gd name="connsiteX341" fmla="*/ 2318535 w 3024845"/>
                <a:gd name="connsiteY341" fmla="*/ 678798 h 1059043"/>
                <a:gd name="connsiteX342" fmla="*/ 2332722 w 3024845"/>
                <a:gd name="connsiteY342" fmla="*/ 678798 h 1059043"/>
                <a:gd name="connsiteX343" fmla="*/ 2332722 w 3024845"/>
                <a:gd name="connsiteY343" fmla="*/ 665827 h 1059043"/>
                <a:gd name="connsiteX344" fmla="*/ 2348936 w 3024845"/>
                <a:gd name="connsiteY344" fmla="*/ 665827 h 1059043"/>
                <a:gd name="connsiteX345" fmla="*/ 2348936 w 3024845"/>
                <a:gd name="connsiteY345" fmla="*/ 486400 h 1059043"/>
                <a:gd name="connsiteX346" fmla="*/ 2355016 w 3024845"/>
                <a:gd name="connsiteY346" fmla="*/ 479914 h 1059043"/>
                <a:gd name="connsiteX347" fmla="*/ 2427977 w 3024845"/>
                <a:gd name="connsiteY347" fmla="*/ 479914 h 1059043"/>
                <a:gd name="connsiteX348" fmla="*/ 2427977 w 3024845"/>
                <a:gd name="connsiteY348" fmla="*/ 488562 h 1059043"/>
                <a:gd name="connsiteX349" fmla="*/ 2438110 w 3024845"/>
                <a:gd name="connsiteY349" fmla="*/ 488562 h 1059043"/>
                <a:gd name="connsiteX350" fmla="*/ 2438110 w 3024845"/>
                <a:gd name="connsiteY350" fmla="*/ 603136 h 1059043"/>
                <a:gd name="connsiteX351" fmla="*/ 2460404 w 3024845"/>
                <a:gd name="connsiteY351" fmla="*/ 603136 h 1059043"/>
                <a:gd name="connsiteX352" fmla="*/ 2460404 w 3024845"/>
                <a:gd name="connsiteY352" fmla="*/ 536121 h 1059043"/>
                <a:gd name="connsiteX353" fmla="*/ 2486751 w 3024845"/>
                <a:gd name="connsiteY353" fmla="*/ 536121 h 1059043"/>
                <a:gd name="connsiteX354" fmla="*/ 2490804 w 3024845"/>
                <a:gd name="connsiteY354" fmla="*/ 531797 h 1059043"/>
                <a:gd name="connsiteX355" fmla="*/ 2498911 w 3024845"/>
                <a:gd name="connsiteY355" fmla="*/ 531797 h 1059043"/>
                <a:gd name="connsiteX356" fmla="*/ 2502964 w 3024845"/>
                <a:gd name="connsiteY356" fmla="*/ 536121 h 1059043"/>
                <a:gd name="connsiteX357" fmla="*/ 2525258 w 3024845"/>
                <a:gd name="connsiteY357" fmla="*/ 536121 h 1059043"/>
                <a:gd name="connsiteX358" fmla="*/ 2525258 w 3024845"/>
                <a:gd name="connsiteY358" fmla="*/ 419385 h 1059043"/>
                <a:gd name="connsiteX359" fmla="*/ 2582005 w 3024845"/>
                <a:gd name="connsiteY359" fmla="*/ 408576 h 1059043"/>
                <a:gd name="connsiteX360" fmla="*/ 2582005 w 3024845"/>
                <a:gd name="connsiteY360" fmla="*/ 409657 h 1059043"/>
                <a:gd name="connsiteX361" fmla="*/ 2582005 w 3024845"/>
                <a:gd name="connsiteY361" fmla="*/ 417223 h 1059043"/>
                <a:gd name="connsiteX362" fmla="*/ 2608352 w 3024845"/>
                <a:gd name="connsiteY362" fmla="*/ 417223 h 1059043"/>
                <a:gd name="connsiteX363" fmla="*/ 2608352 w 3024845"/>
                <a:gd name="connsiteY363" fmla="*/ 672313 h 1059043"/>
                <a:gd name="connsiteX364" fmla="*/ 2630646 w 3024845"/>
                <a:gd name="connsiteY364" fmla="*/ 672313 h 1059043"/>
                <a:gd name="connsiteX365" fmla="*/ 2630646 w 3024845"/>
                <a:gd name="connsiteY365" fmla="*/ 667989 h 1059043"/>
                <a:gd name="connsiteX366" fmla="*/ 2642806 w 3024845"/>
                <a:gd name="connsiteY366" fmla="*/ 667989 h 1059043"/>
                <a:gd name="connsiteX367" fmla="*/ 2642806 w 3024845"/>
                <a:gd name="connsiteY367" fmla="*/ 672313 h 1059043"/>
                <a:gd name="connsiteX368" fmla="*/ 2667126 w 3024845"/>
                <a:gd name="connsiteY368" fmla="*/ 672313 h 1059043"/>
                <a:gd name="connsiteX369" fmla="*/ 2667126 w 3024845"/>
                <a:gd name="connsiteY369" fmla="*/ 659342 h 1059043"/>
                <a:gd name="connsiteX370" fmla="*/ 2695500 w 3024845"/>
                <a:gd name="connsiteY370" fmla="*/ 659342 h 1059043"/>
                <a:gd name="connsiteX371" fmla="*/ 2707660 w 3024845"/>
                <a:gd name="connsiteY371" fmla="*/ 655018 h 1059043"/>
                <a:gd name="connsiteX372" fmla="*/ 2727927 w 3024845"/>
                <a:gd name="connsiteY372" fmla="*/ 659342 h 1059043"/>
                <a:gd name="connsiteX373" fmla="*/ 2727927 w 3024845"/>
                <a:gd name="connsiteY373" fmla="*/ 642048 h 1059043"/>
                <a:gd name="connsiteX374" fmla="*/ 2736034 w 3024845"/>
                <a:gd name="connsiteY374" fmla="*/ 642048 h 1059043"/>
                <a:gd name="connsiteX375" fmla="*/ 2736034 w 3024845"/>
                <a:gd name="connsiteY375" fmla="*/ 629077 h 1059043"/>
                <a:gd name="connsiteX376" fmla="*/ 2792781 w 3024845"/>
                <a:gd name="connsiteY376" fmla="*/ 629077 h 1059043"/>
                <a:gd name="connsiteX377" fmla="*/ 2792781 w 3024845"/>
                <a:gd name="connsiteY377" fmla="*/ 598812 h 1059043"/>
                <a:gd name="connsiteX378" fmla="*/ 2811021 w 3024845"/>
                <a:gd name="connsiteY378" fmla="*/ 598812 h 1059043"/>
                <a:gd name="connsiteX379" fmla="*/ 2811021 w 3024845"/>
                <a:gd name="connsiteY379" fmla="*/ 592327 h 1059043"/>
                <a:gd name="connsiteX380" fmla="*/ 2823181 w 3024845"/>
                <a:gd name="connsiteY380" fmla="*/ 592327 h 1059043"/>
                <a:gd name="connsiteX381" fmla="*/ 2823181 w 3024845"/>
                <a:gd name="connsiteY381" fmla="*/ 598812 h 1059043"/>
                <a:gd name="connsiteX382" fmla="*/ 2839395 w 3024845"/>
                <a:gd name="connsiteY382" fmla="*/ 598812 h 1059043"/>
                <a:gd name="connsiteX383" fmla="*/ 2839395 w 3024845"/>
                <a:gd name="connsiteY383" fmla="*/ 648533 h 1059043"/>
                <a:gd name="connsiteX384" fmla="*/ 2871822 w 3024845"/>
                <a:gd name="connsiteY384" fmla="*/ 648533 h 1059043"/>
                <a:gd name="connsiteX385" fmla="*/ 2871822 w 3024845"/>
                <a:gd name="connsiteY385" fmla="*/ 622592 h 1059043"/>
                <a:gd name="connsiteX386" fmla="*/ 2910329 w 3024845"/>
                <a:gd name="connsiteY386" fmla="*/ 622592 h 1059043"/>
                <a:gd name="connsiteX387" fmla="*/ 2910329 w 3024845"/>
                <a:gd name="connsiteY387" fmla="*/ 592327 h 1059043"/>
                <a:gd name="connsiteX388" fmla="*/ 2958970 w 3024845"/>
                <a:gd name="connsiteY388" fmla="*/ 592327 h 1059043"/>
                <a:gd name="connsiteX389" fmla="*/ 2958970 w 3024845"/>
                <a:gd name="connsiteY389" fmla="*/ 703483 h 1059043"/>
                <a:gd name="connsiteX390" fmla="*/ 2958970 w 3024845"/>
                <a:gd name="connsiteY390" fmla="*/ 717262 h 1059043"/>
                <a:gd name="connsiteX391" fmla="*/ 3024845 w 3024845"/>
                <a:gd name="connsiteY391" fmla="*/ 717262 h 1059043"/>
                <a:gd name="connsiteX392" fmla="*/ 3024845 w 3024845"/>
                <a:gd name="connsiteY392" fmla="*/ 1059043 h 1059043"/>
                <a:gd name="connsiteX393" fmla="*/ 2054 w 3024845"/>
                <a:gd name="connsiteY393" fmla="*/ 1056710 h 1059043"/>
                <a:gd name="connsiteX394" fmla="*/ 0 w 3024845"/>
                <a:gd name="connsiteY394" fmla="*/ 622592 h 1059043"/>
                <a:gd name="connsiteX395" fmla="*/ 20267 w 3024845"/>
                <a:gd name="connsiteY395" fmla="*/ 622592 h 1059043"/>
                <a:gd name="connsiteX396" fmla="*/ 20774 w 3024845"/>
                <a:gd name="connsiteY396" fmla="*/ 621511 h 1059043"/>
                <a:gd name="connsiteX397" fmla="*/ 24320 w 3024845"/>
                <a:gd name="connsiteY397" fmla="*/ 613945 h 1059043"/>
                <a:gd name="connsiteX398" fmla="*/ 26094 w 3024845"/>
                <a:gd name="connsiteY398" fmla="*/ 614215 h 1059043"/>
                <a:gd name="connsiteX399" fmla="*/ 38507 w 3024845"/>
                <a:gd name="connsiteY399" fmla="*/ 616106 h 1059043"/>
                <a:gd name="connsiteX400" fmla="*/ 39014 w 3024845"/>
                <a:gd name="connsiteY400" fmla="*/ 617458 h 1059043"/>
                <a:gd name="connsiteX401" fmla="*/ 42560 w 3024845"/>
                <a:gd name="connsiteY401" fmla="*/ 626915 h 1059043"/>
                <a:gd name="connsiteX402" fmla="*/ 68907 w 3024845"/>
                <a:gd name="connsiteY402" fmla="*/ 629077 h 1059043"/>
                <a:gd name="connsiteX403" fmla="*/ 68907 w 3024845"/>
                <a:gd name="connsiteY403" fmla="*/ 505856 h 1059043"/>
                <a:gd name="connsiteX404" fmla="*/ 70934 w 3024845"/>
                <a:gd name="connsiteY404" fmla="*/ 505856 h 1059043"/>
                <a:gd name="connsiteX405" fmla="*/ 85121 w 3024845"/>
                <a:gd name="connsiteY405" fmla="*/ 505856 h 1059043"/>
                <a:gd name="connsiteX406" fmla="*/ 85121 w 3024845"/>
                <a:gd name="connsiteY406" fmla="*/ 369664 h 1059043"/>
                <a:gd name="connsiteX407" fmla="*/ 86894 w 3024845"/>
                <a:gd name="connsiteY407" fmla="*/ 369664 h 1059043"/>
                <a:gd name="connsiteX408" fmla="*/ 99308 w 3024845"/>
                <a:gd name="connsiteY408" fmla="*/ 369664 h 1059043"/>
                <a:gd name="connsiteX409" fmla="*/ 99308 w 3024845"/>
                <a:gd name="connsiteY409" fmla="*/ 255090 h 1059043"/>
                <a:gd name="connsiteX410" fmla="*/ 103361 w 3024845"/>
                <a:gd name="connsiteY410" fmla="*/ 226986 h 1059043"/>
                <a:gd name="connsiteX411" fmla="*/ 105388 w 3024845"/>
                <a:gd name="connsiteY411" fmla="*/ 226986 h 1059043"/>
                <a:gd name="connsiteX412" fmla="*/ 119575 w 3024845"/>
                <a:gd name="connsiteY41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35634 h 1059043"/>
                <a:gd name="connsiteX328" fmla="*/ 2180720 w 3024845"/>
                <a:gd name="connsiteY328" fmla="*/ 555577 h 1059043"/>
                <a:gd name="connsiteX329" fmla="*/ 2245574 w 3024845"/>
                <a:gd name="connsiteY329" fmla="*/ 555577 h 1059043"/>
                <a:gd name="connsiteX330" fmla="*/ 2245574 w 3024845"/>
                <a:gd name="connsiteY330" fmla="*/ 631239 h 1059043"/>
                <a:gd name="connsiteX331" fmla="*/ 2253681 w 3024845"/>
                <a:gd name="connsiteY331" fmla="*/ 631239 h 1059043"/>
                <a:gd name="connsiteX332" fmla="*/ 2255708 w 3024845"/>
                <a:gd name="connsiteY332" fmla="*/ 624754 h 1059043"/>
                <a:gd name="connsiteX333" fmla="*/ 2261788 w 3024845"/>
                <a:gd name="connsiteY333" fmla="*/ 624754 h 1059043"/>
                <a:gd name="connsiteX334" fmla="*/ 2263815 w 3024845"/>
                <a:gd name="connsiteY334" fmla="*/ 633401 h 1059043"/>
                <a:gd name="connsiteX335" fmla="*/ 2275975 w 3024845"/>
                <a:gd name="connsiteY335" fmla="*/ 633401 h 1059043"/>
                <a:gd name="connsiteX336" fmla="*/ 2275975 w 3024845"/>
                <a:gd name="connsiteY336" fmla="*/ 626915 h 1059043"/>
                <a:gd name="connsiteX337" fmla="*/ 2298268 w 3024845"/>
                <a:gd name="connsiteY337" fmla="*/ 626915 h 1059043"/>
                <a:gd name="connsiteX338" fmla="*/ 2298268 w 3024845"/>
                <a:gd name="connsiteY338" fmla="*/ 633401 h 1059043"/>
                <a:gd name="connsiteX339" fmla="*/ 2318535 w 3024845"/>
                <a:gd name="connsiteY339" fmla="*/ 633401 h 1059043"/>
                <a:gd name="connsiteX340" fmla="*/ 2318535 w 3024845"/>
                <a:gd name="connsiteY340" fmla="*/ 678798 h 1059043"/>
                <a:gd name="connsiteX341" fmla="*/ 2332722 w 3024845"/>
                <a:gd name="connsiteY341" fmla="*/ 678798 h 1059043"/>
                <a:gd name="connsiteX342" fmla="*/ 2332722 w 3024845"/>
                <a:gd name="connsiteY342" fmla="*/ 665827 h 1059043"/>
                <a:gd name="connsiteX343" fmla="*/ 2348936 w 3024845"/>
                <a:gd name="connsiteY343" fmla="*/ 665827 h 1059043"/>
                <a:gd name="connsiteX344" fmla="*/ 2348936 w 3024845"/>
                <a:gd name="connsiteY344" fmla="*/ 486400 h 1059043"/>
                <a:gd name="connsiteX345" fmla="*/ 2355016 w 3024845"/>
                <a:gd name="connsiteY345" fmla="*/ 479914 h 1059043"/>
                <a:gd name="connsiteX346" fmla="*/ 2427977 w 3024845"/>
                <a:gd name="connsiteY346" fmla="*/ 479914 h 1059043"/>
                <a:gd name="connsiteX347" fmla="*/ 2427977 w 3024845"/>
                <a:gd name="connsiteY347" fmla="*/ 488562 h 1059043"/>
                <a:gd name="connsiteX348" fmla="*/ 2438110 w 3024845"/>
                <a:gd name="connsiteY348" fmla="*/ 488562 h 1059043"/>
                <a:gd name="connsiteX349" fmla="*/ 2438110 w 3024845"/>
                <a:gd name="connsiteY349" fmla="*/ 603136 h 1059043"/>
                <a:gd name="connsiteX350" fmla="*/ 2460404 w 3024845"/>
                <a:gd name="connsiteY350" fmla="*/ 603136 h 1059043"/>
                <a:gd name="connsiteX351" fmla="*/ 2460404 w 3024845"/>
                <a:gd name="connsiteY351" fmla="*/ 536121 h 1059043"/>
                <a:gd name="connsiteX352" fmla="*/ 2486751 w 3024845"/>
                <a:gd name="connsiteY352" fmla="*/ 536121 h 1059043"/>
                <a:gd name="connsiteX353" fmla="*/ 2490804 w 3024845"/>
                <a:gd name="connsiteY353" fmla="*/ 531797 h 1059043"/>
                <a:gd name="connsiteX354" fmla="*/ 2498911 w 3024845"/>
                <a:gd name="connsiteY354" fmla="*/ 531797 h 1059043"/>
                <a:gd name="connsiteX355" fmla="*/ 2502964 w 3024845"/>
                <a:gd name="connsiteY355" fmla="*/ 536121 h 1059043"/>
                <a:gd name="connsiteX356" fmla="*/ 2525258 w 3024845"/>
                <a:gd name="connsiteY356" fmla="*/ 536121 h 1059043"/>
                <a:gd name="connsiteX357" fmla="*/ 2525258 w 3024845"/>
                <a:gd name="connsiteY357" fmla="*/ 419385 h 1059043"/>
                <a:gd name="connsiteX358" fmla="*/ 2582005 w 3024845"/>
                <a:gd name="connsiteY358" fmla="*/ 408576 h 1059043"/>
                <a:gd name="connsiteX359" fmla="*/ 2582005 w 3024845"/>
                <a:gd name="connsiteY359" fmla="*/ 409657 h 1059043"/>
                <a:gd name="connsiteX360" fmla="*/ 2582005 w 3024845"/>
                <a:gd name="connsiteY360" fmla="*/ 417223 h 1059043"/>
                <a:gd name="connsiteX361" fmla="*/ 2608352 w 3024845"/>
                <a:gd name="connsiteY361" fmla="*/ 417223 h 1059043"/>
                <a:gd name="connsiteX362" fmla="*/ 2608352 w 3024845"/>
                <a:gd name="connsiteY362" fmla="*/ 672313 h 1059043"/>
                <a:gd name="connsiteX363" fmla="*/ 2630646 w 3024845"/>
                <a:gd name="connsiteY363" fmla="*/ 672313 h 1059043"/>
                <a:gd name="connsiteX364" fmla="*/ 2630646 w 3024845"/>
                <a:gd name="connsiteY364" fmla="*/ 667989 h 1059043"/>
                <a:gd name="connsiteX365" fmla="*/ 2642806 w 3024845"/>
                <a:gd name="connsiteY365" fmla="*/ 667989 h 1059043"/>
                <a:gd name="connsiteX366" fmla="*/ 2642806 w 3024845"/>
                <a:gd name="connsiteY366" fmla="*/ 672313 h 1059043"/>
                <a:gd name="connsiteX367" fmla="*/ 2667126 w 3024845"/>
                <a:gd name="connsiteY367" fmla="*/ 672313 h 1059043"/>
                <a:gd name="connsiteX368" fmla="*/ 2667126 w 3024845"/>
                <a:gd name="connsiteY368" fmla="*/ 659342 h 1059043"/>
                <a:gd name="connsiteX369" fmla="*/ 2695500 w 3024845"/>
                <a:gd name="connsiteY369" fmla="*/ 659342 h 1059043"/>
                <a:gd name="connsiteX370" fmla="*/ 2707660 w 3024845"/>
                <a:gd name="connsiteY370" fmla="*/ 655018 h 1059043"/>
                <a:gd name="connsiteX371" fmla="*/ 2727927 w 3024845"/>
                <a:gd name="connsiteY371" fmla="*/ 659342 h 1059043"/>
                <a:gd name="connsiteX372" fmla="*/ 2727927 w 3024845"/>
                <a:gd name="connsiteY372" fmla="*/ 642048 h 1059043"/>
                <a:gd name="connsiteX373" fmla="*/ 2736034 w 3024845"/>
                <a:gd name="connsiteY373" fmla="*/ 642048 h 1059043"/>
                <a:gd name="connsiteX374" fmla="*/ 2736034 w 3024845"/>
                <a:gd name="connsiteY374" fmla="*/ 629077 h 1059043"/>
                <a:gd name="connsiteX375" fmla="*/ 2792781 w 3024845"/>
                <a:gd name="connsiteY375" fmla="*/ 629077 h 1059043"/>
                <a:gd name="connsiteX376" fmla="*/ 2792781 w 3024845"/>
                <a:gd name="connsiteY376" fmla="*/ 598812 h 1059043"/>
                <a:gd name="connsiteX377" fmla="*/ 2811021 w 3024845"/>
                <a:gd name="connsiteY377" fmla="*/ 598812 h 1059043"/>
                <a:gd name="connsiteX378" fmla="*/ 2811021 w 3024845"/>
                <a:gd name="connsiteY378" fmla="*/ 592327 h 1059043"/>
                <a:gd name="connsiteX379" fmla="*/ 2823181 w 3024845"/>
                <a:gd name="connsiteY379" fmla="*/ 592327 h 1059043"/>
                <a:gd name="connsiteX380" fmla="*/ 2823181 w 3024845"/>
                <a:gd name="connsiteY380" fmla="*/ 598812 h 1059043"/>
                <a:gd name="connsiteX381" fmla="*/ 2839395 w 3024845"/>
                <a:gd name="connsiteY381" fmla="*/ 598812 h 1059043"/>
                <a:gd name="connsiteX382" fmla="*/ 2839395 w 3024845"/>
                <a:gd name="connsiteY382" fmla="*/ 648533 h 1059043"/>
                <a:gd name="connsiteX383" fmla="*/ 2871822 w 3024845"/>
                <a:gd name="connsiteY383" fmla="*/ 648533 h 1059043"/>
                <a:gd name="connsiteX384" fmla="*/ 2871822 w 3024845"/>
                <a:gd name="connsiteY384" fmla="*/ 622592 h 1059043"/>
                <a:gd name="connsiteX385" fmla="*/ 2910329 w 3024845"/>
                <a:gd name="connsiteY385" fmla="*/ 622592 h 1059043"/>
                <a:gd name="connsiteX386" fmla="*/ 2910329 w 3024845"/>
                <a:gd name="connsiteY386" fmla="*/ 592327 h 1059043"/>
                <a:gd name="connsiteX387" fmla="*/ 2958970 w 3024845"/>
                <a:gd name="connsiteY387" fmla="*/ 592327 h 1059043"/>
                <a:gd name="connsiteX388" fmla="*/ 2958970 w 3024845"/>
                <a:gd name="connsiteY388" fmla="*/ 703483 h 1059043"/>
                <a:gd name="connsiteX389" fmla="*/ 2958970 w 3024845"/>
                <a:gd name="connsiteY389" fmla="*/ 717262 h 1059043"/>
                <a:gd name="connsiteX390" fmla="*/ 3024845 w 3024845"/>
                <a:gd name="connsiteY390" fmla="*/ 717262 h 1059043"/>
                <a:gd name="connsiteX391" fmla="*/ 3024845 w 3024845"/>
                <a:gd name="connsiteY391" fmla="*/ 1059043 h 1059043"/>
                <a:gd name="connsiteX392" fmla="*/ 2054 w 3024845"/>
                <a:gd name="connsiteY392" fmla="*/ 1056710 h 1059043"/>
                <a:gd name="connsiteX393" fmla="*/ 0 w 3024845"/>
                <a:gd name="connsiteY393" fmla="*/ 622592 h 1059043"/>
                <a:gd name="connsiteX394" fmla="*/ 20267 w 3024845"/>
                <a:gd name="connsiteY394" fmla="*/ 622592 h 1059043"/>
                <a:gd name="connsiteX395" fmla="*/ 20774 w 3024845"/>
                <a:gd name="connsiteY395" fmla="*/ 621511 h 1059043"/>
                <a:gd name="connsiteX396" fmla="*/ 24320 w 3024845"/>
                <a:gd name="connsiteY396" fmla="*/ 613945 h 1059043"/>
                <a:gd name="connsiteX397" fmla="*/ 26094 w 3024845"/>
                <a:gd name="connsiteY397" fmla="*/ 614215 h 1059043"/>
                <a:gd name="connsiteX398" fmla="*/ 38507 w 3024845"/>
                <a:gd name="connsiteY398" fmla="*/ 616106 h 1059043"/>
                <a:gd name="connsiteX399" fmla="*/ 39014 w 3024845"/>
                <a:gd name="connsiteY399" fmla="*/ 617458 h 1059043"/>
                <a:gd name="connsiteX400" fmla="*/ 42560 w 3024845"/>
                <a:gd name="connsiteY400" fmla="*/ 626915 h 1059043"/>
                <a:gd name="connsiteX401" fmla="*/ 68907 w 3024845"/>
                <a:gd name="connsiteY401" fmla="*/ 629077 h 1059043"/>
                <a:gd name="connsiteX402" fmla="*/ 68907 w 3024845"/>
                <a:gd name="connsiteY402" fmla="*/ 505856 h 1059043"/>
                <a:gd name="connsiteX403" fmla="*/ 70934 w 3024845"/>
                <a:gd name="connsiteY403" fmla="*/ 505856 h 1059043"/>
                <a:gd name="connsiteX404" fmla="*/ 85121 w 3024845"/>
                <a:gd name="connsiteY404" fmla="*/ 505856 h 1059043"/>
                <a:gd name="connsiteX405" fmla="*/ 85121 w 3024845"/>
                <a:gd name="connsiteY405" fmla="*/ 369664 h 1059043"/>
                <a:gd name="connsiteX406" fmla="*/ 86894 w 3024845"/>
                <a:gd name="connsiteY406" fmla="*/ 369664 h 1059043"/>
                <a:gd name="connsiteX407" fmla="*/ 99308 w 3024845"/>
                <a:gd name="connsiteY407" fmla="*/ 369664 h 1059043"/>
                <a:gd name="connsiteX408" fmla="*/ 99308 w 3024845"/>
                <a:gd name="connsiteY408" fmla="*/ 255090 h 1059043"/>
                <a:gd name="connsiteX409" fmla="*/ 103361 w 3024845"/>
                <a:gd name="connsiteY409" fmla="*/ 226986 h 1059043"/>
                <a:gd name="connsiteX410" fmla="*/ 105388 w 3024845"/>
                <a:gd name="connsiteY410" fmla="*/ 226986 h 1059043"/>
                <a:gd name="connsiteX411" fmla="*/ 119575 w 3024845"/>
                <a:gd name="connsiteY41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80720 w 3024845"/>
                <a:gd name="connsiteY327" fmla="*/ 555577 h 1059043"/>
                <a:gd name="connsiteX328" fmla="*/ 2245574 w 3024845"/>
                <a:gd name="connsiteY328" fmla="*/ 555577 h 1059043"/>
                <a:gd name="connsiteX329" fmla="*/ 2245574 w 3024845"/>
                <a:gd name="connsiteY329" fmla="*/ 631239 h 1059043"/>
                <a:gd name="connsiteX330" fmla="*/ 2253681 w 3024845"/>
                <a:gd name="connsiteY330" fmla="*/ 631239 h 1059043"/>
                <a:gd name="connsiteX331" fmla="*/ 2255708 w 3024845"/>
                <a:gd name="connsiteY331" fmla="*/ 624754 h 1059043"/>
                <a:gd name="connsiteX332" fmla="*/ 2261788 w 3024845"/>
                <a:gd name="connsiteY332" fmla="*/ 624754 h 1059043"/>
                <a:gd name="connsiteX333" fmla="*/ 2263815 w 3024845"/>
                <a:gd name="connsiteY333" fmla="*/ 633401 h 1059043"/>
                <a:gd name="connsiteX334" fmla="*/ 2275975 w 3024845"/>
                <a:gd name="connsiteY334" fmla="*/ 633401 h 1059043"/>
                <a:gd name="connsiteX335" fmla="*/ 2275975 w 3024845"/>
                <a:gd name="connsiteY335" fmla="*/ 626915 h 1059043"/>
                <a:gd name="connsiteX336" fmla="*/ 2298268 w 3024845"/>
                <a:gd name="connsiteY336" fmla="*/ 626915 h 1059043"/>
                <a:gd name="connsiteX337" fmla="*/ 2298268 w 3024845"/>
                <a:gd name="connsiteY337" fmla="*/ 633401 h 1059043"/>
                <a:gd name="connsiteX338" fmla="*/ 2318535 w 3024845"/>
                <a:gd name="connsiteY338" fmla="*/ 633401 h 1059043"/>
                <a:gd name="connsiteX339" fmla="*/ 2318535 w 3024845"/>
                <a:gd name="connsiteY339" fmla="*/ 678798 h 1059043"/>
                <a:gd name="connsiteX340" fmla="*/ 2332722 w 3024845"/>
                <a:gd name="connsiteY340" fmla="*/ 678798 h 1059043"/>
                <a:gd name="connsiteX341" fmla="*/ 2332722 w 3024845"/>
                <a:gd name="connsiteY341" fmla="*/ 665827 h 1059043"/>
                <a:gd name="connsiteX342" fmla="*/ 2348936 w 3024845"/>
                <a:gd name="connsiteY342" fmla="*/ 665827 h 1059043"/>
                <a:gd name="connsiteX343" fmla="*/ 2348936 w 3024845"/>
                <a:gd name="connsiteY343" fmla="*/ 486400 h 1059043"/>
                <a:gd name="connsiteX344" fmla="*/ 2355016 w 3024845"/>
                <a:gd name="connsiteY344" fmla="*/ 479914 h 1059043"/>
                <a:gd name="connsiteX345" fmla="*/ 2427977 w 3024845"/>
                <a:gd name="connsiteY345" fmla="*/ 479914 h 1059043"/>
                <a:gd name="connsiteX346" fmla="*/ 2427977 w 3024845"/>
                <a:gd name="connsiteY346" fmla="*/ 488562 h 1059043"/>
                <a:gd name="connsiteX347" fmla="*/ 2438110 w 3024845"/>
                <a:gd name="connsiteY347" fmla="*/ 488562 h 1059043"/>
                <a:gd name="connsiteX348" fmla="*/ 2438110 w 3024845"/>
                <a:gd name="connsiteY348" fmla="*/ 603136 h 1059043"/>
                <a:gd name="connsiteX349" fmla="*/ 2460404 w 3024845"/>
                <a:gd name="connsiteY349" fmla="*/ 603136 h 1059043"/>
                <a:gd name="connsiteX350" fmla="*/ 2460404 w 3024845"/>
                <a:gd name="connsiteY350" fmla="*/ 536121 h 1059043"/>
                <a:gd name="connsiteX351" fmla="*/ 2486751 w 3024845"/>
                <a:gd name="connsiteY351" fmla="*/ 536121 h 1059043"/>
                <a:gd name="connsiteX352" fmla="*/ 2490804 w 3024845"/>
                <a:gd name="connsiteY352" fmla="*/ 531797 h 1059043"/>
                <a:gd name="connsiteX353" fmla="*/ 2498911 w 3024845"/>
                <a:gd name="connsiteY353" fmla="*/ 531797 h 1059043"/>
                <a:gd name="connsiteX354" fmla="*/ 2502964 w 3024845"/>
                <a:gd name="connsiteY354" fmla="*/ 536121 h 1059043"/>
                <a:gd name="connsiteX355" fmla="*/ 2525258 w 3024845"/>
                <a:gd name="connsiteY355" fmla="*/ 536121 h 1059043"/>
                <a:gd name="connsiteX356" fmla="*/ 2525258 w 3024845"/>
                <a:gd name="connsiteY356" fmla="*/ 419385 h 1059043"/>
                <a:gd name="connsiteX357" fmla="*/ 2582005 w 3024845"/>
                <a:gd name="connsiteY357" fmla="*/ 408576 h 1059043"/>
                <a:gd name="connsiteX358" fmla="*/ 2582005 w 3024845"/>
                <a:gd name="connsiteY358" fmla="*/ 409657 h 1059043"/>
                <a:gd name="connsiteX359" fmla="*/ 2582005 w 3024845"/>
                <a:gd name="connsiteY359" fmla="*/ 417223 h 1059043"/>
                <a:gd name="connsiteX360" fmla="*/ 2608352 w 3024845"/>
                <a:gd name="connsiteY360" fmla="*/ 417223 h 1059043"/>
                <a:gd name="connsiteX361" fmla="*/ 2608352 w 3024845"/>
                <a:gd name="connsiteY361" fmla="*/ 672313 h 1059043"/>
                <a:gd name="connsiteX362" fmla="*/ 2630646 w 3024845"/>
                <a:gd name="connsiteY362" fmla="*/ 672313 h 1059043"/>
                <a:gd name="connsiteX363" fmla="*/ 2630646 w 3024845"/>
                <a:gd name="connsiteY363" fmla="*/ 667989 h 1059043"/>
                <a:gd name="connsiteX364" fmla="*/ 2642806 w 3024845"/>
                <a:gd name="connsiteY364" fmla="*/ 667989 h 1059043"/>
                <a:gd name="connsiteX365" fmla="*/ 2642806 w 3024845"/>
                <a:gd name="connsiteY365" fmla="*/ 672313 h 1059043"/>
                <a:gd name="connsiteX366" fmla="*/ 2667126 w 3024845"/>
                <a:gd name="connsiteY366" fmla="*/ 672313 h 1059043"/>
                <a:gd name="connsiteX367" fmla="*/ 2667126 w 3024845"/>
                <a:gd name="connsiteY367" fmla="*/ 659342 h 1059043"/>
                <a:gd name="connsiteX368" fmla="*/ 2695500 w 3024845"/>
                <a:gd name="connsiteY368" fmla="*/ 659342 h 1059043"/>
                <a:gd name="connsiteX369" fmla="*/ 2707660 w 3024845"/>
                <a:gd name="connsiteY369" fmla="*/ 655018 h 1059043"/>
                <a:gd name="connsiteX370" fmla="*/ 2727927 w 3024845"/>
                <a:gd name="connsiteY370" fmla="*/ 659342 h 1059043"/>
                <a:gd name="connsiteX371" fmla="*/ 2727927 w 3024845"/>
                <a:gd name="connsiteY371" fmla="*/ 642048 h 1059043"/>
                <a:gd name="connsiteX372" fmla="*/ 2736034 w 3024845"/>
                <a:gd name="connsiteY372" fmla="*/ 642048 h 1059043"/>
                <a:gd name="connsiteX373" fmla="*/ 2736034 w 3024845"/>
                <a:gd name="connsiteY373" fmla="*/ 629077 h 1059043"/>
                <a:gd name="connsiteX374" fmla="*/ 2792781 w 3024845"/>
                <a:gd name="connsiteY374" fmla="*/ 629077 h 1059043"/>
                <a:gd name="connsiteX375" fmla="*/ 2792781 w 3024845"/>
                <a:gd name="connsiteY375" fmla="*/ 598812 h 1059043"/>
                <a:gd name="connsiteX376" fmla="*/ 2811021 w 3024845"/>
                <a:gd name="connsiteY376" fmla="*/ 598812 h 1059043"/>
                <a:gd name="connsiteX377" fmla="*/ 2811021 w 3024845"/>
                <a:gd name="connsiteY377" fmla="*/ 592327 h 1059043"/>
                <a:gd name="connsiteX378" fmla="*/ 2823181 w 3024845"/>
                <a:gd name="connsiteY378" fmla="*/ 592327 h 1059043"/>
                <a:gd name="connsiteX379" fmla="*/ 2823181 w 3024845"/>
                <a:gd name="connsiteY379" fmla="*/ 598812 h 1059043"/>
                <a:gd name="connsiteX380" fmla="*/ 2839395 w 3024845"/>
                <a:gd name="connsiteY380" fmla="*/ 598812 h 1059043"/>
                <a:gd name="connsiteX381" fmla="*/ 2839395 w 3024845"/>
                <a:gd name="connsiteY381" fmla="*/ 648533 h 1059043"/>
                <a:gd name="connsiteX382" fmla="*/ 2871822 w 3024845"/>
                <a:gd name="connsiteY382" fmla="*/ 648533 h 1059043"/>
                <a:gd name="connsiteX383" fmla="*/ 2871822 w 3024845"/>
                <a:gd name="connsiteY383" fmla="*/ 622592 h 1059043"/>
                <a:gd name="connsiteX384" fmla="*/ 2910329 w 3024845"/>
                <a:gd name="connsiteY384" fmla="*/ 622592 h 1059043"/>
                <a:gd name="connsiteX385" fmla="*/ 2910329 w 3024845"/>
                <a:gd name="connsiteY385" fmla="*/ 592327 h 1059043"/>
                <a:gd name="connsiteX386" fmla="*/ 2958970 w 3024845"/>
                <a:gd name="connsiteY386" fmla="*/ 592327 h 1059043"/>
                <a:gd name="connsiteX387" fmla="*/ 2958970 w 3024845"/>
                <a:gd name="connsiteY387" fmla="*/ 703483 h 1059043"/>
                <a:gd name="connsiteX388" fmla="*/ 2958970 w 3024845"/>
                <a:gd name="connsiteY388" fmla="*/ 717262 h 1059043"/>
                <a:gd name="connsiteX389" fmla="*/ 3024845 w 3024845"/>
                <a:gd name="connsiteY389" fmla="*/ 717262 h 1059043"/>
                <a:gd name="connsiteX390" fmla="*/ 3024845 w 3024845"/>
                <a:gd name="connsiteY390" fmla="*/ 1059043 h 1059043"/>
                <a:gd name="connsiteX391" fmla="*/ 2054 w 3024845"/>
                <a:gd name="connsiteY391" fmla="*/ 1056710 h 1059043"/>
                <a:gd name="connsiteX392" fmla="*/ 0 w 3024845"/>
                <a:gd name="connsiteY392" fmla="*/ 622592 h 1059043"/>
                <a:gd name="connsiteX393" fmla="*/ 20267 w 3024845"/>
                <a:gd name="connsiteY393" fmla="*/ 622592 h 1059043"/>
                <a:gd name="connsiteX394" fmla="*/ 20774 w 3024845"/>
                <a:gd name="connsiteY394" fmla="*/ 621511 h 1059043"/>
                <a:gd name="connsiteX395" fmla="*/ 24320 w 3024845"/>
                <a:gd name="connsiteY395" fmla="*/ 613945 h 1059043"/>
                <a:gd name="connsiteX396" fmla="*/ 26094 w 3024845"/>
                <a:gd name="connsiteY396" fmla="*/ 614215 h 1059043"/>
                <a:gd name="connsiteX397" fmla="*/ 38507 w 3024845"/>
                <a:gd name="connsiteY397" fmla="*/ 616106 h 1059043"/>
                <a:gd name="connsiteX398" fmla="*/ 39014 w 3024845"/>
                <a:gd name="connsiteY398" fmla="*/ 617458 h 1059043"/>
                <a:gd name="connsiteX399" fmla="*/ 42560 w 3024845"/>
                <a:gd name="connsiteY399" fmla="*/ 626915 h 1059043"/>
                <a:gd name="connsiteX400" fmla="*/ 68907 w 3024845"/>
                <a:gd name="connsiteY400" fmla="*/ 629077 h 1059043"/>
                <a:gd name="connsiteX401" fmla="*/ 68907 w 3024845"/>
                <a:gd name="connsiteY401" fmla="*/ 505856 h 1059043"/>
                <a:gd name="connsiteX402" fmla="*/ 70934 w 3024845"/>
                <a:gd name="connsiteY402" fmla="*/ 505856 h 1059043"/>
                <a:gd name="connsiteX403" fmla="*/ 85121 w 3024845"/>
                <a:gd name="connsiteY403" fmla="*/ 505856 h 1059043"/>
                <a:gd name="connsiteX404" fmla="*/ 85121 w 3024845"/>
                <a:gd name="connsiteY404" fmla="*/ 369664 h 1059043"/>
                <a:gd name="connsiteX405" fmla="*/ 86894 w 3024845"/>
                <a:gd name="connsiteY405" fmla="*/ 369664 h 1059043"/>
                <a:gd name="connsiteX406" fmla="*/ 99308 w 3024845"/>
                <a:gd name="connsiteY406" fmla="*/ 369664 h 1059043"/>
                <a:gd name="connsiteX407" fmla="*/ 99308 w 3024845"/>
                <a:gd name="connsiteY407" fmla="*/ 255090 h 1059043"/>
                <a:gd name="connsiteX408" fmla="*/ 103361 w 3024845"/>
                <a:gd name="connsiteY408" fmla="*/ 226986 h 1059043"/>
                <a:gd name="connsiteX409" fmla="*/ 105388 w 3024845"/>
                <a:gd name="connsiteY409" fmla="*/ 226986 h 1059043"/>
                <a:gd name="connsiteX410" fmla="*/ 119575 w 3024845"/>
                <a:gd name="connsiteY41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80720 w 3024845"/>
                <a:gd name="connsiteY326" fmla="*/ 555577 h 1059043"/>
                <a:gd name="connsiteX327" fmla="*/ 2245574 w 3024845"/>
                <a:gd name="connsiteY327" fmla="*/ 555577 h 1059043"/>
                <a:gd name="connsiteX328" fmla="*/ 2245574 w 3024845"/>
                <a:gd name="connsiteY328" fmla="*/ 631239 h 1059043"/>
                <a:gd name="connsiteX329" fmla="*/ 2253681 w 3024845"/>
                <a:gd name="connsiteY329" fmla="*/ 631239 h 1059043"/>
                <a:gd name="connsiteX330" fmla="*/ 2255708 w 3024845"/>
                <a:gd name="connsiteY330" fmla="*/ 624754 h 1059043"/>
                <a:gd name="connsiteX331" fmla="*/ 2261788 w 3024845"/>
                <a:gd name="connsiteY331" fmla="*/ 624754 h 1059043"/>
                <a:gd name="connsiteX332" fmla="*/ 2263815 w 3024845"/>
                <a:gd name="connsiteY332" fmla="*/ 633401 h 1059043"/>
                <a:gd name="connsiteX333" fmla="*/ 2275975 w 3024845"/>
                <a:gd name="connsiteY333" fmla="*/ 633401 h 1059043"/>
                <a:gd name="connsiteX334" fmla="*/ 2275975 w 3024845"/>
                <a:gd name="connsiteY334" fmla="*/ 626915 h 1059043"/>
                <a:gd name="connsiteX335" fmla="*/ 2298268 w 3024845"/>
                <a:gd name="connsiteY335" fmla="*/ 626915 h 1059043"/>
                <a:gd name="connsiteX336" fmla="*/ 2298268 w 3024845"/>
                <a:gd name="connsiteY336" fmla="*/ 633401 h 1059043"/>
                <a:gd name="connsiteX337" fmla="*/ 2318535 w 3024845"/>
                <a:gd name="connsiteY337" fmla="*/ 633401 h 1059043"/>
                <a:gd name="connsiteX338" fmla="*/ 2318535 w 3024845"/>
                <a:gd name="connsiteY338" fmla="*/ 678798 h 1059043"/>
                <a:gd name="connsiteX339" fmla="*/ 2332722 w 3024845"/>
                <a:gd name="connsiteY339" fmla="*/ 678798 h 1059043"/>
                <a:gd name="connsiteX340" fmla="*/ 2332722 w 3024845"/>
                <a:gd name="connsiteY340" fmla="*/ 665827 h 1059043"/>
                <a:gd name="connsiteX341" fmla="*/ 2348936 w 3024845"/>
                <a:gd name="connsiteY341" fmla="*/ 665827 h 1059043"/>
                <a:gd name="connsiteX342" fmla="*/ 2348936 w 3024845"/>
                <a:gd name="connsiteY342" fmla="*/ 486400 h 1059043"/>
                <a:gd name="connsiteX343" fmla="*/ 2355016 w 3024845"/>
                <a:gd name="connsiteY343" fmla="*/ 479914 h 1059043"/>
                <a:gd name="connsiteX344" fmla="*/ 2427977 w 3024845"/>
                <a:gd name="connsiteY344" fmla="*/ 479914 h 1059043"/>
                <a:gd name="connsiteX345" fmla="*/ 2427977 w 3024845"/>
                <a:gd name="connsiteY345" fmla="*/ 488562 h 1059043"/>
                <a:gd name="connsiteX346" fmla="*/ 2438110 w 3024845"/>
                <a:gd name="connsiteY346" fmla="*/ 488562 h 1059043"/>
                <a:gd name="connsiteX347" fmla="*/ 2438110 w 3024845"/>
                <a:gd name="connsiteY347" fmla="*/ 603136 h 1059043"/>
                <a:gd name="connsiteX348" fmla="*/ 2460404 w 3024845"/>
                <a:gd name="connsiteY348" fmla="*/ 603136 h 1059043"/>
                <a:gd name="connsiteX349" fmla="*/ 2460404 w 3024845"/>
                <a:gd name="connsiteY349" fmla="*/ 536121 h 1059043"/>
                <a:gd name="connsiteX350" fmla="*/ 2486751 w 3024845"/>
                <a:gd name="connsiteY350" fmla="*/ 536121 h 1059043"/>
                <a:gd name="connsiteX351" fmla="*/ 2490804 w 3024845"/>
                <a:gd name="connsiteY351" fmla="*/ 531797 h 1059043"/>
                <a:gd name="connsiteX352" fmla="*/ 2498911 w 3024845"/>
                <a:gd name="connsiteY352" fmla="*/ 531797 h 1059043"/>
                <a:gd name="connsiteX353" fmla="*/ 2502964 w 3024845"/>
                <a:gd name="connsiteY353" fmla="*/ 536121 h 1059043"/>
                <a:gd name="connsiteX354" fmla="*/ 2525258 w 3024845"/>
                <a:gd name="connsiteY354" fmla="*/ 536121 h 1059043"/>
                <a:gd name="connsiteX355" fmla="*/ 2525258 w 3024845"/>
                <a:gd name="connsiteY355" fmla="*/ 419385 h 1059043"/>
                <a:gd name="connsiteX356" fmla="*/ 2582005 w 3024845"/>
                <a:gd name="connsiteY356" fmla="*/ 408576 h 1059043"/>
                <a:gd name="connsiteX357" fmla="*/ 2582005 w 3024845"/>
                <a:gd name="connsiteY357" fmla="*/ 409657 h 1059043"/>
                <a:gd name="connsiteX358" fmla="*/ 2582005 w 3024845"/>
                <a:gd name="connsiteY358" fmla="*/ 417223 h 1059043"/>
                <a:gd name="connsiteX359" fmla="*/ 2608352 w 3024845"/>
                <a:gd name="connsiteY359" fmla="*/ 417223 h 1059043"/>
                <a:gd name="connsiteX360" fmla="*/ 2608352 w 3024845"/>
                <a:gd name="connsiteY360" fmla="*/ 672313 h 1059043"/>
                <a:gd name="connsiteX361" fmla="*/ 2630646 w 3024845"/>
                <a:gd name="connsiteY361" fmla="*/ 672313 h 1059043"/>
                <a:gd name="connsiteX362" fmla="*/ 2630646 w 3024845"/>
                <a:gd name="connsiteY362" fmla="*/ 667989 h 1059043"/>
                <a:gd name="connsiteX363" fmla="*/ 2642806 w 3024845"/>
                <a:gd name="connsiteY363" fmla="*/ 667989 h 1059043"/>
                <a:gd name="connsiteX364" fmla="*/ 2642806 w 3024845"/>
                <a:gd name="connsiteY364" fmla="*/ 672313 h 1059043"/>
                <a:gd name="connsiteX365" fmla="*/ 2667126 w 3024845"/>
                <a:gd name="connsiteY365" fmla="*/ 672313 h 1059043"/>
                <a:gd name="connsiteX366" fmla="*/ 2667126 w 3024845"/>
                <a:gd name="connsiteY366" fmla="*/ 659342 h 1059043"/>
                <a:gd name="connsiteX367" fmla="*/ 2695500 w 3024845"/>
                <a:gd name="connsiteY367" fmla="*/ 659342 h 1059043"/>
                <a:gd name="connsiteX368" fmla="*/ 2707660 w 3024845"/>
                <a:gd name="connsiteY368" fmla="*/ 655018 h 1059043"/>
                <a:gd name="connsiteX369" fmla="*/ 2727927 w 3024845"/>
                <a:gd name="connsiteY369" fmla="*/ 659342 h 1059043"/>
                <a:gd name="connsiteX370" fmla="*/ 2727927 w 3024845"/>
                <a:gd name="connsiteY370" fmla="*/ 642048 h 1059043"/>
                <a:gd name="connsiteX371" fmla="*/ 2736034 w 3024845"/>
                <a:gd name="connsiteY371" fmla="*/ 642048 h 1059043"/>
                <a:gd name="connsiteX372" fmla="*/ 2736034 w 3024845"/>
                <a:gd name="connsiteY372" fmla="*/ 629077 h 1059043"/>
                <a:gd name="connsiteX373" fmla="*/ 2792781 w 3024845"/>
                <a:gd name="connsiteY373" fmla="*/ 629077 h 1059043"/>
                <a:gd name="connsiteX374" fmla="*/ 2792781 w 3024845"/>
                <a:gd name="connsiteY374" fmla="*/ 598812 h 1059043"/>
                <a:gd name="connsiteX375" fmla="*/ 2811021 w 3024845"/>
                <a:gd name="connsiteY375" fmla="*/ 598812 h 1059043"/>
                <a:gd name="connsiteX376" fmla="*/ 2811021 w 3024845"/>
                <a:gd name="connsiteY376" fmla="*/ 592327 h 1059043"/>
                <a:gd name="connsiteX377" fmla="*/ 2823181 w 3024845"/>
                <a:gd name="connsiteY377" fmla="*/ 592327 h 1059043"/>
                <a:gd name="connsiteX378" fmla="*/ 2823181 w 3024845"/>
                <a:gd name="connsiteY378" fmla="*/ 598812 h 1059043"/>
                <a:gd name="connsiteX379" fmla="*/ 2839395 w 3024845"/>
                <a:gd name="connsiteY379" fmla="*/ 598812 h 1059043"/>
                <a:gd name="connsiteX380" fmla="*/ 2839395 w 3024845"/>
                <a:gd name="connsiteY380" fmla="*/ 648533 h 1059043"/>
                <a:gd name="connsiteX381" fmla="*/ 2871822 w 3024845"/>
                <a:gd name="connsiteY381" fmla="*/ 648533 h 1059043"/>
                <a:gd name="connsiteX382" fmla="*/ 2871822 w 3024845"/>
                <a:gd name="connsiteY382" fmla="*/ 622592 h 1059043"/>
                <a:gd name="connsiteX383" fmla="*/ 2910329 w 3024845"/>
                <a:gd name="connsiteY383" fmla="*/ 622592 h 1059043"/>
                <a:gd name="connsiteX384" fmla="*/ 2910329 w 3024845"/>
                <a:gd name="connsiteY384" fmla="*/ 592327 h 1059043"/>
                <a:gd name="connsiteX385" fmla="*/ 2958970 w 3024845"/>
                <a:gd name="connsiteY385" fmla="*/ 592327 h 1059043"/>
                <a:gd name="connsiteX386" fmla="*/ 2958970 w 3024845"/>
                <a:gd name="connsiteY386" fmla="*/ 703483 h 1059043"/>
                <a:gd name="connsiteX387" fmla="*/ 2958970 w 3024845"/>
                <a:gd name="connsiteY387" fmla="*/ 717262 h 1059043"/>
                <a:gd name="connsiteX388" fmla="*/ 3024845 w 3024845"/>
                <a:gd name="connsiteY388" fmla="*/ 717262 h 1059043"/>
                <a:gd name="connsiteX389" fmla="*/ 3024845 w 3024845"/>
                <a:gd name="connsiteY389" fmla="*/ 1059043 h 1059043"/>
                <a:gd name="connsiteX390" fmla="*/ 2054 w 3024845"/>
                <a:gd name="connsiteY390" fmla="*/ 1056710 h 1059043"/>
                <a:gd name="connsiteX391" fmla="*/ 0 w 3024845"/>
                <a:gd name="connsiteY391" fmla="*/ 622592 h 1059043"/>
                <a:gd name="connsiteX392" fmla="*/ 20267 w 3024845"/>
                <a:gd name="connsiteY392" fmla="*/ 622592 h 1059043"/>
                <a:gd name="connsiteX393" fmla="*/ 20774 w 3024845"/>
                <a:gd name="connsiteY393" fmla="*/ 621511 h 1059043"/>
                <a:gd name="connsiteX394" fmla="*/ 24320 w 3024845"/>
                <a:gd name="connsiteY394" fmla="*/ 613945 h 1059043"/>
                <a:gd name="connsiteX395" fmla="*/ 26094 w 3024845"/>
                <a:gd name="connsiteY395" fmla="*/ 614215 h 1059043"/>
                <a:gd name="connsiteX396" fmla="*/ 38507 w 3024845"/>
                <a:gd name="connsiteY396" fmla="*/ 616106 h 1059043"/>
                <a:gd name="connsiteX397" fmla="*/ 39014 w 3024845"/>
                <a:gd name="connsiteY397" fmla="*/ 617458 h 1059043"/>
                <a:gd name="connsiteX398" fmla="*/ 42560 w 3024845"/>
                <a:gd name="connsiteY398" fmla="*/ 626915 h 1059043"/>
                <a:gd name="connsiteX399" fmla="*/ 68907 w 3024845"/>
                <a:gd name="connsiteY399" fmla="*/ 629077 h 1059043"/>
                <a:gd name="connsiteX400" fmla="*/ 68907 w 3024845"/>
                <a:gd name="connsiteY400" fmla="*/ 505856 h 1059043"/>
                <a:gd name="connsiteX401" fmla="*/ 70934 w 3024845"/>
                <a:gd name="connsiteY401" fmla="*/ 505856 h 1059043"/>
                <a:gd name="connsiteX402" fmla="*/ 85121 w 3024845"/>
                <a:gd name="connsiteY402" fmla="*/ 505856 h 1059043"/>
                <a:gd name="connsiteX403" fmla="*/ 85121 w 3024845"/>
                <a:gd name="connsiteY403" fmla="*/ 369664 h 1059043"/>
                <a:gd name="connsiteX404" fmla="*/ 86894 w 3024845"/>
                <a:gd name="connsiteY404" fmla="*/ 369664 h 1059043"/>
                <a:gd name="connsiteX405" fmla="*/ 99308 w 3024845"/>
                <a:gd name="connsiteY405" fmla="*/ 369664 h 1059043"/>
                <a:gd name="connsiteX406" fmla="*/ 99308 w 3024845"/>
                <a:gd name="connsiteY406" fmla="*/ 255090 h 1059043"/>
                <a:gd name="connsiteX407" fmla="*/ 103361 w 3024845"/>
                <a:gd name="connsiteY407" fmla="*/ 226986 h 1059043"/>
                <a:gd name="connsiteX408" fmla="*/ 105388 w 3024845"/>
                <a:gd name="connsiteY408" fmla="*/ 226986 h 1059043"/>
                <a:gd name="connsiteX409" fmla="*/ 119575 w 3024845"/>
                <a:gd name="connsiteY40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131868 h 1059043"/>
                <a:gd name="connsiteX317" fmla="*/ 2144240 w 3024845"/>
                <a:gd name="connsiteY317" fmla="*/ 125383 h 1059043"/>
                <a:gd name="connsiteX318" fmla="*/ 2150320 w 3024845"/>
                <a:gd name="connsiteY318" fmla="*/ 118897 h 1059043"/>
                <a:gd name="connsiteX319" fmla="*/ 2150320 w 3024845"/>
                <a:gd name="connsiteY319" fmla="*/ 60529 h 1059043"/>
                <a:gd name="connsiteX320" fmla="*/ 2152346 w 3024845"/>
                <a:gd name="connsiteY320" fmla="*/ 56206 h 1059043"/>
                <a:gd name="connsiteX321" fmla="*/ 2152346 w 3024845"/>
                <a:gd name="connsiteY321" fmla="*/ 0 h 1059043"/>
                <a:gd name="connsiteX322" fmla="*/ 2162480 w 3024845"/>
                <a:gd name="connsiteY322" fmla="*/ 118897 h 1059043"/>
                <a:gd name="connsiteX323" fmla="*/ 2168560 w 3024845"/>
                <a:gd name="connsiteY323" fmla="*/ 125383 h 1059043"/>
                <a:gd name="connsiteX324" fmla="*/ 2166533 w 3024845"/>
                <a:gd name="connsiteY324" fmla="*/ 131868 h 1059043"/>
                <a:gd name="connsiteX325" fmla="*/ 2180720 w 3024845"/>
                <a:gd name="connsiteY325" fmla="*/ 555577 h 1059043"/>
                <a:gd name="connsiteX326" fmla="*/ 2245574 w 3024845"/>
                <a:gd name="connsiteY326" fmla="*/ 555577 h 1059043"/>
                <a:gd name="connsiteX327" fmla="*/ 2245574 w 3024845"/>
                <a:gd name="connsiteY327" fmla="*/ 631239 h 1059043"/>
                <a:gd name="connsiteX328" fmla="*/ 2253681 w 3024845"/>
                <a:gd name="connsiteY328" fmla="*/ 631239 h 1059043"/>
                <a:gd name="connsiteX329" fmla="*/ 2255708 w 3024845"/>
                <a:gd name="connsiteY329" fmla="*/ 624754 h 1059043"/>
                <a:gd name="connsiteX330" fmla="*/ 2261788 w 3024845"/>
                <a:gd name="connsiteY330" fmla="*/ 624754 h 1059043"/>
                <a:gd name="connsiteX331" fmla="*/ 2263815 w 3024845"/>
                <a:gd name="connsiteY331" fmla="*/ 633401 h 1059043"/>
                <a:gd name="connsiteX332" fmla="*/ 2275975 w 3024845"/>
                <a:gd name="connsiteY332" fmla="*/ 633401 h 1059043"/>
                <a:gd name="connsiteX333" fmla="*/ 2275975 w 3024845"/>
                <a:gd name="connsiteY333" fmla="*/ 626915 h 1059043"/>
                <a:gd name="connsiteX334" fmla="*/ 2298268 w 3024845"/>
                <a:gd name="connsiteY334" fmla="*/ 626915 h 1059043"/>
                <a:gd name="connsiteX335" fmla="*/ 2298268 w 3024845"/>
                <a:gd name="connsiteY335" fmla="*/ 633401 h 1059043"/>
                <a:gd name="connsiteX336" fmla="*/ 2318535 w 3024845"/>
                <a:gd name="connsiteY336" fmla="*/ 633401 h 1059043"/>
                <a:gd name="connsiteX337" fmla="*/ 2318535 w 3024845"/>
                <a:gd name="connsiteY337" fmla="*/ 678798 h 1059043"/>
                <a:gd name="connsiteX338" fmla="*/ 2332722 w 3024845"/>
                <a:gd name="connsiteY338" fmla="*/ 678798 h 1059043"/>
                <a:gd name="connsiteX339" fmla="*/ 2332722 w 3024845"/>
                <a:gd name="connsiteY339" fmla="*/ 665827 h 1059043"/>
                <a:gd name="connsiteX340" fmla="*/ 2348936 w 3024845"/>
                <a:gd name="connsiteY340" fmla="*/ 665827 h 1059043"/>
                <a:gd name="connsiteX341" fmla="*/ 2348936 w 3024845"/>
                <a:gd name="connsiteY341" fmla="*/ 486400 h 1059043"/>
                <a:gd name="connsiteX342" fmla="*/ 2355016 w 3024845"/>
                <a:gd name="connsiteY342" fmla="*/ 479914 h 1059043"/>
                <a:gd name="connsiteX343" fmla="*/ 2427977 w 3024845"/>
                <a:gd name="connsiteY343" fmla="*/ 479914 h 1059043"/>
                <a:gd name="connsiteX344" fmla="*/ 2427977 w 3024845"/>
                <a:gd name="connsiteY344" fmla="*/ 488562 h 1059043"/>
                <a:gd name="connsiteX345" fmla="*/ 2438110 w 3024845"/>
                <a:gd name="connsiteY345" fmla="*/ 488562 h 1059043"/>
                <a:gd name="connsiteX346" fmla="*/ 2438110 w 3024845"/>
                <a:gd name="connsiteY346" fmla="*/ 603136 h 1059043"/>
                <a:gd name="connsiteX347" fmla="*/ 2460404 w 3024845"/>
                <a:gd name="connsiteY347" fmla="*/ 603136 h 1059043"/>
                <a:gd name="connsiteX348" fmla="*/ 2460404 w 3024845"/>
                <a:gd name="connsiteY348" fmla="*/ 536121 h 1059043"/>
                <a:gd name="connsiteX349" fmla="*/ 2486751 w 3024845"/>
                <a:gd name="connsiteY349" fmla="*/ 536121 h 1059043"/>
                <a:gd name="connsiteX350" fmla="*/ 2490804 w 3024845"/>
                <a:gd name="connsiteY350" fmla="*/ 531797 h 1059043"/>
                <a:gd name="connsiteX351" fmla="*/ 2498911 w 3024845"/>
                <a:gd name="connsiteY351" fmla="*/ 531797 h 1059043"/>
                <a:gd name="connsiteX352" fmla="*/ 2502964 w 3024845"/>
                <a:gd name="connsiteY352" fmla="*/ 536121 h 1059043"/>
                <a:gd name="connsiteX353" fmla="*/ 2525258 w 3024845"/>
                <a:gd name="connsiteY353" fmla="*/ 536121 h 1059043"/>
                <a:gd name="connsiteX354" fmla="*/ 2525258 w 3024845"/>
                <a:gd name="connsiteY354" fmla="*/ 419385 h 1059043"/>
                <a:gd name="connsiteX355" fmla="*/ 2582005 w 3024845"/>
                <a:gd name="connsiteY355" fmla="*/ 408576 h 1059043"/>
                <a:gd name="connsiteX356" fmla="*/ 2582005 w 3024845"/>
                <a:gd name="connsiteY356" fmla="*/ 409657 h 1059043"/>
                <a:gd name="connsiteX357" fmla="*/ 2582005 w 3024845"/>
                <a:gd name="connsiteY357" fmla="*/ 417223 h 1059043"/>
                <a:gd name="connsiteX358" fmla="*/ 2608352 w 3024845"/>
                <a:gd name="connsiteY358" fmla="*/ 417223 h 1059043"/>
                <a:gd name="connsiteX359" fmla="*/ 2608352 w 3024845"/>
                <a:gd name="connsiteY359" fmla="*/ 672313 h 1059043"/>
                <a:gd name="connsiteX360" fmla="*/ 2630646 w 3024845"/>
                <a:gd name="connsiteY360" fmla="*/ 672313 h 1059043"/>
                <a:gd name="connsiteX361" fmla="*/ 2630646 w 3024845"/>
                <a:gd name="connsiteY361" fmla="*/ 667989 h 1059043"/>
                <a:gd name="connsiteX362" fmla="*/ 2642806 w 3024845"/>
                <a:gd name="connsiteY362" fmla="*/ 667989 h 1059043"/>
                <a:gd name="connsiteX363" fmla="*/ 2642806 w 3024845"/>
                <a:gd name="connsiteY363" fmla="*/ 672313 h 1059043"/>
                <a:gd name="connsiteX364" fmla="*/ 2667126 w 3024845"/>
                <a:gd name="connsiteY364" fmla="*/ 672313 h 1059043"/>
                <a:gd name="connsiteX365" fmla="*/ 2667126 w 3024845"/>
                <a:gd name="connsiteY365" fmla="*/ 659342 h 1059043"/>
                <a:gd name="connsiteX366" fmla="*/ 2695500 w 3024845"/>
                <a:gd name="connsiteY366" fmla="*/ 659342 h 1059043"/>
                <a:gd name="connsiteX367" fmla="*/ 2707660 w 3024845"/>
                <a:gd name="connsiteY367" fmla="*/ 655018 h 1059043"/>
                <a:gd name="connsiteX368" fmla="*/ 2727927 w 3024845"/>
                <a:gd name="connsiteY368" fmla="*/ 659342 h 1059043"/>
                <a:gd name="connsiteX369" fmla="*/ 2727927 w 3024845"/>
                <a:gd name="connsiteY369" fmla="*/ 642048 h 1059043"/>
                <a:gd name="connsiteX370" fmla="*/ 2736034 w 3024845"/>
                <a:gd name="connsiteY370" fmla="*/ 642048 h 1059043"/>
                <a:gd name="connsiteX371" fmla="*/ 2736034 w 3024845"/>
                <a:gd name="connsiteY371" fmla="*/ 629077 h 1059043"/>
                <a:gd name="connsiteX372" fmla="*/ 2792781 w 3024845"/>
                <a:gd name="connsiteY372" fmla="*/ 629077 h 1059043"/>
                <a:gd name="connsiteX373" fmla="*/ 2792781 w 3024845"/>
                <a:gd name="connsiteY373" fmla="*/ 598812 h 1059043"/>
                <a:gd name="connsiteX374" fmla="*/ 2811021 w 3024845"/>
                <a:gd name="connsiteY374" fmla="*/ 598812 h 1059043"/>
                <a:gd name="connsiteX375" fmla="*/ 2811021 w 3024845"/>
                <a:gd name="connsiteY375" fmla="*/ 592327 h 1059043"/>
                <a:gd name="connsiteX376" fmla="*/ 2823181 w 3024845"/>
                <a:gd name="connsiteY376" fmla="*/ 592327 h 1059043"/>
                <a:gd name="connsiteX377" fmla="*/ 2823181 w 3024845"/>
                <a:gd name="connsiteY377" fmla="*/ 598812 h 1059043"/>
                <a:gd name="connsiteX378" fmla="*/ 2839395 w 3024845"/>
                <a:gd name="connsiteY378" fmla="*/ 598812 h 1059043"/>
                <a:gd name="connsiteX379" fmla="*/ 2839395 w 3024845"/>
                <a:gd name="connsiteY379" fmla="*/ 648533 h 1059043"/>
                <a:gd name="connsiteX380" fmla="*/ 2871822 w 3024845"/>
                <a:gd name="connsiteY380" fmla="*/ 648533 h 1059043"/>
                <a:gd name="connsiteX381" fmla="*/ 2871822 w 3024845"/>
                <a:gd name="connsiteY381" fmla="*/ 622592 h 1059043"/>
                <a:gd name="connsiteX382" fmla="*/ 2910329 w 3024845"/>
                <a:gd name="connsiteY382" fmla="*/ 622592 h 1059043"/>
                <a:gd name="connsiteX383" fmla="*/ 2910329 w 3024845"/>
                <a:gd name="connsiteY383" fmla="*/ 592327 h 1059043"/>
                <a:gd name="connsiteX384" fmla="*/ 2958970 w 3024845"/>
                <a:gd name="connsiteY384" fmla="*/ 592327 h 1059043"/>
                <a:gd name="connsiteX385" fmla="*/ 2958970 w 3024845"/>
                <a:gd name="connsiteY385" fmla="*/ 703483 h 1059043"/>
                <a:gd name="connsiteX386" fmla="*/ 2958970 w 3024845"/>
                <a:gd name="connsiteY386" fmla="*/ 717262 h 1059043"/>
                <a:gd name="connsiteX387" fmla="*/ 3024845 w 3024845"/>
                <a:gd name="connsiteY387" fmla="*/ 717262 h 1059043"/>
                <a:gd name="connsiteX388" fmla="*/ 3024845 w 3024845"/>
                <a:gd name="connsiteY388" fmla="*/ 1059043 h 1059043"/>
                <a:gd name="connsiteX389" fmla="*/ 2054 w 3024845"/>
                <a:gd name="connsiteY389" fmla="*/ 1056710 h 1059043"/>
                <a:gd name="connsiteX390" fmla="*/ 0 w 3024845"/>
                <a:gd name="connsiteY390" fmla="*/ 622592 h 1059043"/>
                <a:gd name="connsiteX391" fmla="*/ 20267 w 3024845"/>
                <a:gd name="connsiteY391" fmla="*/ 622592 h 1059043"/>
                <a:gd name="connsiteX392" fmla="*/ 20774 w 3024845"/>
                <a:gd name="connsiteY392" fmla="*/ 621511 h 1059043"/>
                <a:gd name="connsiteX393" fmla="*/ 24320 w 3024845"/>
                <a:gd name="connsiteY393" fmla="*/ 613945 h 1059043"/>
                <a:gd name="connsiteX394" fmla="*/ 26094 w 3024845"/>
                <a:gd name="connsiteY394" fmla="*/ 614215 h 1059043"/>
                <a:gd name="connsiteX395" fmla="*/ 38507 w 3024845"/>
                <a:gd name="connsiteY395" fmla="*/ 616106 h 1059043"/>
                <a:gd name="connsiteX396" fmla="*/ 39014 w 3024845"/>
                <a:gd name="connsiteY396" fmla="*/ 617458 h 1059043"/>
                <a:gd name="connsiteX397" fmla="*/ 42560 w 3024845"/>
                <a:gd name="connsiteY397" fmla="*/ 626915 h 1059043"/>
                <a:gd name="connsiteX398" fmla="*/ 68907 w 3024845"/>
                <a:gd name="connsiteY398" fmla="*/ 629077 h 1059043"/>
                <a:gd name="connsiteX399" fmla="*/ 68907 w 3024845"/>
                <a:gd name="connsiteY399" fmla="*/ 505856 h 1059043"/>
                <a:gd name="connsiteX400" fmla="*/ 70934 w 3024845"/>
                <a:gd name="connsiteY400" fmla="*/ 505856 h 1059043"/>
                <a:gd name="connsiteX401" fmla="*/ 85121 w 3024845"/>
                <a:gd name="connsiteY401" fmla="*/ 505856 h 1059043"/>
                <a:gd name="connsiteX402" fmla="*/ 85121 w 3024845"/>
                <a:gd name="connsiteY402" fmla="*/ 369664 h 1059043"/>
                <a:gd name="connsiteX403" fmla="*/ 86894 w 3024845"/>
                <a:gd name="connsiteY403" fmla="*/ 369664 h 1059043"/>
                <a:gd name="connsiteX404" fmla="*/ 99308 w 3024845"/>
                <a:gd name="connsiteY404" fmla="*/ 369664 h 1059043"/>
                <a:gd name="connsiteX405" fmla="*/ 99308 w 3024845"/>
                <a:gd name="connsiteY405" fmla="*/ 255090 h 1059043"/>
                <a:gd name="connsiteX406" fmla="*/ 103361 w 3024845"/>
                <a:gd name="connsiteY406" fmla="*/ 226986 h 1059043"/>
                <a:gd name="connsiteX407" fmla="*/ 105388 w 3024845"/>
                <a:gd name="connsiteY407" fmla="*/ 226986 h 1059043"/>
                <a:gd name="connsiteX408" fmla="*/ 119575 w 3024845"/>
                <a:gd name="connsiteY40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14016 h 1059043"/>
                <a:gd name="connsiteX315" fmla="*/ 2146266 w 3024845"/>
                <a:gd name="connsiteY315" fmla="*/ 131868 h 1059043"/>
                <a:gd name="connsiteX316" fmla="*/ 2144240 w 3024845"/>
                <a:gd name="connsiteY316" fmla="*/ 125383 h 1059043"/>
                <a:gd name="connsiteX317" fmla="*/ 2150320 w 3024845"/>
                <a:gd name="connsiteY317" fmla="*/ 118897 h 1059043"/>
                <a:gd name="connsiteX318" fmla="*/ 2150320 w 3024845"/>
                <a:gd name="connsiteY318" fmla="*/ 60529 h 1059043"/>
                <a:gd name="connsiteX319" fmla="*/ 2152346 w 3024845"/>
                <a:gd name="connsiteY319" fmla="*/ 56206 h 1059043"/>
                <a:gd name="connsiteX320" fmla="*/ 2152346 w 3024845"/>
                <a:gd name="connsiteY320" fmla="*/ 0 h 1059043"/>
                <a:gd name="connsiteX321" fmla="*/ 2162480 w 3024845"/>
                <a:gd name="connsiteY321" fmla="*/ 118897 h 1059043"/>
                <a:gd name="connsiteX322" fmla="*/ 2168560 w 3024845"/>
                <a:gd name="connsiteY322" fmla="*/ 125383 h 1059043"/>
                <a:gd name="connsiteX323" fmla="*/ 2166533 w 3024845"/>
                <a:gd name="connsiteY323" fmla="*/ 131868 h 1059043"/>
                <a:gd name="connsiteX324" fmla="*/ 2180720 w 3024845"/>
                <a:gd name="connsiteY324" fmla="*/ 555577 h 1059043"/>
                <a:gd name="connsiteX325" fmla="*/ 2245574 w 3024845"/>
                <a:gd name="connsiteY325" fmla="*/ 555577 h 1059043"/>
                <a:gd name="connsiteX326" fmla="*/ 2245574 w 3024845"/>
                <a:gd name="connsiteY326" fmla="*/ 631239 h 1059043"/>
                <a:gd name="connsiteX327" fmla="*/ 2253681 w 3024845"/>
                <a:gd name="connsiteY327" fmla="*/ 631239 h 1059043"/>
                <a:gd name="connsiteX328" fmla="*/ 2255708 w 3024845"/>
                <a:gd name="connsiteY328" fmla="*/ 624754 h 1059043"/>
                <a:gd name="connsiteX329" fmla="*/ 2261788 w 3024845"/>
                <a:gd name="connsiteY329" fmla="*/ 624754 h 1059043"/>
                <a:gd name="connsiteX330" fmla="*/ 2263815 w 3024845"/>
                <a:gd name="connsiteY330" fmla="*/ 633401 h 1059043"/>
                <a:gd name="connsiteX331" fmla="*/ 2275975 w 3024845"/>
                <a:gd name="connsiteY331" fmla="*/ 633401 h 1059043"/>
                <a:gd name="connsiteX332" fmla="*/ 2275975 w 3024845"/>
                <a:gd name="connsiteY332" fmla="*/ 626915 h 1059043"/>
                <a:gd name="connsiteX333" fmla="*/ 2298268 w 3024845"/>
                <a:gd name="connsiteY333" fmla="*/ 626915 h 1059043"/>
                <a:gd name="connsiteX334" fmla="*/ 2298268 w 3024845"/>
                <a:gd name="connsiteY334" fmla="*/ 633401 h 1059043"/>
                <a:gd name="connsiteX335" fmla="*/ 2318535 w 3024845"/>
                <a:gd name="connsiteY335" fmla="*/ 633401 h 1059043"/>
                <a:gd name="connsiteX336" fmla="*/ 2318535 w 3024845"/>
                <a:gd name="connsiteY336" fmla="*/ 678798 h 1059043"/>
                <a:gd name="connsiteX337" fmla="*/ 2332722 w 3024845"/>
                <a:gd name="connsiteY337" fmla="*/ 678798 h 1059043"/>
                <a:gd name="connsiteX338" fmla="*/ 2332722 w 3024845"/>
                <a:gd name="connsiteY338" fmla="*/ 665827 h 1059043"/>
                <a:gd name="connsiteX339" fmla="*/ 2348936 w 3024845"/>
                <a:gd name="connsiteY339" fmla="*/ 665827 h 1059043"/>
                <a:gd name="connsiteX340" fmla="*/ 2348936 w 3024845"/>
                <a:gd name="connsiteY340" fmla="*/ 486400 h 1059043"/>
                <a:gd name="connsiteX341" fmla="*/ 2355016 w 3024845"/>
                <a:gd name="connsiteY341" fmla="*/ 479914 h 1059043"/>
                <a:gd name="connsiteX342" fmla="*/ 2427977 w 3024845"/>
                <a:gd name="connsiteY342" fmla="*/ 479914 h 1059043"/>
                <a:gd name="connsiteX343" fmla="*/ 2427977 w 3024845"/>
                <a:gd name="connsiteY343" fmla="*/ 488562 h 1059043"/>
                <a:gd name="connsiteX344" fmla="*/ 2438110 w 3024845"/>
                <a:gd name="connsiteY344" fmla="*/ 488562 h 1059043"/>
                <a:gd name="connsiteX345" fmla="*/ 2438110 w 3024845"/>
                <a:gd name="connsiteY345" fmla="*/ 603136 h 1059043"/>
                <a:gd name="connsiteX346" fmla="*/ 2460404 w 3024845"/>
                <a:gd name="connsiteY346" fmla="*/ 603136 h 1059043"/>
                <a:gd name="connsiteX347" fmla="*/ 2460404 w 3024845"/>
                <a:gd name="connsiteY347" fmla="*/ 536121 h 1059043"/>
                <a:gd name="connsiteX348" fmla="*/ 2486751 w 3024845"/>
                <a:gd name="connsiteY348" fmla="*/ 536121 h 1059043"/>
                <a:gd name="connsiteX349" fmla="*/ 2490804 w 3024845"/>
                <a:gd name="connsiteY349" fmla="*/ 531797 h 1059043"/>
                <a:gd name="connsiteX350" fmla="*/ 2498911 w 3024845"/>
                <a:gd name="connsiteY350" fmla="*/ 531797 h 1059043"/>
                <a:gd name="connsiteX351" fmla="*/ 2502964 w 3024845"/>
                <a:gd name="connsiteY351" fmla="*/ 536121 h 1059043"/>
                <a:gd name="connsiteX352" fmla="*/ 2525258 w 3024845"/>
                <a:gd name="connsiteY352" fmla="*/ 536121 h 1059043"/>
                <a:gd name="connsiteX353" fmla="*/ 2525258 w 3024845"/>
                <a:gd name="connsiteY353" fmla="*/ 419385 h 1059043"/>
                <a:gd name="connsiteX354" fmla="*/ 2582005 w 3024845"/>
                <a:gd name="connsiteY354" fmla="*/ 408576 h 1059043"/>
                <a:gd name="connsiteX355" fmla="*/ 2582005 w 3024845"/>
                <a:gd name="connsiteY355" fmla="*/ 409657 h 1059043"/>
                <a:gd name="connsiteX356" fmla="*/ 2582005 w 3024845"/>
                <a:gd name="connsiteY356" fmla="*/ 417223 h 1059043"/>
                <a:gd name="connsiteX357" fmla="*/ 2608352 w 3024845"/>
                <a:gd name="connsiteY357" fmla="*/ 417223 h 1059043"/>
                <a:gd name="connsiteX358" fmla="*/ 2608352 w 3024845"/>
                <a:gd name="connsiteY358" fmla="*/ 672313 h 1059043"/>
                <a:gd name="connsiteX359" fmla="*/ 2630646 w 3024845"/>
                <a:gd name="connsiteY359" fmla="*/ 672313 h 1059043"/>
                <a:gd name="connsiteX360" fmla="*/ 2630646 w 3024845"/>
                <a:gd name="connsiteY360" fmla="*/ 667989 h 1059043"/>
                <a:gd name="connsiteX361" fmla="*/ 2642806 w 3024845"/>
                <a:gd name="connsiteY361" fmla="*/ 667989 h 1059043"/>
                <a:gd name="connsiteX362" fmla="*/ 2642806 w 3024845"/>
                <a:gd name="connsiteY362" fmla="*/ 672313 h 1059043"/>
                <a:gd name="connsiteX363" fmla="*/ 2667126 w 3024845"/>
                <a:gd name="connsiteY363" fmla="*/ 672313 h 1059043"/>
                <a:gd name="connsiteX364" fmla="*/ 2667126 w 3024845"/>
                <a:gd name="connsiteY364" fmla="*/ 659342 h 1059043"/>
                <a:gd name="connsiteX365" fmla="*/ 2695500 w 3024845"/>
                <a:gd name="connsiteY365" fmla="*/ 659342 h 1059043"/>
                <a:gd name="connsiteX366" fmla="*/ 2707660 w 3024845"/>
                <a:gd name="connsiteY366" fmla="*/ 655018 h 1059043"/>
                <a:gd name="connsiteX367" fmla="*/ 2727927 w 3024845"/>
                <a:gd name="connsiteY367" fmla="*/ 659342 h 1059043"/>
                <a:gd name="connsiteX368" fmla="*/ 2727927 w 3024845"/>
                <a:gd name="connsiteY368" fmla="*/ 642048 h 1059043"/>
                <a:gd name="connsiteX369" fmla="*/ 2736034 w 3024845"/>
                <a:gd name="connsiteY369" fmla="*/ 642048 h 1059043"/>
                <a:gd name="connsiteX370" fmla="*/ 2736034 w 3024845"/>
                <a:gd name="connsiteY370" fmla="*/ 629077 h 1059043"/>
                <a:gd name="connsiteX371" fmla="*/ 2792781 w 3024845"/>
                <a:gd name="connsiteY371" fmla="*/ 629077 h 1059043"/>
                <a:gd name="connsiteX372" fmla="*/ 2792781 w 3024845"/>
                <a:gd name="connsiteY372" fmla="*/ 598812 h 1059043"/>
                <a:gd name="connsiteX373" fmla="*/ 2811021 w 3024845"/>
                <a:gd name="connsiteY373" fmla="*/ 598812 h 1059043"/>
                <a:gd name="connsiteX374" fmla="*/ 2811021 w 3024845"/>
                <a:gd name="connsiteY374" fmla="*/ 592327 h 1059043"/>
                <a:gd name="connsiteX375" fmla="*/ 2823181 w 3024845"/>
                <a:gd name="connsiteY375" fmla="*/ 592327 h 1059043"/>
                <a:gd name="connsiteX376" fmla="*/ 2823181 w 3024845"/>
                <a:gd name="connsiteY376" fmla="*/ 598812 h 1059043"/>
                <a:gd name="connsiteX377" fmla="*/ 2839395 w 3024845"/>
                <a:gd name="connsiteY377" fmla="*/ 598812 h 1059043"/>
                <a:gd name="connsiteX378" fmla="*/ 2839395 w 3024845"/>
                <a:gd name="connsiteY378" fmla="*/ 648533 h 1059043"/>
                <a:gd name="connsiteX379" fmla="*/ 2871822 w 3024845"/>
                <a:gd name="connsiteY379" fmla="*/ 648533 h 1059043"/>
                <a:gd name="connsiteX380" fmla="*/ 2871822 w 3024845"/>
                <a:gd name="connsiteY380" fmla="*/ 622592 h 1059043"/>
                <a:gd name="connsiteX381" fmla="*/ 2910329 w 3024845"/>
                <a:gd name="connsiteY381" fmla="*/ 622592 h 1059043"/>
                <a:gd name="connsiteX382" fmla="*/ 2910329 w 3024845"/>
                <a:gd name="connsiteY382" fmla="*/ 592327 h 1059043"/>
                <a:gd name="connsiteX383" fmla="*/ 2958970 w 3024845"/>
                <a:gd name="connsiteY383" fmla="*/ 592327 h 1059043"/>
                <a:gd name="connsiteX384" fmla="*/ 2958970 w 3024845"/>
                <a:gd name="connsiteY384" fmla="*/ 703483 h 1059043"/>
                <a:gd name="connsiteX385" fmla="*/ 2958970 w 3024845"/>
                <a:gd name="connsiteY385" fmla="*/ 717262 h 1059043"/>
                <a:gd name="connsiteX386" fmla="*/ 3024845 w 3024845"/>
                <a:gd name="connsiteY386" fmla="*/ 717262 h 1059043"/>
                <a:gd name="connsiteX387" fmla="*/ 3024845 w 3024845"/>
                <a:gd name="connsiteY387" fmla="*/ 1059043 h 1059043"/>
                <a:gd name="connsiteX388" fmla="*/ 2054 w 3024845"/>
                <a:gd name="connsiteY388" fmla="*/ 1056710 h 1059043"/>
                <a:gd name="connsiteX389" fmla="*/ 0 w 3024845"/>
                <a:gd name="connsiteY389" fmla="*/ 622592 h 1059043"/>
                <a:gd name="connsiteX390" fmla="*/ 20267 w 3024845"/>
                <a:gd name="connsiteY390" fmla="*/ 622592 h 1059043"/>
                <a:gd name="connsiteX391" fmla="*/ 20774 w 3024845"/>
                <a:gd name="connsiteY391" fmla="*/ 621511 h 1059043"/>
                <a:gd name="connsiteX392" fmla="*/ 24320 w 3024845"/>
                <a:gd name="connsiteY392" fmla="*/ 613945 h 1059043"/>
                <a:gd name="connsiteX393" fmla="*/ 26094 w 3024845"/>
                <a:gd name="connsiteY393" fmla="*/ 614215 h 1059043"/>
                <a:gd name="connsiteX394" fmla="*/ 38507 w 3024845"/>
                <a:gd name="connsiteY394" fmla="*/ 616106 h 1059043"/>
                <a:gd name="connsiteX395" fmla="*/ 39014 w 3024845"/>
                <a:gd name="connsiteY395" fmla="*/ 617458 h 1059043"/>
                <a:gd name="connsiteX396" fmla="*/ 42560 w 3024845"/>
                <a:gd name="connsiteY396" fmla="*/ 626915 h 1059043"/>
                <a:gd name="connsiteX397" fmla="*/ 68907 w 3024845"/>
                <a:gd name="connsiteY397" fmla="*/ 629077 h 1059043"/>
                <a:gd name="connsiteX398" fmla="*/ 68907 w 3024845"/>
                <a:gd name="connsiteY398" fmla="*/ 505856 h 1059043"/>
                <a:gd name="connsiteX399" fmla="*/ 70934 w 3024845"/>
                <a:gd name="connsiteY399" fmla="*/ 505856 h 1059043"/>
                <a:gd name="connsiteX400" fmla="*/ 85121 w 3024845"/>
                <a:gd name="connsiteY400" fmla="*/ 505856 h 1059043"/>
                <a:gd name="connsiteX401" fmla="*/ 85121 w 3024845"/>
                <a:gd name="connsiteY401" fmla="*/ 369664 h 1059043"/>
                <a:gd name="connsiteX402" fmla="*/ 86894 w 3024845"/>
                <a:gd name="connsiteY402" fmla="*/ 369664 h 1059043"/>
                <a:gd name="connsiteX403" fmla="*/ 99308 w 3024845"/>
                <a:gd name="connsiteY403" fmla="*/ 369664 h 1059043"/>
                <a:gd name="connsiteX404" fmla="*/ 99308 w 3024845"/>
                <a:gd name="connsiteY404" fmla="*/ 255090 h 1059043"/>
                <a:gd name="connsiteX405" fmla="*/ 103361 w 3024845"/>
                <a:gd name="connsiteY405" fmla="*/ 226986 h 1059043"/>
                <a:gd name="connsiteX406" fmla="*/ 105388 w 3024845"/>
                <a:gd name="connsiteY406" fmla="*/ 226986 h 1059043"/>
                <a:gd name="connsiteX407" fmla="*/ 119575 w 3024845"/>
                <a:gd name="connsiteY40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44240 w 3024845"/>
                <a:gd name="connsiteY313" fmla="*/ 214016 h 1059043"/>
                <a:gd name="connsiteX314" fmla="*/ 2146266 w 3024845"/>
                <a:gd name="connsiteY314" fmla="*/ 131868 h 1059043"/>
                <a:gd name="connsiteX315" fmla="*/ 2144240 w 3024845"/>
                <a:gd name="connsiteY315" fmla="*/ 125383 h 1059043"/>
                <a:gd name="connsiteX316" fmla="*/ 2150320 w 3024845"/>
                <a:gd name="connsiteY316" fmla="*/ 118897 h 1059043"/>
                <a:gd name="connsiteX317" fmla="*/ 2150320 w 3024845"/>
                <a:gd name="connsiteY317" fmla="*/ 60529 h 1059043"/>
                <a:gd name="connsiteX318" fmla="*/ 2152346 w 3024845"/>
                <a:gd name="connsiteY318" fmla="*/ 56206 h 1059043"/>
                <a:gd name="connsiteX319" fmla="*/ 2152346 w 3024845"/>
                <a:gd name="connsiteY319" fmla="*/ 0 h 1059043"/>
                <a:gd name="connsiteX320" fmla="*/ 2162480 w 3024845"/>
                <a:gd name="connsiteY320" fmla="*/ 118897 h 1059043"/>
                <a:gd name="connsiteX321" fmla="*/ 2168560 w 3024845"/>
                <a:gd name="connsiteY321" fmla="*/ 125383 h 1059043"/>
                <a:gd name="connsiteX322" fmla="*/ 2166533 w 3024845"/>
                <a:gd name="connsiteY322" fmla="*/ 131868 h 1059043"/>
                <a:gd name="connsiteX323" fmla="*/ 2180720 w 3024845"/>
                <a:gd name="connsiteY323" fmla="*/ 555577 h 1059043"/>
                <a:gd name="connsiteX324" fmla="*/ 2245574 w 3024845"/>
                <a:gd name="connsiteY324" fmla="*/ 555577 h 1059043"/>
                <a:gd name="connsiteX325" fmla="*/ 2245574 w 3024845"/>
                <a:gd name="connsiteY325" fmla="*/ 631239 h 1059043"/>
                <a:gd name="connsiteX326" fmla="*/ 2253681 w 3024845"/>
                <a:gd name="connsiteY326" fmla="*/ 631239 h 1059043"/>
                <a:gd name="connsiteX327" fmla="*/ 2255708 w 3024845"/>
                <a:gd name="connsiteY327" fmla="*/ 624754 h 1059043"/>
                <a:gd name="connsiteX328" fmla="*/ 2261788 w 3024845"/>
                <a:gd name="connsiteY328" fmla="*/ 624754 h 1059043"/>
                <a:gd name="connsiteX329" fmla="*/ 2263815 w 3024845"/>
                <a:gd name="connsiteY329" fmla="*/ 633401 h 1059043"/>
                <a:gd name="connsiteX330" fmla="*/ 2275975 w 3024845"/>
                <a:gd name="connsiteY330" fmla="*/ 633401 h 1059043"/>
                <a:gd name="connsiteX331" fmla="*/ 2275975 w 3024845"/>
                <a:gd name="connsiteY331" fmla="*/ 626915 h 1059043"/>
                <a:gd name="connsiteX332" fmla="*/ 2298268 w 3024845"/>
                <a:gd name="connsiteY332" fmla="*/ 626915 h 1059043"/>
                <a:gd name="connsiteX333" fmla="*/ 2298268 w 3024845"/>
                <a:gd name="connsiteY333" fmla="*/ 633401 h 1059043"/>
                <a:gd name="connsiteX334" fmla="*/ 2318535 w 3024845"/>
                <a:gd name="connsiteY334" fmla="*/ 633401 h 1059043"/>
                <a:gd name="connsiteX335" fmla="*/ 2318535 w 3024845"/>
                <a:gd name="connsiteY335" fmla="*/ 678798 h 1059043"/>
                <a:gd name="connsiteX336" fmla="*/ 2332722 w 3024845"/>
                <a:gd name="connsiteY336" fmla="*/ 678798 h 1059043"/>
                <a:gd name="connsiteX337" fmla="*/ 2332722 w 3024845"/>
                <a:gd name="connsiteY337" fmla="*/ 665827 h 1059043"/>
                <a:gd name="connsiteX338" fmla="*/ 2348936 w 3024845"/>
                <a:gd name="connsiteY338" fmla="*/ 665827 h 1059043"/>
                <a:gd name="connsiteX339" fmla="*/ 2348936 w 3024845"/>
                <a:gd name="connsiteY339" fmla="*/ 486400 h 1059043"/>
                <a:gd name="connsiteX340" fmla="*/ 2355016 w 3024845"/>
                <a:gd name="connsiteY340" fmla="*/ 479914 h 1059043"/>
                <a:gd name="connsiteX341" fmla="*/ 2427977 w 3024845"/>
                <a:gd name="connsiteY341" fmla="*/ 479914 h 1059043"/>
                <a:gd name="connsiteX342" fmla="*/ 2427977 w 3024845"/>
                <a:gd name="connsiteY342" fmla="*/ 488562 h 1059043"/>
                <a:gd name="connsiteX343" fmla="*/ 2438110 w 3024845"/>
                <a:gd name="connsiteY343" fmla="*/ 488562 h 1059043"/>
                <a:gd name="connsiteX344" fmla="*/ 2438110 w 3024845"/>
                <a:gd name="connsiteY344" fmla="*/ 603136 h 1059043"/>
                <a:gd name="connsiteX345" fmla="*/ 2460404 w 3024845"/>
                <a:gd name="connsiteY345" fmla="*/ 603136 h 1059043"/>
                <a:gd name="connsiteX346" fmla="*/ 2460404 w 3024845"/>
                <a:gd name="connsiteY346" fmla="*/ 536121 h 1059043"/>
                <a:gd name="connsiteX347" fmla="*/ 2486751 w 3024845"/>
                <a:gd name="connsiteY347" fmla="*/ 536121 h 1059043"/>
                <a:gd name="connsiteX348" fmla="*/ 2490804 w 3024845"/>
                <a:gd name="connsiteY348" fmla="*/ 531797 h 1059043"/>
                <a:gd name="connsiteX349" fmla="*/ 2498911 w 3024845"/>
                <a:gd name="connsiteY349" fmla="*/ 531797 h 1059043"/>
                <a:gd name="connsiteX350" fmla="*/ 2502964 w 3024845"/>
                <a:gd name="connsiteY350" fmla="*/ 536121 h 1059043"/>
                <a:gd name="connsiteX351" fmla="*/ 2525258 w 3024845"/>
                <a:gd name="connsiteY351" fmla="*/ 536121 h 1059043"/>
                <a:gd name="connsiteX352" fmla="*/ 2525258 w 3024845"/>
                <a:gd name="connsiteY352" fmla="*/ 419385 h 1059043"/>
                <a:gd name="connsiteX353" fmla="*/ 2582005 w 3024845"/>
                <a:gd name="connsiteY353" fmla="*/ 408576 h 1059043"/>
                <a:gd name="connsiteX354" fmla="*/ 2582005 w 3024845"/>
                <a:gd name="connsiteY354" fmla="*/ 409657 h 1059043"/>
                <a:gd name="connsiteX355" fmla="*/ 2582005 w 3024845"/>
                <a:gd name="connsiteY355" fmla="*/ 417223 h 1059043"/>
                <a:gd name="connsiteX356" fmla="*/ 2608352 w 3024845"/>
                <a:gd name="connsiteY356" fmla="*/ 417223 h 1059043"/>
                <a:gd name="connsiteX357" fmla="*/ 2608352 w 3024845"/>
                <a:gd name="connsiteY357" fmla="*/ 672313 h 1059043"/>
                <a:gd name="connsiteX358" fmla="*/ 2630646 w 3024845"/>
                <a:gd name="connsiteY358" fmla="*/ 672313 h 1059043"/>
                <a:gd name="connsiteX359" fmla="*/ 2630646 w 3024845"/>
                <a:gd name="connsiteY359" fmla="*/ 667989 h 1059043"/>
                <a:gd name="connsiteX360" fmla="*/ 2642806 w 3024845"/>
                <a:gd name="connsiteY360" fmla="*/ 667989 h 1059043"/>
                <a:gd name="connsiteX361" fmla="*/ 2642806 w 3024845"/>
                <a:gd name="connsiteY361" fmla="*/ 672313 h 1059043"/>
                <a:gd name="connsiteX362" fmla="*/ 2667126 w 3024845"/>
                <a:gd name="connsiteY362" fmla="*/ 672313 h 1059043"/>
                <a:gd name="connsiteX363" fmla="*/ 2667126 w 3024845"/>
                <a:gd name="connsiteY363" fmla="*/ 659342 h 1059043"/>
                <a:gd name="connsiteX364" fmla="*/ 2695500 w 3024845"/>
                <a:gd name="connsiteY364" fmla="*/ 659342 h 1059043"/>
                <a:gd name="connsiteX365" fmla="*/ 2707660 w 3024845"/>
                <a:gd name="connsiteY365" fmla="*/ 655018 h 1059043"/>
                <a:gd name="connsiteX366" fmla="*/ 2727927 w 3024845"/>
                <a:gd name="connsiteY366" fmla="*/ 659342 h 1059043"/>
                <a:gd name="connsiteX367" fmla="*/ 2727927 w 3024845"/>
                <a:gd name="connsiteY367" fmla="*/ 642048 h 1059043"/>
                <a:gd name="connsiteX368" fmla="*/ 2736034 w 3024845"/>
                <a:gd name="connsiteY368" fmla="*/ 642048 h 1059043"/>
                <a:gd name="connsiteX369" fmla="*/ 2736034 w 3024845"/>
                <a:gd name="connsiteY369" fmla="*/ 629077 h 1059043"/>
                <a:gd name="connsiteX370" fmla="*/ 2792781 w 3024845"/>
                <a:gd name="connsiteY370" fmla="*/ 629077 h 1059043"/>
                <a:gd name="connsiteX371" fmla="*/ 2792781 w 3024845"/>
                <a:gd name="connsiteY371" fmla="*/ 598812 h 1059043"/>
                <a:gd name="connsiteX372" fmla="*/ 2811021 w 3024845"/>
                <a:gd name="connsiteY372" fmla="*/ 598812 h 1059043"/>
                <a:gd name="connsiteX373" fmla="*/ 2811021 w 3024845"/>
                <a:gd name="connsiteY373" fmla="*/ 592327 h 1059043"/>
                <a:gd name="connsiteX374" fmla="*/ 2823181 w 3024845"/>
                <a:gd name="connsiteY374" fmla="*/ 592327 h 1059043"/>
                <a:gd name="connsiteX375" fmla="*/ 2823181 w 3024845"/>
                <a:gd name="connsiteY375" fmla="*/ 598812 h 1059043"/>
                <a:gd name="connsiteX376" fmla="*/ 2839395 w 3024845"/>
                <a:gd name="connsiteY376" fmla="*/ 598812 h 1059043"/>
                <a:gd name="connsiteX377" fmla="*/ 2839395 w 3024845"/>
                <a:gd name="connsiteY377" fmla="*/ 648533 h 1059043"/>
                <a:gd name="connsiteX378" fmla="*/ 2871822 w 3024845"/>
                <a:gd name="connsiteY378" fmla="*/ 648533 h 1059043"/>
                <a:gd name="connsiteX379" fmla="*/ 2871822 w 3024845"/>
                <a:gd name="connsiteY379" fmla="*/ 622592 h 1059043"/>
                <a:gd name="connsiteX380" fmla="*/ 2910329 w 3024845"/>
                <a:gd name="connsiteY380" fmla="*/ 622592 h 1059043"/>
                <a:gd name="connsiteX381" fmla="*/ 2910329 w 3024845"/>
                <a:gd name="connsiteY381" fmla="*/ 592327 h 1059043"/>
                <a:gd name="connsiteX382" fmla="*/ 2958970 w 3024845"/>
                <a:gd name="connsiteY382" fmla="*/ 592327 h 1059043"/>
                <a:gd name="connsiteX383" fmla="*/ 2958970 w 3024845"/>
                <a:gd name="connsiteY383" fmla="*/ 703483 h 1059043"/>
                <a:gd name="connsiteX384" fmla="*/ 2958970 w 3024845"/>
                <a:gd name="connsiteY384" fmla="*/ 717262 h 1059043"/>
                <a:gd name="connsiteX385" fmla="*/ 3024845 w 3024845"/>
                <a:gd name="connsiteY385" fmla="*/ 717262 h 1059043"/>
                <a:gd name="connsiteX386" fmla="*/ 3024845 w 3024845"/>
                <a:gd name="connsiteY386" fmla="*/ 1059043 h 1059043"/>
                <a:gd name="connsiteX387" fmla="*/ 2054 w 3024845"/>
                <a:gd name="connsiteY387" fmla="*/ 1056710 h 1059043"/>
                <a:gd name="connsiteX388" fmla="*/ 0 w 3024845"/>
                <a:gd name="connsiteY388" fmla="*/ 622592 h 1059043"/>
                <a:gd name="connsiteX389" fmla="*/ 20267 w 3024845"/>
                <a:gd name="connsiteY389" fmla="*/ 622592 h 1059043"/>
                <a:gd name="connsiteX390" fmla="*/ 20774 w 3024845"/>
                <a:gd name="connsiteY390" fmla="*/ 621511 h 1059043"/>
                <a:gd name="connsiteX391" fmla="*/ 24320 w 3024845"/>
                <a:gd name="connsiteY391" fmla="*/ 613945 h 1059043"/>
                <a:gd name="connsiteX392" fmla="*/ 26094 w 3024845"/>
                <a:gd name="connsiteY392" fmla="*/ 614215 h 1059043"/>
                <a:gd name="connsiteX393" fmla="*/ 38507 w 3024845"/>
                <a:gd name="connsiteY393" fmla="*/ 616106 h 1059043"/>
                <a:gd name="connsiteX394" fmla="*/ 39014 w 3024845"/>
                <a:gd name="connsiteY394" fmla="*/ 617458 h 1059043"/>
                <a:gd name="connsiteX395" fmla="*/ 42560 w 3024845"/>
                <a:gd name="connsiteY395" fmla="*/ 626915 h 1059043"/>
                <a:gd name="connsiteX396" fmla="*/ 68907 w 3024845"/>
                <a:gd name="connsiteY396" fmla="*/ 629077 h 1059043"/>
                <a:gd name="connsiteX397" fmla="*/ 68907 w 3024845"/>
                <a:gd name="connsiteY397" fmla="*/ 505856 h 1059043"/>
                <a:gd name="connsiteX398" fmla="*/ 70934 w 3024845"/>
                <a:gd name="connsiteY398" fmla="*/ 505856 h 1059043"/>
                <a:gd name="connsiteX399" fmla="*/ 85121 w 3024845"/>
                <a:gd name="connsiteY399" fmla="*/ 505856 h 1059043"/>
                <a:gd name="connsiteX400" fmla="*/ 85121 w 3024845"/>
                <a:gd name="connsiteY400" fmla="*/ 369664 h 1059043"/>
                <a:gd name="connsiteX401" fmla="*/ 86894 w 3024845"/>
                <a:gd name="connsiteY401" fmla="*/ 369664 h 1059043"/>
                <a:gd name="connsiteX402" fmla="*/ 99308 w 3024845"/>
                <a:gd name="connsiteY402" fmla="*/ 369664 h 1059043"/>
                <a:gd name="connsiteX403" fmla="*/ 99308 w 3024845"/>
                <a:gd name="connsiteY403" fmla="*/ 255090 h 1059043"/>
                <a:gd name="connsiteX404" fmla="*/ 103361 w 3024845"/>
                <a:gd name="connsiteY404" fmla="*/ 226986 h 1059043"/>
                <a:gd name="connsiteX405" fmla="*/ 105388 w 3024845"/>
                <a:gd name="connsiteY405" fmla="*/ 226986 h 1059043"/>
                <a:gd name="connsiteX406" fmla="*/ 119575 w 3024845"/>
                <a:gd name="connsiteY40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44240 w 3024845"/>
                <a:gd name="connsiteY312" fmla="*/ 214016 h 1059043"/>
                <a:gd name="connsiteX313" fmla="*/ 2146266 w 3024845"/>
                <a:gd name="connsiteY313" fmla="*/ 131868 h 1059043"/>
                <a:gd name="connsiteX314" fmla="*/ 2144240 w 3024845"/>
                <a:gd name="connsiteY314" fmla="*/ 125383 h 1059043"/>
                <a:gd name="connsiteX315" fmla="*/ 2150320 w 3024845"/>
                <a:gd name="connsiteY315" fmla="*/ 118897 h 1059043"/>
                <a:gd name="connsiteX316" fmla="*/ 2150320 w 3024845"/>
                <a:gd name="connsiteY316" fmla="*/ 60529 h 1059043"/>
                <a:gd name="connsiteX317" fmla="*/ 2152346 w 3024845"/>
                <a:gd name="connsiteY317" fmla="*/ 56206 h 1059043"/>
                <a:gd name="connsiteX318" fmla="*/ 2152346 w 3024845"/>
                <a:gd name="connsiteY318" fmla="*/ 0 h 1059043"/>
                <a:gd name="connsiteX319" fmla="*/ 2162480 w 3024845"/>
                <a:gd name="connsiteY319" fmla="*/ 118897 h 1059043"/>
                <a:gd name="connsiteX320" fmla="*/ 2168560 w 3024845"/>
                <a:gd name="connsiteY320" fmla="*/ 125383 h 1059043"/>
                <a:gd name="connsiteX321" fmla="*/ 2166533 w 3024845"/>
                <a:gd name="connsiteY321" fmla="*/ 131868 h 1059043"/>
                <a:gd name="connsiteX322" fmla="*/ 2180720 w 3024845"/>
                <a:gd name="connsiteY322" fmla="*/ 555577 h 1059043"/>
                <a:gd name="connsiteX323" fmla="*/ 2245574 w 3024845"/>
                <a:gd name="connsiteY323" fmla="*/ 555577 h 1059043"/>
                <a:gd name="connsiteX324" fmla="*/ 2245574 w 3024845"/>
                <a:gd name="connsiteY324" fmla="*/ 631239 h 1059043"/>
                <a:gd name="connsiteX325" fmla="*/ 2253681 w 3024845"/>
                <a:gd name="connsiteY325" fmla="*/ 631239 h 1059043"/>
                <a:gd name="connsiteX326" fmla="*/ 2255708 w 3024845"/>
                <a:gd name="connsiteY326" fmla="*/ 624754 h 1059043"/>
                <a:gd name="connsiteX327" fmla="*/ 2261788 w 3024845"/>
                <a:gd name="connsiteY327" fmla="*/ 624754 h 1059043"/>
                <a:gd name="connsiteX328" fmla="*/ 2263815 w 3024845"/>
                <a:gd name="connsiteY328" fmla="*/ 633401 h 1059043"/>
                <a:gd name="connsiteX329" fmla="*/ 2275975 w 3024845"/>
                <a:gd name="connsiteY329" fmla="*/ 633401 h 1059043"/>
                <a:gd name="connsiteX330" fmla="*/ 2275975 w 3024845"/>
                <a:gd name="connsiteY330" fmla="*/ 626915 h 1059043"/>
                <a:gd name="connsiteX331" fmla="*/ 2298268 w 3024845"/>
                <a:gd name="connsiteY331" fmla="*/ 626915 h 1059043"/>
                <a:gd name="connsiteX332" fmla="*/ 2298268 w 3024845"/>
                <a:gd name="connsiteY332" fmla="*/ 633401 h 1059043"/>
                <a:gd name="connsiteX333" fmla="*/ 2318535 w 3024845"/>
                <a:gd name="connsiteY333" fmla="*/ 633401 h 1059043"/>
                <a:gd name="connsiteX334" fmla="*/ 2318535 w 3024845"/>
                <a:gd name="connsiteY334" fmla="*/ 678798 h 1059043"/>
                <a:gd name="connsiteX335" fmla="*/ 2332722 w 3024845"/>
                <a:gd name="connsiteY335" fmla="*/ 678798 h 1059043"/>
                <a:gd name="connsiteX336" fmla="*/ 2332722 w 3024845"/>
                <a:gd name="connsiteY336" fmla="*/ 665827 h 1059043"/>
                <a:gd name="connsiteX337" fmla="*/ 2348936 w 3024845"/>
                <a:gd name="connsiteY337" fmla="*/ 665827 h 1059043"/>
                <a:gd name="connsiteX338" fmla="*/ 2348936 w 3024845"/>
                <a:gd name="connsiteY338" fmla="*/ 486400 h 1059043"/>
                <a:gd name="connsiteX339" fmla="*/ 2355016 w 3024845"/>
                <a:gd name="connsiteY339" fmla="*/ 479914 h 1059043"/>
                <a:gd name="connsiteX340" fmla="*/ 2427977 w 3024845"/>
                <a:gd name="connsiteY340" fmla="*/ 479914 h 1059043"/>
                <a:gd name="connsiteX341" fmla="*/ 2427977 w 3024845"/>
                <a:gd name="connsiteY341" fmla="*/ 488562 h 1059043"/>
                <a:gd name="connsiteX342" fmla="*/ 2438110 w 3024845"/>
                <a:gd name="connsiteY342" fmla="*/ 488562 h 1059043"/>
                <a:gd name="connsiteX343" fmla="*/ 2438110 w 3024845"/>
                <a:gd name="connsiteY343" fmla="*/ 603136 h 1059043"/>
                <a:gd name="connsiteX344" fmla="*/ 2460404 w 3024845"/>
                <a:gd name="connsiteY344" fmla="*/ 603136 h 1059043"/>
                <a:gd name="connsiteX345" fmla="*/ 2460404 w 3024845"/>
                <a:gd name="connsiteY345" fmla="*/ 536121 h 1059043"/>
                <a:gd name="connsiteX346" fmla="*/ 2486751 w 3024845"/>
                <a:gd name="connsiteY346" fmla="*/ 536121 h 1059043"/>
                <a:gd name="connsiteX347" fmla="*/ 2490804 w 3024845"/>
                <a:gd name="connsiteY347" fmla="*/ 531797 h 1059043"/>
                <a:gd name="connsiteX348" fmla="*/ 2498911 w 3024845"/>
                <a:gd name="connsiteY348" fmla="*/ 531797 h 1059043"/>
                <a:gd name="connsiteX349" fmla="*/ 2502964 w 3024845"/>
                <a:gd name="connsiteY349" fmla="*/ 536121 h 1059043"/>
                <a:gd name="connsiteX350" fmla="*/ 2525258 w 3024845"/>
                <a:gd name="connsiteY350" fmla="*/ 536121 h 1059043"/>
                <a:gd name="connsiteX351" fmla="*/ 2525258 w 3024845"/>
                <a:gd name="connsiteY351" fmla="*/ 419385 h 1059043"/>
                <a:gd name="connsiteX352" fmla="*/ 2582005 w 3024845"/>
                <a:gd name="connsiteY352" fmla="*/ 408576 h 1059043"/>
                <a:gd name="connsiteX353" fmla="*/ 2582005 w 3024845"/>
                <a:gd name="connsiteY353" fmla="*/ 409657 h 1059043"/>
                <a:gd name="connsiteX354" fmla="*/ 2582005 w 3024845"/>
                <a:gd name="connsiteY354" fmla="*/ 417223 h 1059043"/>
                <a:gd name="connsiteX355" fmla="*/ 2608352 w 3024845"/>
                <a:gd name="connsiteY355" fmla="*/ 417223 h 1059043"/>
                <a:gd name="connsiteX356" fmla="*/ 2608352 w 3024845"/>
                <a:gd name="connsiteY356" fmla="*/ 672313 h 1059043"/>
                <a:gd name="connsiteX357" fmla="*/ 2630646 w 3024845"/>
                <a:gd name="connsiteY357" fmla="*/ 672313 h 1059043"/>
                <a:gd name="connsiteX358" fmla="*/ 2630646 w 3024845"/>
                <a:gd name="connsiteY358" fmla="*/ 667989 h 1059043"/>
                <a:gd name="connsiteX359" fmla="*/ 2642806 w 3024845"/>
                <a:gd name="connsiteY359" fmla="*/ 667989 h 1059043"/>
                <a:gd name="connsiteX360" fmla="*/ 2642806 w 3024845"/>
                <a:gd name="connsiteY360" fmla="*/ 672313 h 1059043"/>
                <a:gd name="connsiteX361" fmla="*/ 2667126 w 3024845"/>
                <a:gd name="connsiteY361" fmla="*/ 672313 h 1059043"/>
                <a:gd name="connsiteX362" fmla="*/ 2667126 w 3024845"/>
                <a:gd name="connsiteY362" fmla="*/ 659342 h 1059043"/>
                <a:gd name="connsiteX363" fmla="*/ 2695500 w 3024845"/>
                <a:gd name="connsiteY363" fmla="*/ 659342 h 1059043"/>
                <a:gd name="connsiteX364" fmla="*/ 2707660 w 3024845"/>
                <a:gd name="connsiteY364" fmla="*/ 655018 h 1059043"/>
                <a:gd name="connsiteX365" fmla="*/ 2727927 w 3024845"/>
                <a:gd name="connsiteY365" fmla="*/ 659342 h 1059043"/>
                <a:gd name="connsiteX366" fmla="*/ 2727927 w 3024845"/>
                <a:gd name="connsiteY366" fmla="*/ 642048 h 1059043"/>
                <a:gd name="connsiteX367" fmla="*/ 2736034 w 3024845"/>
                <a:gd name="connsiteY367" fmla="*/ 642048 h 1059043"/>
                <a:gd name="connsiteX368" fmla="*/ 2736034 w 3024845"/>
                <a:gd name="connsiteY368" fmla="*/ 629077 h 1059043"/>
                <a:gd name="connsiteX369" fmla="*/ 2792781 w 3024845"/>
                <a:gd name="connsiteY369" fmla="*/ 629077 h 1059043"/>
                <a:gd name="connsiteX370" fmla="*/ 2792781 w 3024845"/>
                <a:gd name="connsiteY370" fmla="*/ 598812 h 1059043"/>
                <a:gd name="connsiteX371" fmla="*/ 2811021 w 3024845"/>
                <a:gd name="connsiteY371" fmla="*/ 598812 h 1059043"/>
                <a:gd name="connsiteX372" fmla="*/ 2811021 w 3024845"/>
                <a:gd name="connsiteY372" fmla="*/ 592327 h 1059043"/>
                <a:gd name="connsiteX373" fmla="*/ 2823181 w 3024845"/>
                <a:gd name="connsiteY373" fmla="*/ 592327 h 1059043"/>
                <a:gd name="connsiteX374" fmla="*/ 2823181 w 3024845"/>
                <a:gd name="connsiteY374" fmla="*/ 598812 h 1059043"/>
                <a:gd name="connsiteX375" fmla="*/ 2839395 w 3024845"/>
                <a:gd name="connsiteY375" fmla="*/ 598812 h 1059043"/>
                <a:gd name="connsiteX376" fmla="*/ 2839395 w 3024845"/>
                <a:gd name="connsiteY376" fmla="*/ 648533 h 1059043"/>
                <a:gd name="connsiteX377" fmla="*/ 2871822 w 3024845"/>
                <a:gd name="connsiteY377" fmla="*/ 648533 h 1059043"/>
                <a:gd name="connsiteX378" fmla="*/ 2871822 w 3024845"/>
                <a:gd name="connsiteY378" fmla="*/ 622592 h 1059043"/>
                <a:gd name="connsiteX379" fmla="*/ 2910329 w 3024845"/>
                <a:gd name="connsiteY379" fmla="*/ 622592 h 1059043"/>
                <a:gd name="connsiteX380" fmla="*/ 2910329 w 3024845"/>
                <a:gd name="connsiteY380" fmla="*/ 592327 h 1059043"/>
                <a:gd name="connsiteX381" fmla="*/ 2958970 w 3024845"/>
                <a:gd name="connsiteY381" fmla="*/ 592327 h 1059043"/>
                <a:gd name="connsiteX382" fmla="*/ 2958970 w 3024845"/>
                <a:gd name="connsiteY382" fmla="*/ 703483 h 1059043"/>
                <a:gd name="connsiteX383" fmla="*/ 2958970 w 3024845"/>
                <a:gd name="connsiteY383" fmla="*/ 717262 h 1059043"/>
                <a:gd name="connsiteX384" fmla="*/ 3024845 w 3024845"/>
                <a:gd name="connsiteY384" fmla="*/ 717262 h 1059043"/>
                <a:gd name="connsiteX385" fmla="*/ 3024845 w 3024845"/>
                <a:gd name="connsiteY385" fmla="*/ 1059043 h 1059043"/>
                <a:gd name="connsiteX386" fmla="*/ 2054 w 3024845"/>
                <a:gd name="connsiteY386" fmla="*/ 1056710 h 1059043"/>
                <a:gd name="connsiteX387" fmla="*/ 0 w 3024845"/>
                <a:gd name="connsiteY387" fmla="*/ 622592 h 1059043"/>
                <a:gd name="connsiteX388" fmla="*/ 20267 w 3024845"/>
                <a:gd name="connsiteY388" fmla="*/ 622592 h 1059043"/>
                <a:gd name="connsiteX389" fmla="*/ 20774 w 3024845"/>
                <a:gd name="connsiteY389" fmla="*/ 621511 h 1059043"/>
                <a:gd name="connsiteX390" fmla="*/ 24320 w 3024845"/>
                <a:gd name="connsiteY390" fmla="*/ 613945 h 1059043"/>
                <a:gd name="connsiteX391" fmla="*/ 26094 w 3024845"/>
                <a:gd name="connsiteY391" fmla="*/ 614215 h 1059043"/>
                <a:gd name="connsiteX392" fmla="*/ 38507 w 3024845"/>
                <a:gd name="connsiteY392" fmla="*/ 616106 h 1059043"/>
                <a:gd name="connsiteX393" fmla="*/ 39014 w 3024845"/>
                <a:gd name="connsiteY393" fmla="*/ 617458 h 1059043"/>
                <a:gd name="connsiteX394" fmla="*/ 42560 w 3024845"/>
                <a:gd name="connsiteY394" fmla="*/ 626915 h 1059043"/>
                <a:gd name="connsiteX395" fmla="*/ 68907 w 3024845"/>
                <a:gd name="connsiteY395" fmla="*/ 629077 h 1059043"/>
                <a:gd name="connsiteX396" fmla="*/ 68907 w 3024845"/>
                <a:gd name="connsiteY396" fmla="*/ 505856 h 1059043"/>
                <a:gd name="connsiteX397" fmla="*/ 70934 w 3024845"/>
                <a:gd name="connsiteY397" fmla="*/ 505856 h 1059043"/>
                <a:gd name="connsiteX398" fmla="*/ 85121 w 3024845"/>
                <a:gd name="connsiteY398" fmla="*/ 505856 h 1059043"/>
                <a:gd name="connsiteX399" fmla="*/ 85121 w 3024845"/>
                <a:gd name="connsiteY399" fmla="*/ 369664 h 1059043"/>
                <a:gd name="connsiteX400" fmla="*/ 86894 w 3024845"/>
                <a:gd name="connsiteY400" fmla="*/ 369664 h 1059043"/>
                <a:gd name="connsiteX401" fmla="*/ 99308 w 3024845"/>
                <a:gd name="connsiteY401" fmla="*/ 369664 h 1059043"/>
                <a:gd name="connsiteX402" fmla="*/ 99308 w 3024845"/>
                <a:gd name="connsiteY402" fmla="*/ 255090 h 1059043"/>
                <a:gd name="connsiteX403" fmla="*/ 103361 w 3024845"/>
                <a:gd name="connsiteY403" fmla="*/ 226986 h 1059043"/>
                <a:gd name="connsiteX404" fmla="*/ 105388 w 3024845"/>
                <a:gd name="connsiteY404" fmla="*/ 226986 h 1059043"/>
                <a:gd name="connsiteX405" fmla="*/ 119575 w 3024845"/>
                <a:gd name="connsiteY40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44240 w 3024845"/>
                <a:gd name="connsiteY311" fmla="*/ 214016 h 1059043"/>
                <a:gd name="connsiteX312" fmla="*/ 2146266 w 3024845"/>
                <a:gd name="connsiteY312" fmla="*/ 131868 h 1059043"/>
                <a:gd name="connsiteX313" fmla="*/ 2144240 w 3024845"/>
                <a:gd name="connsiteY313" fmla="*/ 125383 h 1059043"/>
                <a:gd name="connsiteX314" fmla="*/ 2150320 w 3024845"/>
                <a:gd name="connsiteY314" fmla="*/ 118897 h 1059043"/>
                <a:gd name="connsiteX315" fmla="*/ 2150320 w 3024845"/>
                <a:gd name="connsiteY315" fmla="*/ 60529 h 1059043"/>
                <a:gd name="connsiteX316" fmla="*/ 2152346 w 3024845"/>
                <a:gd name="connsiteY316" fmla="*/ 56206 h 1059043"/>
                <a:gd name="connsiteX317" fmla="*/ 2152346 w 3024845"/>
                <a:gd name="connsiteY317" fmla="*/ 0 h 1059043"/>
                <a:gd name="connsiteX318" fmla="*/ 2162480 w 3024845"/>
                <a:gd name="connsiteY318" fmla="*/ 118897 h 1059043"/>
                <a:gd name="connsiteX319" fmla="*/ 2168560 w 3024845"/>
                <a:gd name="connsiteY319" fmla="*/ 125383 h 1059043"/>
                <a:gd name="connsiteX320" fmla="*/ 2166533 w 3024845"/>
                <a:gd name="connsiteY320" fmla="*/ 131868 h 1059043"/>
                <a:gd name="connsiteX321" fmla="*/ 2180720 w 3024845"/>
                <a:gd name="connsiteY321" fmla="*/ 555577 h 1059043"/>
                <a:gd name="connsiteX322" fmla="*/ 2245574 w 3024845"/>
                <a:gd name="connsiteY322" fmla="*/ 555577 h 1059043"/>
                <a:gd name="connsiteX323" fmla="*/ 2245574 w 3024845"/>
                <a:gd name="connsiteY323" fmla="*/ 631239 h 1059043"/>
                <a:gd name="connsiteX324" fmla="*/ 2253681 w 3024845"/>
                <a:gd name="connsiteY324" fmla="*/ 631239 h 1059043"/>
                <a:gd name="connsiteX325" fmla="*/ 2255708 w 3024845"/>
                <a:gd name="connsiteY325" fmla="*/ 624754 h 1059043"/>
                <a:gd name="connsiteX326" fmla="*/ 2261788 w 3024845"/>
                <a:gd name="connsiteY326" fmla="*/ 624754 h 1059043"/>
                <a:gd name="connsiteX327" fmla="*/ 2263815 w 3024845"/>
                <a:gd name="connsiteY327" fmla="*/ 633401 h 1059043"/>
                <a:gd name="connsiteX328" fmla="*/ 2275975 w 3024845"/>
                <a:gd name="connsiteY328" fmla="*/ 633401 h 1059043"/>
                <a:gd name="connsiteX329" fmla="*/ 2275975 w 3024845"/>
                <a:gd name="connsiteY329" fmla="*/ 626915 h 1059043"/>
                <a:gd name="connsiteX330" fmla="*/ 2298268 w 3024845"/>
                <a:gd name="connsiteY330" fmla="*/ 626915 h 1059043"/>
                <a:gd name="connsiteX331" fmla="*/ 2298268 w 3024845"/>
                <a:gd name="connsiteY331" fmla="*/ 633401 h 1059043"/>
                <a:gd name="connsiteX332" fmla="*/ 2318535 w 3024845"/>
                <a:gd name="connsiteY332" fmla="*/ 633401 h 1059043"/>
                <a:gd name="connsiteX333" fmla="*/ 2318535 w 3024845"/>
                <a:gd name="connsiteY333" fmla="*/ 678798 h 1059043"/>
                <a:gd name="connsiteX334" fmla="*/ 2332722 w 3024845"/>
                <a:gd name="connsiteY334" fmla="*/ 678798 h 1059043"/>
                <a:gd name="connsiteX335" fmla="*/ 2332722 w 3024845"/>
                <a:gd name="connsiteY335" fmla="*/ 665827 h 1059043"/>
                <a:gd name="connsiteX336" fmla="*/ 2348936 w 3024845"/>
                <a:gd name="connsiteY336" fmla="*/ 665827 h 1059043"/>
                <a:gd name="connsiteX337" fmla="*/ 2348936 w 3024845"/>
                <a:gd name="connsiteY337" fmla="*/ 486400 h 1059043"/>
                <a:gd name="connsiteX338" fmla="*/ 2355016 w 3024845"/>
                <a:gd name="connsiteY338" fmla="*/ 479914 h 1059043"/>
                <a:gd name="connsiteX339" fmla="*/ 2427977 w 3024845"/>
                <a:gd name="connsiteY339" fmla="*/ 479914 h 1059043"/>
                <a:gd name="connsiteX340" fmla="*/ 2427977 w 3024845"/>
                <a:gd name="connsiteY340" fmla="*/ 488562 h 1059043"/>
                <a:gd name="connsiteX341" fmla="*/ 2438110 w 3024845"/>
                <a:gd name="connsiteY341" fmla="*/ 488562 h 1059043"/>
                <a:gd name="connsiteX342" fmla="*/ 2438110 w 3024845"/>
                <a:gd name="connsiteY342" fmla="*/ 603136 h 1059043"/>
                <a:gd name="connsiteX343" fmla="*/ 2460404 w 3024845"/>
                <a:gd name="connsiteY343" fmla="*/ 603136 h 1059043"/>
                <a:gd name="connsiteX344" fmla="*/ 2460404 w 3024845"/>
                <a:gd name="connsiteY344" fmla="*/ 536121 h 1059043"/>
                <a:gd name="connsiteX345" fmla="*/ 2486751 w 3024845"/>
                <a:gd name="connsiteY345" fmla="*/ 536121 h 1059043"/>
                <a:gd name="connsiteX346" fmla="*/ 2490804 w 3024845"/>
                <a:gd name="connsiteY346" fmla="*/ 531797 h 1059043"/>
                <a:gd name="connsiteX347" fmla="*/ 2498911 w 3024845"/>
                <a:gd name="connsiteY347" fmla="*/ 531797 h 1059043"/>
                <a:gd name="connsiteX348" fmla="*/ 2502964 w 3024845"/>
                <a:gd name="connsiteY348" fmla="*/ 536121 h 1059043"/>
                <a:gd name="connsiteX349" fmla="*/ 2525258 w 3024845"/>
                <a:gd name="connsiteY349" fmla="*/ 536121 h 1059043"/>
                <a:gd name="connsiteX350" fmla="*/ 2525258 w 3024845"/>
                <a:gd name="connsiteY350" fmla="*/ 419385 h 1059043"/>
                <a:gd name="connsiteX351" fmla="*/ 2582005 w 3024845"/>
                <a:gd name="connsiteY351" fmla="*/ 408576 h 1059043"/>
                <a:gd name="connsiteX352" fmla="*/ 2582005 w 3024845"/>
                <a:gd name="connsiteY352" fmla="*/ 409657 h 1059043"/>
                <a:gd name="connsiteX353" fmla="*/ 2582005 w 3024845"/>
                <a:gd name="connsiteY353" fmla="*/ 417223 h 1059043"/>
                <a:gd name="connsiteX354" fmla="*/ 2608352 w 3024845"/>
                <a:gd name="connsiteY354" fmla="*/ 417223 h 1059043"/>
                <a:gd name="connsiteX355" fmla="*/ 2608352 w 3024845"/>
                <a:gd name="connsiteY355" fmla="*/ 672313 h 1059043"/>
                <a:gd name="connsiteX356" fmla="*/ 2630646 w 3024845"/>
                <a:gd name="connsiteY356" fmla="*/ 672313 h 1059043"/>
                <a:gd name="connsiteX357" fmla="*/ 2630646 w 3024845"/>
                <a:gd name="connsiteY357" fmla="*/ 667989 h 1059043"/>
                <a:gd name="connsiteX358" fmla="*/ 2642806 w 3024845"/>
                <a:gd name="connsiteY358" fmla="*/ 667989 h 1059043"/>
                <a:gd name="connsiteX359" fmla="*/ 2642806 w 3024845"/>
                <a:gd name="connsiteY359" fmla="*/ 672313 h 1059043"/>
                <a:gd name="connsiteX360" fmla="*/ 2667126 w 3024845"/>
                <a:gd name="connsiteY360" fmla="*/ 672313 h 1059043"/>
                <a:gd name="connsiteX361" fmla="*/ 2667126 w 3024845"/>
                <a:gd name="connsiteY361" fmla="*/ 659342 h 1059043"/>
                <a:gd name="connsiteX362" fmla="*/ 2695500 w 3024845"/>
                <a:gd name="connsiteY362" fmla="*/ 659342 h 1059043"/>
                <a:gd name="connsiteX363" fmla="*/ 2707660 w 3024845"/>
                <a:gd name="connsiteY363" fmla="*/ 655018 h 1059043"/>
                <a:gd name="connsiteX364" fmla="*/ 2727927 w 3024845"/>
                <a:gd name="connsiteY364" fmla="*/ 659342 h 1059043"/>
                <a:gd name="connsiteX365" fmla="*/ 2727927 w 3024845"/>
                <a:gd name="connsiteY365" fmla="*/ 642048 h 1059043"/>
                <a:gd name="connsiteX366" fmla="*/ 2736034 w 3024845"/>
                <a:gd name="connsiteY366" fmla="*/ 642048 h 1059043"/>
                <a:gd name="connsiteX367" fmla="*/ 2736034 w 3024845"/>
                <a:gd name="connsiteY367" fmla="*/ 629077 h 1059043"/>
                <a:gd name="connsiteX368" fmla="*/ 2792781 w 3024845"/>
                <a:gd name="connsiteY368" fmla="*/ 629077 h 1059043"/>
                <a:gd name="connsiteX369" fmla="*/ 2792781 w 3024845"/>
                <a:gd name="connsiteY369" fmla="*/ 598812 h 1059043"/>
                <a:gd name="connsiteX370" fmla="*/ 2811021 w 3024845"/>
                <a:gd name="connsiteY370" fmla="*/ 598812 h 1059043"/>
                <a:gd name="connsiteX371" fmla="*/ 2811021 w 3024845"/>
                <a:gd name="connsiteY371" fmla="*/ 592327 h 1059043"/>
                <a:gd name="connsiteX372" fmla="*/ 2823181 w 3024845"/>
                <a:gd name="connsiteY372" fmla="*/ 592327 h 1059043"/>
                <a:gd name="connsiteX373" fmla="*/ 2823181 w 3024845"/>
                <a:gd name="connsiteY373" fmla="*/ 598812 h 1059043"/>
                <a:gd name="connsiteX374" fmla="*/ 2839395 w 3024845"/>
                <a:gd name="connsiteY374" fmla="*/ 598812 h 1059043"/>
                <a:gd name="connsiteX375" fmla="*/ 2839395 w 3024845"/>
                <a:gd name="connsiteY375" fmla="*/ 648533 h 1059043"/>
                <a:gd name="connsiteX376" fmla="*/ 2871822 w 3024845"/>
                <a:gd name="connsiteY376" fmla="*/ 648533 h 1059043"/>
                <a:gd name="connsiteX377" fmla="*/ 2871822 w 3024845"/>
                <a:gd name="connsiteY377" fmla="*/ 622592 h 1059043"/>
                <a:gd name="connsiteX378" fmla="*/ 2910329 w 3024845"/>
                <a:gd name="connsiteY378" fmla="*/ 622592 h 1059043"/>
                <a:gd name="connsiteX379" fmla="*/ 2910329 w 3024845"/>
                <a:gd name="connsiteY379" fmla="*/ 592327 h 1059043"/>
                <a:gd name="connsiteX380" fmla="*/ 2958970 w 3024845"/>
                <a:gd name="connsiteY380" fmla="*/ 592327 h 1059043"/>
                <a:gd name="connsiteX381" fmla="*/ 2958970 w 3024845"/>
                <a:gd name="connsiteY381" fmla="*/ 703483 h 1059043"/>
                <a:gd name="connsiteX382" fmla="*/ 2958970 w 3024845"/>
                <a:gd name="connsiteY382" fmla="*/ 717262 h 1059043"/>
                <a:gd name="connsiteX383" fmla="*/ 3024845 w 3024845"/>
                <a:gd name="connsiteY383" fmla="*/ 717262 h 1059043"/>
                <a:gd name="connsiteX384" fmla="*/ 3024845 w 3024845"/>
                <a:gd name="connsiteY384" fmla="*/ 1059043 h 1059043"/>
                <a:gd name="connsiteX385" fmla="*/ 2054 w 3024845"/>
                <a:gd name="connsiteY385" fmla="*/ 1056710 h 1059043"/>
                <a:gd name="connsiteX386" fmla="*/ 0 w 3024845"/>
                <a:gd name="connsiteY386" fmla="*/ 622592 h 1059043"/>
                <a:gd name="connsiteX387" fmla="*/ 20267 w 3024845"/>
                <a:gd name="connsiteY387" fmla="*/ 622592 h 1059043"/>
                <a:gd name="connsiteX388" fmla="*/ 20774 w 3024845"/>
                <a:gd name="connsiteY388" fmla="*/ 621511 h 1059043"/>
                <a:gd name="connsiteX389" fmla="*/ 24320 w 3024845"/>
                <a:gd name="connsiteY389" fmla="*/ 613945 h 1059043"/>
                <a:gd name="connsiteX390" fmla="*/ 26094 w 3024845"/>
                <a:gd name="connsiteY390" fmla="*/ 614215 h 1059043"/>
                <a:gd name="connsiteX391" fmla="*/ 38507 w 3024845"/>
                <a:gd name="connsiteY391" fmla="*/ 616106 h 1059043"/>
                <a:gd name="connsiteX392" fmla="*/ 39014 w 3024845"/>
                <a:gd name="connsiteY392" fmla="*/ 617458 h 1059043"/>
                <a:gd name="connsiteX393" fmla="*/ 42560 w 3024845"/>
                <a:gd name="connsiteY393" fmla="*/ 626915 h 1059043"/>
                <a:gd name="connsiteX394" fmla="*/ 68907 w 3024845"/>
                <a:gd name="connsiteY394" fmla="*/ 629077 h 1059043"/>
                <a:gd name="connsiteX395" fmla="*/ 68907 w 3024845"/>
                <a:gd name="connsiteY395" fmla="*/ 505856 h 1059043"/>
                <a:gd name="connsiteX396" fmla="*/ 70934 w 3024845"/>
                <a:gd name="connsiteY396" fmla="*/ 505856 h 1059043"/>
                <a:gd name="connsiteX397" fmla="*/ 85121 w 3024845"/>
                <a:gd name="connsiteY397" fmla="*/ 505856 h 1059043"/>
                <a:gd name="connsiteX398" fmla="*/ 85121 w 3024845"/>
                <a:gd name="connsiteY398" fmla="*/ 369664 h 1059043"/>
                <a:gd name="connsiteX399" fmla="*/ 86894 w 3024845"/>
                <a:gd name="connsiteY399" fmla="*/ 369664 h 1059043"/>
                <a:gd name="connsiteX400" fmla="*/ 99308 w 3024845"/>
                <a:gd name="connsiteY400" fmla="*/ 369664 h 1059043"/>
                <a:gd name="connsiteX401" fmla="*/ 99308 w 3024845"/>
                <a:gd name="connsiteY401" fmla="*/ 255090 h 1059043"/>
                <a:gd name="connsiteX402" fmla="*/ 103361 w 3024845"/>
                <a:gd name="connsiteY402" fmla="*/ 226986 h 1059043"/>
                <a:gd name="connsiteX403" fmla="*/ 105388 w 3024845"/>
                <a:gd name="connsiteY403" fmla="*/ 226986 h 1059043"/>
                <a:gd name="connsiteX404" fmla="*/ 119575 w 3024845"/>
                <a:gd name="connsiteY40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4240 w 3024845"/>
                <a:gd name="connsiteY310" fmla="*/ 214016 h 1059043"/>
                <a:gd name="connsiteX311" fmla="*/ 2146266 w 3024845"/>
                <a:gd name="connsiteY311" fmla="*/ 131868 h 1059043"/>
                <a:gd name="connsiteX312" fmla="*/ 2144240 w 3024845"/>
                <a:gd name="connsiteY312" fmla="*/ 125383 h 1059043"/>
                <a:gd name="connsiteX313" fmla="*/ 2150320 w 3024845"/>
                <a:gd name="connsiteY313" fmla="*/ 118897 h 1059043"/>
                <a:gd name="connsiteX314" fmla="*/ 2150320 w 3024845"/>
                <a:gd name="connsiteY314" fmla="*/ 60529 h 1059043"/>
                <a:gd name="connsiteX315" fmla="*/ 2152346 w 3024845"/>
                <a:gd name="connsiteY315" fmla="*/ 56206 h 1059043"/>
                <a:gd name="connsiteX316" fmla="*/ 2152346 w 3024845"/>
                <a:gd name="connsiteY316" fmla="*/ 0 h 1059043"/>
                <a:gd name="connsiteX317" fmla="*/ 2162480 w 3024845"/>
                <a:gd name="connsiteY317" fmla="*/ 118897 h 1059043"/>
                <a:gd name="connsiteX318" fmla="*/ 2168560 w 3024845"/>
                <a:gd name="connsiteY318" fmla="*/ 125383 h 1059043"/>
                <a:gd name="connsiteX319" fmla="*/ 2166533 w 3024845"/>
                <a:gd name="connsiteY319" fmla="*/ 131868 h 1059043"/>
                <a:gd name="connsiteX320" fmla="*/ 2180720 w 3024845"/>
                <a:gd name="connsiteY320" fmla="*/ 555577 h 1059043"/>
                <a:gd name="connsiteX321" fmla="*/ 2245574 w 3024845"/>
                <a:gd name="connsiteY321" fmla="*/ 555577 h 1059043"/>
                <a:gd name="connsiteX322" fmla="*/ 2245574 w 3024845"/>
                <a:gd name="connsiteY322" fmla="*/ 631239 h 1059043"/>
                <a:gd name="connsiteX323" fmla="*/ 2253681 w 3024845"/>
                <a:gd name="connsiteY323" fmla="*/ 631239 h 1059043"/>
                <a:gd name="connsiteX324" fmla="*/ 2255708 w 3024845"/>
                <a:gd name="connsiteY324" fmla="*/ 624754 h 1059043"/>
                <a:gd name="connsiteX325" fmla="*/ 2261788 w 3024845"/>
                <a:gd name="connsiteY325" fmla="*/ 624754 h 1059043"/>
                <a:gd name="connsiteX326" fmla="*/ 2263815 w 3024845"/>
                <a:gd name="connsiteY326" fmla="*/ 633401 h 1059043"/>
                <a:gd name="connsiteX327" fmla="*/ 2275975 w 3024845"/>
                <a:gd name="connsiteY327" fmla="*/ 633401 h 1059043"/>
                <a:gd name="connsiteX328" fmla="*/ 2275975 w 3024845"/>
                <a:gd name="connsiteY328" fmla="*/ 626915 h 1059043"/>
                <a:gd name="connsiteX329" fmla="*/ 2298268 w 3024845"/>
                <a:gd name="connsiteY329" fmla="*/ 626915 h 1059043"/>
                <a:gd name="connsiteX330" fmla="*/ 2298268 w 3024845"/>
                <a:gd name="connsiteY330" fmla="*/ 633401 h 1059043"/>
                <a:gd name="connsiteX331" fmla="*/ 2318535 w 3024845"/>
                <a:gd name="connsiteY331" fmla="*/ 633401 h 1059043"/>
                <a:gd name="connsiteX332" fmla="*/ 2318535 w 3024845"/>
                <a:gd name="connsiteY332" fmla="*/ 678798 h 1059043"/>
                <a:gd name="connsiteX333" fmla="*/ 2332722 w 3024845"/>
                <a:gd name="connsiteY333" fmla="*/ 678798 h 1059043"/>
                <a:gd name="connsiteX334" fmla="*/ 2332722 w 3024845"/>
                <a:gd name="connsiteY334" fmla="*/ 665827 h 1059043"/>
                <a:gd name="connsiteX335" fmla="*/ 2348936 w 3024845"/>
                <a:gd name="connsiteY335" fmla="*/ 665827 h 1059043"/>
                <a:gd name="connsiteX336" fmla="*/ 2348936 w 3024845"/>
                <a:gd name="connsiteY336" fmla="*/ 486400 h 1059043"/>
                <a:gd name="connsiteX337" fmla="*/ 2355016 w 3024845"/>
                <a:gd name="connsiteY337" fmla="*/ 479914 h 1059043"/>
                <a:gd name="connsiteX338" fmla="*/ 2427977 w 3024845"/>
                <a:gd name="connsiteY338" fmla="*/ 479914 h 1059043"/>
                <a:gd name="connsiteX339" fmla="*/ 2427977 w 3024845"/>
                <a:gd name="connsiteY339" fmla="*/ 488562 h 1059043"/>
                <a:gd name="connsiteX340" fmla="*/ 2438110 w 3024845"/>
                <a:gd name="connsiteY340" fmla="*/ 488562 h 1059043"/>
                <a:gd name="connsiteX341" fmla="*/ 2438110 w 3024845"/>
                <a:gd name="connsiteY341" fmla="*/ 603136 h 1059043"/>
                <a:gd name="connsiteX342" fmla="*/ 2460404 w 3024845"/>
                <a:gd name="connsiteY342" fmla="*/ 603136 h 1059043"/>
                <a:gd name="connsiteX343" fmla="*/ 2460404 w 3024845"/>
                <a:gd name="connsiteY343" fmla="*/ 536121 h 1059043"/>
                <a:gd name="connsiteX344" fmla="*/ 2486751 w 3024845"/>
                <a:gd name="connsiteY344" fmla="*/ 536121 h 1059043"/>
                <a:gd name="connsiteX345" fmla="*/ 2490804 w 3024845"/>
                <a:gd name="connsiteY345" fmla="*/ 531797 h 1059043"/>
                <a:gd name="connsiteX346" fmla="*/ 2498911 w 3024845"/>
                <a:gd name="connsiteY346" fmla="*/ 531797 h 1059043"/>
                <a:gd name="connsiteX347" fmla="*/ 2502964 w 3024845"/>
                <a:gd name="connsiteY347" fmla="*/ 536121 h 1059043"/>
                <a:gd name="connsiteX348" fmla="*/ 2525258 w 3024845"/>
                <a:gd name="connsiteY348" fmla="*/ 536121 h 1059043"/>
                <a:gd name="connsiteX349" fmla="*/ 2525258 w 3024845"/>
                <a:gd name="connsiteY349" fmla="*/ 419385 h 1059043"/>
                <a:gd name="connsiteX350" fmla="*/ 2582005 w 3024845"/>
                <a:gd name="connsiteY350" fmla="*/ 408576 h 1059043"/>
                <a:gd name="connsiteX351" fmla="*/ 2582005 w 3024845"/>
                <a:gd name="connsiteY351" fmla="*/ 409657 h 1059043"/>
                <a:gd name="connsiteX352" fmla="*/ 2582005 w 3024845"/>
                <a:gd name="connsiteY352" fmla="*/ 417223 h 1059043"/>
                <a:gd name="connsiteX353" fmla="*/ 2608352 w 3024845"/>
                <a:gd name="connsiteY353" fmla="*/ 417223 h 1059043"/>
                <a:gd name="connsiteX354" fmla="*/ 2608352 w 3024845"/>
                <a:gd name="connsiteY354" fmla="*/ 672313 h 1059043"/>
                <a:gd name="connsiteX355" fmla="*/ 2630646 w 3024845"/>
                <a:gd name="connsiteY355" fmla="*/ 672313 h 1059043"/>
                <a:gd name="connsiteX356" fmla="*/ 2630646 w 3024845"/>
                <a:gd name="connsiteY356" fmla="*/ 667989 h 1059043"/>
                <a:gd name="connsiteX357" fmla="*/ 2642806 w 3024845"/>
                <a:gd name="connsiteY357" fmla="*/ 667989 h 1059043"/>
                <a:gd name="connsiteX358" fmla="*/ 2642806 w 3024845"/>
                <a:gd name="connsiteY358" fmla="*/ 672313 h 1059043"/>
                <a:gd name="connsiteX359" fmla="*/ 2667126 w 3024845"/>
                <a:gd name="connsiteY359" fmla="*/ 672313 h 1059043"/>
                <a:gd name="connsiteX360" fmla="*/ 2667126 w 3024845"/>
                <a:gd name="connsiteY360" fmla="*/ 659342 h 1059043"/>
                <a:gd name="connsiteX361" fmla="*/ 2695500 w 3024845"/>
                <a:gd name="connsiteY361" fmla="*/ 659342 h 1059043"/>
                <a:gd name="connsiteX362" fmla="*/ 2707660 w 3024845"/>
                <a:gd name="connsiteY362" fmla="*/ 655018 h 1059043"/>
                <a:gd name="connsiteX363" fmla="*/ 2727927 w 3024845"/>
                <a:gd name="connsiteY363" fmla="*/ 659342 h 1059043"/>
                <a:gd name="connsiteX364" fmla="*/ 2727927 w 3024845"/>
                <a:gd name="connsiteY364" fmla="*/ 642048 h 1059043"/>
                <a:gd name="connsiteX365" fmla="*/ 2736034 w 3024845"/>
                <a:gd name="connsiteY365" fmla="*/ 642048 h 1059043"/>
                <a:gd name="connsiteX366" fmla="*/ 2736034 w 3024845"/>
                <a:gd name="connsiteY366" fmla="*/ 629077 h 1059043"/>
                <a:gd name="connsiteX367" fmla="*/ 2792781 w 3024845"/>
                <a:gd name="connsiteY367" fmla="*/ 629077 h 1059043"/>
                <a:gd name="connsiteX368" fmla="*/ 2792781 w 3024845"/>
                <a:gd name="connsiteY368" fmla="*/ 598812 h 1059043"/>
                <a:gd name="connsiteX369" fmla="*/ 2811021 w 3024845"/>
                <a:gd name="connsiteY369" fmla="*/ 598812 h 1059043"/>
                <a:gd name="connsiteX370" fmla="*/ 2811021 w 3024845"/>
                <a:gd name="connsiteY370" fmla="*/ 592327 h 1059043"/>
                <a:gd name="connsiteX371" fmla="*/ 2823181 w 3024845"/>
                <a:gd name="connsiteY371" fmla="*/ 592327 h 1059043"/>
                <a:gd name="connsiteX372" fmla="*/ 2823181 w 3024845"/>
                <a:gd name="connsiteY372" fmla="*/ 598812 h 1059043"/>
                <a:gd name="connsiteX373" fmla="*/ 2839395 w 3024845"/>
                <a:gd name="connsiteY373" fmla="*/ 598812 h 1059043"/>
                <a:gd name="connsiteX374" fmla="*/ 2839395 w 3024845"/>
                <a:gd name="connsiteY374" fmla="*/ 648533 h 1059043"/>
                <a:gd name="connsiteX375" fmla="*/ 2871822 w 3024845"/>
                <a:gd name="connsiteY375" fmla="*/ 648533 h 1059043"/>
                <a:gd name="connsiteX376" fmla="*/ 2871822 w 3024845"/>
                <a:gd name="connsiteY376" fmla="*/ 622592 h 1059043"/>
                <a:gd name="connsiteX377" fmla="*/ 2910329 w 3024845"/>
                <a:gd name="connsiteY377" fmla="*/ 622592 h 1059043"/>
                <a:gd name="connsiteX378" fmla="*/ 2910329 w 3024845"/>
                <a:gd name="connsiteY378" fmla="*/ 592327 h 1059043"/>
                <a:gd name="connsiteX379" fmla="*/ 2958970 w 3024845"/>
                <a:gd name="connsiteY379" fmla="*/ 592327 h 1059043"/>
                <a:gd name="connsiteX380" fmla="*/ 2958970 w 3024845"/>
                <a:gd name="connsiteY380" fmla="*/ 703483 h 1059043"/>
                <a:gd name="connsiteX381" fmla="*/ 2958970 w 3024845"/>
                <a:gd name="connsiteY381" fmla="*/ 717262 h 1059043"/>
                <a:gd name="connsiteX382" fmla="*/ 3024845 w 3024845"/>
                <a:gd name="connsiteY382" fmla="*/ 717262 h 1059043"/>
                <a:gd name="connsiteX383" fmla="*/ 3024845 w 3024845"/>
                <a:gd name="connsiteY383" fmla="*/ 1059043 h 1059043"/>
                <a:gd name="connsiteX384" fmla="*/ 2054 w 3024845"/>
                <a:gd name="connsiteY384" fmla="*/ 1056710 h 1059043"/>
                <a:gd name="connsiteX385" fmla="*/ 0 w 3024845"/>
                <a:gd name="connsiteY385" fmla="*/ 622592 h 1059043"/>
                <a:gd name="connsiteX386" fmla="*/ 20267 w 3024845"/>
                <a:gd name="connsiteY386" fmla="*/ 622592 h 1059043"/>
                <a:gd name="connsiteX387" fmla="*/ 20774 w 3024845"/>
                <a:gd name="connsiteY387" fmla="*/ 621511 h 1059043"/>
                <a:gd name="connsiteX388" fmla="*/ 24320 w 3024845"/>
                <a:gd name="connsiteY388" fmla="*/ 613945 h 1059043"/>
                <a:gd name="connsiteX389" fmla="*/ 26094 w 3024845"/>
                <a:gd name="connsiteY389" fmla="*/ 614215 h 1059043"/>
                <a:gd name="connsiteX390" fmla="*/ 38507 w 3024845"/>
                <a:gd name="connsiteY390" fmla="*/ 616106 h 1059043"/>
                <a:gd name="connsiteX391" fmla="*/ 39014 w 3024845"/>
                <a:gd name="connsiteY391" fmla="*/ 617458 h 1059043"/>
                <a:gd name="connsiteX392" fmla="*/ 42560 w 3024845"/>
                <a:gd name="connsiteY392" fmla="*/ 626915 h 1059043"/>
                <a:gd name="connsiteX393" fmla="*/ 68907 w 3024845"/>
                <a:gd name="connsiteY393" fmla="*/ 629077 h 1059043"/>
                <a:gd name="connsiteX394" fmla="*/ 68907 w 3024845"/>
                <a:gd name="connsiteY394" fmla="*/ 505856 h 1059043"/>
                <a:gd name="connsiteX395" fmla="*/ 70934 w 3024845"/>
                <a:gd name="connsiteY395" fmla="*/ 505856 h 1059043"/>
                <a:gd name="connsiteX396" fmla="*/ 85121 w 3024845"/>
                <a:gd name="connsiteY396" fmla="*/ 505856 h 1059043"/>
                <a:gd name="connsiteX397" fmla="*/ 85121 w 3024845"/>
                <a:gd name="connsiteY397" fmla="*/ 369664 h 1059043"/>
                <a:gd name="connsiteX398" fmla="*/ 86894 w 3024845"/>
                <a:gd name="connsiteY398" fmla="*/ 369664 h 1059043"/>
                <a:gd name="connsiteX399" fmla="*/ 99308 w 3024845"/>
                <a:gd name="connsiteY399" fmla="*/ 369664 h 1059043"/>
                <a:gd name="connsiteX400" fmla="*/ 99308 w 3024845"/>
                <a:gd name="connsiteY400" fmla="*/ 255090 h 1059043"/>
                <a:gd name="connsiteX401" fmla="*/ 103361 w 3024845"/>
                <a:gd name="connsiteY401" fmla="*/ 226986 h 1059043"/>
                <a:gd name="connsiteX402" fmla="*/ 105388 w 3024845"/>
                <a:gd name="connsiteY402" fmla="*/ 226986 h 1059043"/>
                <a:gd name="connsiteX403" fmla="*/ 119575 w 3024845"/>
                <a:gd name="connsiteY40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66533 w 3024845"/>
                <a:gd name="connsiteY318" fmla="*/ 131868 h 1059043"/>
                <a:gd name="connsiteX319" fmla="*/ 2180720 w 3024845"/>
                <a:gd name="connsiteY319" fmla="*/ 555577 h 1059043"/>
                <a:gd name="connsiteX320" fmla="*/ 2245574 w 3024845"/>
                <a:gd name="connsiteY320" fmla="*/ 555577 h 1059043"/>
                <a:gd name="connsiteX321" fmla="*/ 2245574 w 3024845"/>
                <a:gd name="connsiteY321" fmla="*/ 631239 h 1059043"/>
                <a:gd name="connsiteX322" fmla="*/ 2253681 w 3024845"/>
                <a:gd name="connsiteY322" fmla="*/ 631239 h 1059043"/>
                <a:gd name="connsiteX323" fmla="*/ 2255708 w 3024845"/>
                <a:gd name="connsiteY323" fmla="*/ 624754 h 1059043"/>
                <a:gd name="connsiteX324" fmla="*/ 2261788 w 3024845"/>
                <a:gd name="connsiteY324" fmla="*/ 624754 h 1059043"/>
                <a:gd name="connsiteX325" fmla="*/ 2263815 w 3024845"/>
                <a:gd name="connsiteY325" fmla="*/ 633401 h 1059043"/>
                <a:gd name="connsiteX326" fmla="*/ 2275975 w 3024845"/>
                <a:gd name="connsiteY326" fmla="*/ 633401 h 1059043"/>
                <a:gd name="connsiteX327" fmla="*/ 2275975 w 3024845"/>
                <a:gd name="connsiteY327" fmla="*/ 626915 h 1059043"/>
                <a:gd name="connsiteX328" fmla="*/ 2298268 w 3024845"/>
                <a:gd name="connsiteY328" fmla="*/ 626915 h 1059043"/>
                <a:gd name="connsiteX329" fmla="*/ 2298268 w 3024845"/>
                <a:gd name="connsiteY329" fmla="*/ 633401 h 1059043"/>
                <a:gd name="connsiteX330" fmla="*/ 2318535 w 3024845"/>
                <a:gd name="connsiteY330" fmla="*/ 633401 h 1059043"/>
                <a:gd name="connsiteX331" fmla="*/ 2318535 w 3024845"/>
                <a:gd name="connsiteY331" fmla="*/ 678798 h 1059043"/>
                <a:gd name="connsiteX332" fmla="*/ 2332722 w 3024845"/>
                <a:gd name="connsiteY332" fmla="*/ 678798 h 1059043"/>
                <a:gd name="connsiteX333" fmla="*/ 2332722 w 3024845"/>
                <a:gd name="connsiteY333" fmla="*/ 665827 h 1059043"/>
                <a:gd name="connsiteX334" fmla="*/ 2348936 w 3024845"/>
                <a:gd name="connsiteY334" fmla="*/ 665827 h 1059043"/>
                <a:gd name="connsiteX335" fmla="*/ 2348936 w 3024845"/>
                <a:gd name="connsiteY335" fmla="*/ 486400 h 1059043"/>
                <a:gd name="connsiteX336" fmla="*/ 2355016 w 3024845"/>
                <a:gd name="connsiteY336" fmla="*/ 479914 h 1059043"/>
                <a:gd name="connsiteX337" fmla="*/ 2427977 w 3024845"/>
                <a:gd name="connsiteY337" fmla="*/ 479914 h 1059043"/>
                <a:gd name="connsiteX338" fmla="*/ 2427977 w 3024845"/>
                <a:gd name="connsiteY338" fmla="*/ 488562 h 1059043"/>
                <a:gd name="connsiteX339" fmla="*/ 2438110 w 3024845"/>
                <a:gd name="connsiteY339" fmla="*/ 488562 h 1059043"/>
                <a:gd name="connsiteX340" fmla="*/ 2438110 w 3024845"/>
                <a:gd name="connsiteY340" fmla="*/ 603136 h 1059043"/>
                <a:gd name="connsiteX341" fmla="*/ 2460404 w 3024845"/>
                <a:gd name="connsiteY341" fmla="*/ 603136 h 1059043"/>
                <a:gd name="connsiteX342" fmla="*/ 2460404 w 3024845"/>
                <a:gd name="connsiteY342" fmla="*/ 536121 h 1059043"/>
                <a:gd name="connsiteX343" fmla="*/ 2486751 w 3024845"/>
                <a:gd name="connsiteY343" fmla="*/ 536121 h 1059043"/>
                <a:gd name="connsiteX344" fmla="*/ 2490804 w 3024845"/>
                <a:gd name="connsiteY344" fmla="*/ 531797 h 1059043"/>
                <a:gd name="connsiteX345" fmla="*/ 2498911 w 3024845"/>
                <a:gd name="connsiteY345" fmla="*/ 531797 h 1059043"/>
                <a:gd name="connsiteX346" fmla="*/ 2502964 w 3024845"/>
                <a:gd name="connsiteY346" fmla="*/ 536121 h 1059043"/>
                <a:gd name="connsiteX347" fmla="*/ 2525258 w 3024845"/>
                <a:gd name="connsiteY347" fmla="*/ 536121 h 1059043"/>
                <a:gd name="connsiteX348" fmla="*/ 2525258 w 3024845"/>
                <a:gd name="connsiteY348" fmla="*/ 419385 h 1059043"/>
                <a:gd name="connsiteX349" fmla="*/ 2582005 w 3024845"/>
                <a:gd name="connsiteY349" fmla="*/ 408576 h 1059043"/>
                <a:gd name="connsiteX350" fmla="*/ 2582005 w 3024845"/>
                <a:gd name="connsiteY350" fmla="*/ 409657 h 1059043"/>
                <a:gd name="connsiteX351" fmla="*/ 2582005 w 3024845"/>
                <a:gd name="connsiteY351" fmla="*/ 417223 h 1059043"/>
                <a:gd name="connsiteX352" fmla="*/ 2608352 w 3024845"/>
                <a:gd name="connsiteY352" fmla="*/ 417223 h 1059043"/>
                <a:gd name="connsiteX353" fmla="*/ 2608352 w 3024845"/>
                <a:gd name="connsiteY353" fmla="*/ 672313 h 1059043"/>
                <a:gd name="connsiteX354" fmla="*/ 2630646 w 3024845"/>
                <a:gd name="connsiteY354" fmla="*/ 672313 h 1059043"/>
                <a:gd name="connsiteX355" fmla="*/ 2630646 w 3024845"/>
                <a:gd name="connsiteY355" fmla="*/ 667989 h 1059043"/>
                <a:gd name="connsiteX356" fmla="*/ 2642806 w 3024845"/>
                <a:gd name="connsiteY356" fmla="*/ 667989 h 1059043"/>
                <a:gd name="connsiteX357" fmla="*/ 2642806 w 3024845"/>
                <a:gd name="connsiteY357" fmla="*/ 672313 h 1059043"/>
                <a:gd name="connsiteX358" fmla="*/ 2667126 w 3024845"/>
                <a:gd name="connsiteY358" fmla="*/ 672313 h 1059043"/>
                <a:gd name="connsiteX359" fmla="*/ 2667126 w 3024845"/>
                <a:gd name="connsiteY359" fmla="*/ 659342 h 1059043"/>
                <a:gd name="connsiteX360" fmla="*/ 2695500 w 3024845"/>
                <a:gd name="connsiteY360" fmla="*/ 659342 h 1059043"/>
                <a:gd name="connsiteX361" fmla="*/ 2707660 w 3024845"/>
                <a:gd name="connsiteY361" fmla="*/ 655018 h 1059043"/>
                <a:gd name="connsiteX362" fmla="*/ 2727927 w 3024845"/>
                <a:gd name="connsiteY362" fmla="*/ 659342 h 1059043"/>
                <a:gd name="connsiteX363" fmla="*/ 2727927 w 3024845"/>
                <a:gd name="connsiteY363" fmla="*/ 642048 h 1059043"/>
                <a:gd name="connsiteX364" fmla="*/ 2736034 w 3024845"/>
                <a:gd name="connsiteY364" fmla="*/ 642048 h 1059043"/>
                <a:gd name="connsiteX365" fmla="*/ 2736034 w 3024845"/>
                <a:gd name="connsiteY365" fmla="*/ 629077 h 1059043"/>
                <a:gd name="connsiteX366" fmla="*/ 2792781 w 3024845"/>
                <a:gd name="connsiteY366" fmla="*/ 629077 h 1059043"/>
                <a:gd name="connsiteX367" fmla="*/ 2792781 w 3024845"/>
                <a:gd name="connsiteY367" fmla="*/ 598812 h 1059043"/>
                <a:gd name="connsiteX368" fmla="*/ 2811021 w 3024845"/>
                <a:gd name="connsiteY368" fmla="*/ 598812 h 1059043"/>
                <a:gd name="connsiteX369" fmla="*/ 2811021 w 3024845"/>
                <a:gd name="connsiteY369" fmla="*/ 592327 h 1059043"/>
                <a:gd name="connsiteX370" fmla="*/ 2823181 w 3024845"/>
                <a:gd name="connsiteY370" fmla="*/ 592327 h 1059043"/>
                <a:gd name="connsiteX371" fmla="*/ 2823181 w 3024845"/>
                <a:gd name="connsiteY371" fmla="*/ 598812 h 1059043"/>
                <a:gd name="connsiteX372" fmla="*/ 2839395 w 3024845"/>
                <a:gd name="connsiteY372" fmla="*/ 598812 h 1059043"/>
                <a:gd name="connsiteX373" fmla="*/ 2839395 w 3024845"/>
                <a:gd name="connsiteY373" fmla="*/ 648533 h 1059043"/>
                <a:gd name="connsiteX374" fmla="*/ 2871822 w 3024845"/>
                <a:gd name="connsiteY374" fmla="*/ 648533 h 1059043"/>
                <a:gd name="connsiteX375" fmla="*/ 2871822 w 3024845"/>
                <a:gd name="connsiteY375" fmla="*/ 622592 h 1059043"/>
                <a:gd name="connsiteX376" fmla="*/ 2910329 w 3024845"/>
                <a:gd name="connsiteY376" fmla="*/ 622592 h 1059043"/>
                <a:gd name="connsiteX377" fmla="*/ 2910329 w 3024845"/>
                <a:gd name="connsiteY377" fmla="*/ 592327 h 1059043"/>
                <a:gd name="connsiteX378" fmla="*/ 2958970 w 3024845"/>
                <a:gd name="connsiteY378" fmla="*/ 592327 h 1059043"/>
                <a:gd name="connsiteX379" fmla="*/ 2958970 w 3024845"/>
                <a:gd name="connsiteY379" fmla="*/ 703483 h 1059043"/>
                <a:gd name="connsiteX380" fmla="*/ 2958970 w 3024845"/>
                <a:gd name="connsiteY380" fmla="*/ 717262 h 1059043"/>
                <a:gd name="connsiteX381" fmla="*/ 3024845 w 3024845"/>
                <a:gd name="connsiteY381" fmla="*/ 717262 h 1059043"/>
                <a:gd name="connsiteX382" fmla="*/ 3024845 w 3024845"/>
                <a:gd name="connsiteY382" fmla="*/ 1059043 h 1059043"/>
                <a:gd name="connsiteX383" fmla="*/ 2054 w 3024845"/>
                <a:gd name="connsiteY383" fmla="*/ 1056710 h 1059043"/>
                <a:gd name="connsiteX384" fmla="*/ 0 w 3024845"/>
                <a:gd name="connsiteY384" fmla="*/ 622592 h 1059043"/>
                <a:gd name="connsiteX385" fmla="*/ 20267 w 3024845"/>
                <a:gd name="connsiteY385" fmla="*/ 622592 h 1059043"/>
                <a:gd name="connsiteX386" fmla="*/ 20774 w 3024845"/>
                <a:gd name="connsiteY386" fmla="*/ 621511 h 1059043"/>
                <a:gd name="connsiteX387" fmla="*/ 24320 w 3024845"/>
                <a:gd name="connsiteY387" fmla="*/ 613945 h 1059043"/>
                <a:gd name="connsiteX388" fmla="*/ 26094 w 3024845"/>
                <a:gd name="connsiteY388" fmla="*/ 614215 h 1059043"/>
                <a:gd name="connsiteX389" fmla="*/ 38507 w 3024845"/>
                <a:gd name="connsiteY389" fmla="*/ 616106 h 1059043"/>
                <a:gd name="connsiteX390" fmla="*/ 39014 w 3024845"/>
                <a:gd name="connsiteY390" fmla="*/ 617458 h 1059043"/>
                <a:gd name="connsiteX391" fmla="*/ 42560 w 3024845"/>
                <a:gd name="connsiteY391" fmla="*/ 626915 h 1059043"/>
                <a:gd name="connsiteX392" fmla="*/ 68907 w 3024845"/>
                <a:gd name="connsiteY392" fmla="*/ 629077 h 1059043"/>
                <a:gd name="connsiteX393" fmla="*/ 68907 w 3024845"/>
                <a:gd name="connsiteY393" fmla="*/ 505856 h 1059043"/>
                <a:gd name="connsiteX394" fmla="*/ 70934 w 3024845"/>
                <a:gd name="connsiteY394" fmla="*/ 505856 h 1059043"/>
                <a:gd name="connsiteX395" fmla="*/ 85121 w 3024845"/>
                <a:gd name="connsiteY395" fmla="*/ 505856 h 1059043"/>
                <a:gd name="connsiteX396" fmla="*/ 85121 w 3024845"/>
                <a:gd name="connsiteY396" fmla="*/ 369664 h 1059043"/>
                <a:gd name="connsiteX397" fmla="*/ 86894 w 3024845"/>
                <a:gd name="connsiteY397" fmla="*/ 369664 h 1059043"/>
                <a:gd name="connsiteX398" fmla="*/ 99308 w 3024845"/>
                <a:gd name="connsiteY398" fmla="*/ 369664 h 1059043"/>
                <a:gd name="connsiteX399" fmla="*/ 99308 w 3024845"/>
                <a:gd name="connsiteY399" fmla="*/ 255090 h 1059043"/>
                <a:gd name="connsiteX400" fmla="*/ 103361 w 3024845"/>
                <a:gd name="connsiteY400" fmla="*/ 226986 h 1059043"/>
                <a:gd name="connsiteX401" fmla="*/ 105388 w 3024845"/>
                <a:gd name="connsiteY401" fmla="*/ 226986 h 1059043"/>
                <a:gd name="connsiteX402" fmla="*/ 119575 w 3024845"/>
                <a:gd name="connsiteY40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80720 w 3024845"/>
                <a:gd name="connsiteY318" fmla="*/ 555577 h 1059043"/>
                <a:gd name="connsiteX319" fmla="*/ 2245574 w 3024845"/>
                <a:gd name="connsiteY319" fmla="*/ 555577 h 1059043"/>
                <a:gd name="connsiteX320" fmla="*/ 2245574 w 3024845"/>
                <a:gd name="connsiteY320" fmla="*/ 631239 h 1059043"/>
                <a:gd name="connsiteX321" fmla="*/ 2253681 w 3024845"/>
                <a:gd name="connsiteY321" fmla="*/ 631239 h 1059043"/>
                <a:gd name="connsiteX322" fmla="*/ 2255708 w 3024845"/>
                <a:gd name="connsiteY322" fmla="*/ 624754 h 1059043"/>
                <a:gd name="connsiteX323" fmla="*/ 2261788 w 3024845"/>
                <a:gd name="connsiteY323" fmla="*/ 624754 h 1059043"/>
                <a:gd name="connsiteX324" fmla="*/ 2263815 w 3024845"/>
                <a:gd name="connsiteY324" fmla="*/ 633401 h 1059043"/>
                <a:gd name="connsiteX325" fmla="*/ 2275975 w 3024845"/>
                <a:gd name="connsiteY325" fmla="*/ 633401 h 1059043"/>
                <a:gd name="connsiteX326" fmla="*/ 2275975 w 3024845"/>
                <a:gd name="connsiteY326" fmla="*/ 626915 h 1059043"/>
                <a:gd name="connsiteX327" fmla="*/ 2298268 w 3024845"/>
                <a:gd name="connsiteY327" fmla="*/ 626915 h 1059043"/>
                <a:gd name="connsiteX328" fmla="*/ 2298268 w 3024845"/>
                <a:gd name="connsiteY328" fmla="*/ 633401 h 1059043"/>
                <a:gd name="connsiteX329" fmla="*/ 2318535 w 3024845"/>
                <a:gd name="connsiteY329" fmla="*/ 633401 h 1059043"/>
                <a:gd name="connsiteX330" fmla="*/ 2318535 w 3024845"/>
                <a:gd name="connsiteY330" fmla="*/ 678798 h 1059043"/>
                <a:gd name="connsiteX331" fmla="*/ 2332722 w 3024845"/>
                <a:gd name="connsiteY331" fmla="*/ 678798 h 1059043"/>
                <a:gd name="connsiteX332" fmla="*/ 2332722 w 3024845"/>
                <a:gd name="connsiteY332" fmla="*/ 665827 h 1059043"/>
                <a:gd name="connsiteX333" fmla="*/ 2348936 w 3024845"/>
                <a:gd name="connsiteY333" fmla="*/ 665827 h 1059043"/>
                <a:gd name="connsiteX334" fmla="*/ 2348936 w 3024845"/>
                <a:gd name="connsiteY334" fmla="*/ 486400 h 1059043"/>
                <a:gd name="connsiteX335" fmla="*/ 2355016 w 3024845"/>
                <a:gd name="connsiteY335" fmla="*/ 479914 h 1059043"/>
                <a:gd name="connsiteX336" fmla="*/ 2427977 w 3024845"/>
                <a:gd name="connsiteY336" fmla="*/ 479914 h 1059043"/>
                <a:gd name="connsiteX337" fmla="*/ 2427977 w 3024845"/>
                <a:gd name="connsiteY337" fmla="*/ 488562 h 1059043"/>
                <a:gd name="connsiteX338" fmla="*/ 2438110 w 3024845"/>
                <a:gd name="connsiteY338" fmla="*/ 488562 h 1059043"/>
                <a:gd name="connsiteX339" fmla="*/ 2438110 w 3024845"/>
                <a:gd name="connsiteY339" fmla="*/ 603136 h 1059043"/>
                <a:gd name="connsiteX340" fmla="*/ 2460404 w 3024845"/>
                <a:gd name="connsiteY340" fmla="*/ 603136 h 1059043"/>
                <a:gd name="connsiteX341" fmla="*/ 2460404 w 3024845"/>
                <a:gd name="connsiteY341" fmla="*/ 536121 h 1059043"/>
                <a:gd name="connsiteX342" fmla="*/ 2486751 w 3024845"/>
                <a:gd name="connsiteY342" fmla="*/ 536121 h 1059043"/>
                <a:gd name="connsiteX343" fmla="*/ 2490804 w 3024845"/>
                <a:gd name="connsiteY343" fmla="*/ 531797 h 1059043"/>
                <a:gd name="connsiteX344" fmla="*/ 2498911 w 3024845"/>
                <a:gd name="connsiteY344" fmla="*/ 531797 h 1059043"/>
                <a:gd name="connsiteX345" fmla="*/ 2502964 w 3024845"/>
                <a:gd name="connsiteY345" fmla="*/ 536121 h 1059043"/>
                <a:gd name="connsiteX346" fmla="*/ 2525258 w 3024845"/>
                <a:gd name="connsiteY346" fmla="*/ 536121 h 1059043"/>
                <a:gd name="connsiteX347" fmla="*/ 2525258 w 3024845"/>
                <a:gd name="connsiteY347" fmla="*/ 419385 h 1059043"/>
                <a:gd name="connsiteX348" fmla="*/ 2582005 w 3024845"/>
                <a:gd name="connsiteY348" fmla="*/ 408576 h 1059043"/>
                <a:gd name="connsiteX349" fmla="*/ 2582005 w 3024845"/>
                <a:gd name="connsiteY349" fmla="*/ 409657 h 1059043"/>
                <a:gd name="connsiteX350" fmla="*/ 2582005 w 3024845"/>
                <a:gd name="connsiteY350" fmla="*/ 417223 h 1059043"/>
                <a:gd name="connsiteX351" fmla="*/ 2608352 w 3024845"/>
                <a:gd name="connsiteY351" fmla="*/ 417223 h 1059043"/>
                <a:gd name="connsiteX352" fmla="*/ 2608352 w 3024845"/>
                <a:gd name="connsiteY352" fmla="*/ 672313 h 1059043"/>
                <a:gd name="connsiteX353" fmla="*/ 2630646 w 3024845"/>
                <a:gd name="connsiteY353" fmla="*/ 672313 h 1059043"/>
                <a:gd name="connsiteX354" fmla="*/ 2630646 w 3024845"/>
                <a:gd name="connsiteY354" fmla="*/ 667989 h 1059043"/>
                <a:gd name="connsiteX355" fmla="*/ 2642806 w 3024845"/>
                <a:gd name="connsiteY355" fmla="*/ 667989 h 1059043"/>
                <a:gd name="connsiteX356" fmla="*/ 2642806 w 3024845"/>
                <a:gd name="connsiteY356" fmla="*/ 672313 h 1059043"/>
                <a:gd name="connsiteX357" fmla="*/ 2667126 w 3024845"/>
                <a:gd name="connsiteY357" fmla="*/ 672313 h 1059043"/>
                <a:gd name="connsiteX358" fmla="*/ 2667126 w 3024845"/>
                <a:gd name="connsiteY358" fmla="*/ 659342 h 1059043"/>
                <a:gd name="connsiteX359" fmla="*/ 2695500 w 3024845"/>
                <a:gd name="connsiteY359" fmla="*/ 659342 h 1059043"/>
                <a:gd name="connsiteX360" fmla="*/ 2707660 w 3024845"/>
                <a:gd name="connsiteY360" fmla="*/ 655018 h 1059043"/>
                <a:gd name="connsiteX361" fmla="*/ 2727927 w 3024845"/>
                <a:gd name="connsiteY361" fmla="*/ 659342 h 1059043"/>
                <a:gd name="connsiteX362" fmla="*/ 2727927 w 3024845"/>
                <a:gd name="connsiteY362" fmla="*/ 642048 h 1059043"/>
                <a:gd name="connsiteX363" fmla="*/ 2736034 w 3024845"/>
                <a:gd name="connsiteY363" fmla="*/ 642048 h 1059043"/>
                <a:gd name="connsiteX364" fmla="*/ 2736034 w 3024845"/>
                <a:gd name="connsiteY364" fmla="*/ 629077 h 1059043"/>
                <a:gd name="connsiteX365" fmla="*/ 2792781 w 3024845"/>
                <a:gd name="connsiteY365" fmla="*/ 629077 h 1059043"/>
                <a:gd name="connsiteX366" fmla="*/ 2792781 w 3024845"/>
                <a:gd name="connsiteY366" fmla="*/ 598812 h 1059043"/>
                <a:gd name="connsiteX367" fmla="*/ 2811021 w 3024845"/>
                <a:gd name="connsiteY367" fmla="*/ 598812 h 1059043"/>
                <a:gd name="connsiteX368" fmla="*/ 2811021 w 3024845"/>
                <a:gd name="connsiteY368" fmla="*/ 592327 h 1059043"/>
                <a:gd name="connsiteX369" fmla="*/ 2823181 w 3024845"/>
                <a:gd name="connsiteY369" fmla="*/ 592327 h 1059043"/>
                <a:gd name="connsiteX370" fmla="*/ 2823181 w 3024845"/>
                <a:gd name="connsiteY370" fmla="*/ 598812 h 1059043"/>
                <a:gd name="connsiteX371" fmla="*/ 2839395 w 3024845"/>
                <a:gd name="connsiteY371" fmla="*/ 598812 h 1059043"/>
                <a:gd name="connsiteX372" fmla="*/ 2839395 w 3024845"/>
                <a:gd name="connsiteY372" fmla="*/ 648533 h 1059043"/>
                <a:gd name="connsiteX373" fmla="*/ 2871822 w 3024845"/>
                <a:gd name="connsiteY373" fmla="*/ 648533 h 1059043"/>
                <a:gd name="connsiteX374" fmla="*/ 2871822 w 3024845"/>
                <a:gd name="connsiteY374" fmla="*/ 622592 h 1059043"/>
                <a:gd name="connsiteX375" fmla="*/ 2910329 w 3024845"/>
                <a:gd name="connsiteY375" fmla="*/ 622592 h 1059043"/>
                <a:gd name="connsiteX376" fmla="*/ 2910329 w 3024845"/>
                <a:gd name="connsiteY376" fmla="*/ 592327 h 1059043"/>
                <a:gd name="connsiteX377" fmla="*/ 2958970 w 3024845"/>
                <a:gd name="connsiteY377" fmla="*/ 592327 h 1059043"/>
                <a:gd name="connsiteX378" fmla="*/ 2958970 w 3024845"/>
                <a:gd name="connsiteY378" fmla="*/ 703483 h 1059043"/>
                <a:gd name="connsiteX379" fmla="*/ 2958970 w 3024845"/>
                <a:gd name="connsiteY379" fmla="*/ 717262 h 1059043"/>
                <a:gd name="connsiteX380" fmla="*/ 3024845 w 3024845"/>
                <a:gd name="connsiteY380" fmla="*/ 717262 h 1059043"/>
                <a:gd name="connsiteX381" fmla="*/ 3024845 w 3024845"/>
                <a:gd name="connsiteY381" fmla="*/ 1059043 h 1059043"/>
                <a:gd name="connsiteX382" fmla="*/ 2054 w 3024845"/>
                <a:gd name="connsiteY382" fmla="*/ 1056710 h 1059043"/>
                <a:gd name="connsiteX383" fmla="*/ 0 w 3024845"/>
                <a:gd name="connsiteY383" fmla="*/ 622592 h 1059043"/>
                <a:gd name="connsiteX384" fmla="*/ 20267 w 3024845"/>
                <a:gd name="connsiteY384" fmla="*/ 622592 h 1059043"/>
                <a:gd name="connsiteX385" fmla="*/ 20774 w 3024845"/>
                <a:gd name="connsiteY385" fmla="*/ 621511 h 1059043"/>
                <a:gd name="connsiteX386" fmla="*/ 24320 w 3024845"/>
                <a:gd name="connsiteY386" fmla="*/ 613945 h 1059043"/>
                <a:gd name="connsiteX387" fmla="*/ 26094 w 3024845"/>
                <a:gd name="connsiteY387" fmla="*/ 614215 h 1059043"/>
                <a:gd name="connsiteX388" fmla="*/ 38507 w 3024845"/>
                <a:gd name="connsiteY388" fmla="*/ 616106 h 1059043"/>
                <a:gd name="connsiteX389" fmla="*/ 39014 w 3024845"/>
                <a:gd name="connsiteY389" fmla="*/ 617458 h 1059043"/>
                <a:gd name="connsiteX390" fmla="*/ 42560 w 3024845"/>
                <a:gd name="connsiteY390" fmla="*/ 626915 h 1059043"/>
                <a:gd name="connsiteX391" fmla="*/ 68907 w 3024845"/>
                <a:gd name="connsiteY391" fmla="*/ 629077 h 1059043"/>
                <a:gd name="connsiteX392" fmla="*/ 68907 w 3024845"/>
                <a:gd name="connsiteY392" fmla="*/ 505856 h 1059043"/>
                <a:gd name="connsiteX393" fmla="*/ 70934 w 3024845"/>
                <a:gd name="connsiteY393" fmla="*/ 505856 h 1059043"/>
                <a:gd name="connsiteX394" fmla="*/ 85121 w 3024845"/>
                <a:gd name="connsiteY394" fmla="*/ 505856 h 1059043"/>
                <a:gd name="connsiteX395" fmla="*/ 85121 w 3024845"/>
                <a:gd name="connsiteY395" fmla="*/ 369664 h 1059043"/>
                <a:gd name="connsiteX396" fmla="*/ 86894 w 3024845"/>
                <a:gd name="connsiteY396" fmla="*/ 369664 h 1059043"/>
                <a:gd name="connsiteX397" fmla="*/ 99308 w 3024845"/>
                <a:gd name="connsiteY397" fmla="*/ 369664 h 1059043"/>
                <a:gd name="connsiteX398" fmla="*/ 99308 w 3024845"/>
                <a:gd name="connsiteY398" fmla="*/ 255090 h 1059043"/>
                <a:gd name="connsiteX399" fmla="*/ 103361 w 3024845"/>
                <a:gd name="connsiteY399" fmla="*/ 226986 h 1059043"/>
                <a:gd name="connsiteX400" fmla="*/ 105388 w 3024845"/>
                <a:gd name="connsiteY400" fmla="*/ 226986 h 1059043"/>
                <a:gd name="connsiteX401" fmla="*/ 119575 w 3024845"/>
                <a:gd name="connsiteY40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8560 w 3024845"/>
                <a:gd name="connsiteY316" fmla="*/ 125383 h 1059043"/>
                <a:gd name="connsiteX317" fmla="*/ 2180720 w 3024845"/>
                <a:gd name="connsiteY317" fmla="*/ 555577 h 1059043"/>
                <a:gd name="connsiteX318" fmla="*/ 2245574 w 3024845"/>
                <a:gd name="connsiteY318" fmla="*/ 555577 h 1059043"/>
                <a:gd name="connsiteX319" fmla="*/ 2245574 w 3024845"/>
                <a:gd name="connsiteY319" fmla="*/ 631239 h 1059043"/>
                <a:gd name="connsiteX320" fmla="*/ 2253681 w 3024845"/>
                <a:gd name="connsiteY320" fmla="*/ 631239 h 1059043"/>
                <a:gd name="connsiteX321" fmla="*/ 2255708 w 3024845"/>
                <a:gd name="connsiteY321" fmla="*/ 624754 h 1059043"/>
                <a:gd name="connsiteX322" fmla="*/ 2261788 w 3024845"/>
                <a:gd name="connsiteY322" fmla="*/ 624754 h 1059043"/>
                <a:gd name="connsiteX323" fmla="*/ 2263815 w 3024845"/>
                <a:gd name="connsiteY323" fmla="*/ 633401 h 1059043"/>
                <a:gd name="connsiteX324" fmla="*/ 2275975 w 3024845"/>
                <a:gd name="connsiteY324" fmla="*/ 633401 h 1059043"/>
                <a:gd name="connsiteX325" fmla="*/ 2275975 w 3024845"/>
                <a:gd name="connsiteY325" fmla="*/ 626915 h 1059043"/>
                <a:gd name="connsiteX326" fmla="*/ 2298268 w 3024845"/>
                <a:gd name="connsiteY326" fmla="*/ 626915 h 1059043"/>
                <a:gd name="connsiteX327" fmla="*/ 2298268 w 3024845"/>
                <a:gd name="connsiteY327" fmla="*/ 633401 h 1059043"/>
                <a:gd name="connsiteX328" fmla="*/ 2318535 w 3024845"/>
                <a:gd name="connsiteY328" fmla="*/ 633401 h 1059043"/>
                <a:gd name="connsiteX329" fmla="*/ 2318535 w 3024845"/>
                <a:gd name="connsiteY329" fmla="*/ 678798 h 1059043"/>
                <a:gd name="connsiteX330" fmla="*/ 2332722 w 3024845"/>
                <a:gd name="connsiteY330" fmla="*/ 678798 h 1059043"/>
                <a:gd name="connsiteX331" fmla="*/ 2332722 w 3024845"/>
                <a:gd name="connsiteY331" fmla="*/ 665827 h 1059043"/>
                <a:gd name="connsiteX332" fmla="*/ 2348936 w 3024845"/>
                <a:gd name="connsiteY332" fmla="*/ 665827 h 1059043"/>
                <a:gd name="connsiteX333" fmla="*/ 2348936 w 3024845"/>
                <a:gd name="connsiteY333" fmla="*/ 486400 h 1059043"/>
                <a:gd name="connsiteX334" fmla="*/ 2355016 w 3024845"/>
                <a:gd name="connsiteY334" fmla="*/ 479914 h 1059043"/>
                <a:gd name="connsiteX335" fmla="*/ 2427977 w 3024845"/>
                <a:gd name="connsiteY335" fmla="*/ 479914 h 1059043"/>
                <a:gd name="connsiteX336" fmla="*/ 2427977 w 3024845"/>
                <a:gd name="connsiteY336" fmla="*/ 488562 h 1059043"/>
                <a:gd name="connsiteX337" fmla="*/ 2438110 w 3024845"/>
                <a:gd name="connsiteY337" fmla="*/ 488562 h 1059043"/>
                <a:gd name="connsiteX338" fmla="*/ 2438110 w 3024845"/>
                <a:gd name="connsiteY338" fmla="*/ 603136 h 1059043"/>
                <a:gd name="connsiteX339" fmla="*/ 2460404 w 3024845"/>
                <a:gd name="connsiteY339" fmla="*/ 603136 h 1059043"/>
                <a:gd name="connsiteX340" fmla="*/ 2460404 w 3024845"/>
                <a:gd name="connsiteY340" fmla="*/ 536121 h 1059043"/>
                <a:gd name="connsiteX341" fmla="*/ 2486751 w 3024845"/>
                <a:gd name="connsiteY341" fmla="*/ 536121 h 1059043"/>
                <a:gd name="connsiteX342" fmla="*/ 2490804 w 3024845"/>
                <a:gd name="connsiteY342" fmla="*/ 531797 h 1059043"/>
                <a:gd name="connsiteX343" fmla="*/ 2498911 w 3024845"/>
                <a:gd name="connsiteY343" fmla="*/ 531797 h 1059043"/>
                <a:gd name="connsiteX344" fmla="*/ 2502964 w 3024845"/>
                <a:gd name="connsiteY344" fmla="*/ 536121 h 1059043"/>
                <a:gd name="connsiteX345" fmla="*/ 2525258 w 3024845"/>
                <a:gd name="connsiteY345" fmla="*/ 536121 h 1059043"/>
                <a:gd name="connsiteX346" fmla="*/ 2525258 w 3024845"/>
                <a:gd name="connsiteY346" fmla="*/ 419385 h 1059043"/>
                <a:gd name="connsiteX347" fmla="*/ 2582005 w 3024845"/>
                <a:gd name="connsiteY347" fmla="*/ 408576 h 1059043"/>
                <a:gd name="connsiteX348" fmla="*/ 2582005 w 3024845"/>
                <a:gd name="connsiteY348" fmla="*/ 409657 h 1059043"/>
                <a:gd name="connsiteX349" fmla="*/ 2582005 w 3024845"/>
                <a:gd name="connsiteY349" fmla="*/ 417223 h 1059043"/>
                <a:gd name="connsiteX350" fmla="*/ 2608352 w 3024845"/>
                <a:gd name="connsiteY350" fmla="*/ 417223 h 1059043"/>
                <a:gd name="connsiteX351" fmla="*/ 2608352 w 3024845"/>
                <a:gd name="connsiteY351" fmla="*/ 672313 h 1059043"/>
                <a:gd name="connsiteX352" fmla="*/ 2630646 w 3024845"/>
                <a:gd name="connsiteY352" fmla="*/ 672313 h 1059043"/>
                <a:gd name="connsiteX353" fmla="*/ 2630646 w 3024845"/>
                <a:gd name="connsiteY353" fmla="*/ 667989 h 1059043"/>
                <a:gd name="connsiteX354" fmla="*/ 2642806 w 3024845"/>
                <a:gd name="connsiteY354" fmla="*/ 667989 h 1059043"/>
                <a:gd name="connsiteX355" fmla="*/ 2642806 w 3024845"/>
                <a:gd name="connsiteY355" fmla="*/ 672313 h 1059043"/>
                <a:gd name="connsiteX356" fmla="*/ 2667126 w 3024845"/>
                <a:gd name="connsiteY356" fmla="*/ 672313 h 1059043"/>
                <a:gd name="connsiteX357" fmla="*/ 2667126 w 3024845"/>
                <a:gd name="connsiteY357" fmla="*/ 659342 h 1059043"/>
                <a:gd name="connsiteX358" fmla="*/ 2695500 w 3024845"/>
                <a:gd name="connsiteY358" fmla="*/ 659342 h 1059043"/>
                <a:gd name="connsiteX359" fmla="*/ 2707660 w 3024845"/>
                <a:gd name="connsiteY359" fmla="*/ 655018 h 1059043"/>
                <a:gd name="connsiteX360" fmla="*/ 2727927 w 3024845"/>
                <a:gd name="connsiteY360" fmla="*/ 659342 h 1059043"/>
                <a:gd name="connsiteX361" fmla="*/ 2727927 w 3024845"/>
                <a:gd name="connsiteY361" fmla="*/ 642048 h 1059043"/>
                <a:gd name="connsiteX362" fmla="*/ 2736034 w 3024845"/>
                <a:gd name="connsiteY362" fmla="*/ 642048 h 1059043"/>
                <a:gd name="connsiteX363" fmla="*/ 2736034 w 3024845"/>
                <a:gd name="connsiteY363" fmla="*/ 629077 h 1059043"/>
                <a:gd name="connsiteX364" fmla="*/ 2792781 w 3024845"/>
                <a:gd name="connsiteY364" fmla="*/ 629077 h 1059043"/>
                <a:gd name="connsiteX365" fmla="*/ 2792781 w 3024845"/>
                <a:gd name="connsiteY365" fmla="*/ 598812 h 1059043"/>
                <a:gd name="connsiteX366" fmla="*/ 2811021 w 3024845"/>
                <a:gd name="connsiteY366" fmla="*/ 598812 h 1059043"/>
                <a:gd name="connsiteX367" fmla="*/ 2811021 w 3024845"/>
                <a:gd name="connsiteY367" fmla="*/ 592327 h 1059043"/>
                <a:gd name="connsiteX368" fmla="*/ 2823181 w 3024845"/>
                <a:gd name="connsiteY368" fmla="*/ 592327 h 1059043"/>
                <a:gd name="connsiteX369" fmla="*/ 2823181 w 3024845"/>
                <a:gd name="connsiteY369" fmla="*/ 598812 h 1059043"/>
                <a:gd name="connsiteX370" fmla="*/ 2839395 w 3024845"/>
                <a:gd name="connsiteY370" fmla="*/ 598812 h 1059043"/>
                <a:gd name="connsiteX371" fmla="*/ 2839395 w 3024845"/>
                <a:gd name="connsiteY371" fmla="*/ 648533 h 1059043"/>
                <a:gd name="connsiteX372" fmla="*/ 2871822 w 3024845"/>
                <a:gd name="connsiteY372" fmla="*/ 648533 h 1059043"/>
                <a:gd name="connsiteX373" fmla="*/ 2871822 w 3024845"/>
                <a:gd name="connsiteY373" fmla="*/ 622592 h 1059043"/>
                <a:gd name="connsiteX374" fmla="*/ 2910329 w 3024845"/>
                <a:gd name="connsiteY374" fmla="*/ 622592 h 1059043"/>
                <a:gd name="connsiteX375" fmla="*/ 2910329 w 3024845"/>
                <a:gd name="connsiteY375" fmla="*/ 592327 h 1059043"/>
                <a:gd name="connsiteX376" fmla="*/ 2958970 w 3024845"/>
                <a:gd name="connsiteY376" fmla="*/ 592327 h 1059043"/>
                <a:gd name="connsiteX377" fmla="*/ 2958970 w 3024845"/>
                <a:gd name="connsiteY377" fmla="*/ 703483 h 1059043"/>
                <a:gd name="connsiteX378" fmla="*/ 2958970 w 3024845"/>
                <a:gd name="connsiteY378" fmla="*/ 717262 h 1059043"/>
                <a:gd name="connsiteX379" fmla="*/ 3024845 w 3024845"/>
                <a:gd name="connsiteY379" fmla="*/ 717262 h 1059043"/>
                <a:gd name="connsiteX380" fmla="*/ 3024845 w 3024845"/>
                <a:gd name="connsiteY380" fmla="*/ 1059043 h 1059043"/>
                <a:gd name="connsiteX381" fmla="*/ 2054 w 3024845"/>
                <a:gd name="connsiteY381" fmla="*/ 1056710 h 1059043"/>
                <a:gd name="connsiteX382" fmla="*/ 0 w 3024845"/>
                <a:gd name="connsiteY382" fmla="*/ 622592 h 1059043"/>
                <a:gd name="connsiteX383" fmla="*/ 20267 w 3024845"/>
                <a:gd name="connsiteY383" fmla="*/ 622592 h 1059043"/>
                <a:gd name="connsiteX384" fmla="*/ 20774 w 3024845"/>
                <a:gd name="connsiteY384" fmla="*/ 621511 h 1059043"/>
                <a:gd name="connsiteX385" fmla="*/ 24320 w 3024845"/>
                <a:gd name="connsiteY385" fmla="*/ 613945 h 1059043"/>
                <a:gd name="connsiteX386" fmla="*/ 26094 w 3024845"/>
                <a:gd name="connsiteY386" fmla="*/ 614215 h 1059043"/>
                <a:gd name="connsiteX387" fmla="*/ 38507 w 3024845"/>
                <a:gd name="connsiteY387" fmla="*/ 616106 h 1059043"/>
                <a:gd name="connsiteX388" fmla="*/ 39014 w 3024845"/>
                <a:gd name="connsiteY388" fmla="*/ 617458 h 1059043"/>
                <a:gd name="connsiteX389" fmla="*/ 42560 w 3024845"/>
                <a:gd name="connsiteY389" fmla="*/ 626915 h 1059043"/>
                <a:gd name="connsiteX390" fmla="*/ 68907 w 3024845"/>
                <a:gd name="connsiteY390" fmla="*/ 629077 h 1059043"/>
                <a:gd name="connsiteX391" fmla="*/ 68907 w 3024845"/>
                <a:gd name="connsiteY391" fmla="*/ 505856 h 1059043"/>
                <a:gd name="connsiteX392" fmla="*/ 70934 w 3024845"/>
                <a:gd name="connsiteY392" fmla="*/ 505856 h 1059043"/>
                <a:gd name="connsiteX393" fmla="*/ 85121 w 3024845"/>
                <a:gd name="connsiteY393" fmla="*/ 505856 h 1059043"/>
                <a:gd name="connsiteX394" fmla="*/ 85121 w 3024845"/>
                <a:gd name="connsiteY394" fmla="*/ 369664 h 1059043"/>
                <a:gd name="connsiteX395" fmla="*/ 86894 w 3024845"/>
                <a:gd name="connsiteY395" fmla="*/ 369664 h 1059043"/>
                <a:gd name="connsiteX396" fmla="*/ 99308 w 3024845"/>
                <a:gd name="connsiteY396" fmla="*/ 369664 h 1059043"/>
                <a:gd name="connsiteX397" fmla="*/ 99308 w 3024845"/>
                <a:gd name="connsiteY397" fmla="*/ 255090 h 1059043"/>
                <a:gd name="connsiteX398" fmla="*/ 103361 w 3024845"/>
                <a:gd name="connsiteY398" fmla="*/ 226986 h 1059043"/>
                <a:gd name="connsiteX399" fmla="*/ 105388 w 3024845"/>
                <a:gd name="connsiteY399" fmla="*/ 226986 h 1059043"/>
                <a:gd name="connsiteX400" fmla="*/ 119575 w 3024845"/>
                <a:gd name="connsiteY40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80720 w 3024845"/>
                <a:gd name="connsiteY316" fmla="*/ 555577 h 1059043"/>
                <a:gd name="connsiteX317" fmla="*/ 2245574 w 3024845"/>
                <a:gd name="connsiteY317" fmla="*/ 555577 h 1059043"/>
                <a:gd name="connsiteX318" fmla="*/ 2245574 w 3024845"/>
                <a:gd name="connsiteY318" fmla="*/ 631239 h 1059043"/>
                <a:gd name="connsiteX319" fmla="*/ 2253681 w 3024845"/>
                <a:gd name="connsiteY319" fmla="*/ 631239 h 1059043"/>
                <a:gd name="connsiteX320" fmla="*/ 2255708 w 3024845"/>
                <a:gd name="connsiteY320" fmla="*/ 624754 h 1059043"/>
                <a:gd name="connsiteX321" fmla="*/ 2261788 w 3024845"/>
                <a:gd name="connsiteY321" fmla="*/ 624754 h 1059043"/>
                <a:gd name="connsiteX322" fmla="*/ 2263815 w 3024845"/>
                <a:gd name="connsiteY322" fmla="*/ 633401 h 1059043"/>
                <a:gd name="connsiteX323" fmla="*/ 2275975 w 3024845"/>
                <a:gd name="connsiteY323" fmla="*/ 633401 h 1059043"/>
                <a:gd name="connsiteX324" fmla="*/ 2275975 w 3024845"/>
                <a:gd name="connsiteY324" fmla="*/ 626915 h 1059043"/>
                <a:gd name="connsiteX325" fmla="*/ 2298268 w 3024845"/>
                <a:gd name="connsiteY325" fmla="*/ 626915 h 1059043"/>
                <a:gd name="connsiteX326" fmla="*/ 2298268 w 3024845"/>
                <a:gd name="connsiteY326" fmla="*/ 633401 h 1059043"/>
                <a:gd name="connsiteX327" fmla="*/ 2318535 w 3024845"/>
                <a:gd name="connsiteY327" fmla="*/ 633401 h 1059043"/>
                <a:gd name="connsiteX328" fmla="*/ 2318535 w 3024845"/>
                <a:gd name="connsiteY328" fmla="*/ 678798 h 1059043"/>
                <a:gd name="connsiteX329" fmla="*/ 2332722 w 3024845"/>
                <a:gd name="connsiteY329" fmla="*/ 678798 h 1059043"/>
                <a:gd name="connsiteX330" fmla="*/ 2332722 w 3024845"/>
                <a:gd name="connsiteY330" fmla="*/ 665827 h 1059043"/>
                <a:gd name="connsiteX331" fmla="*/ 2348936 w 3024845"/>
                <a:gd name="connsiteY331" fmla="*/ 665827 h 1059043"/>
                <a:gd name="connsiteX332" fmla="*/ 2348936 w 3024845"/>
                <a:gd name="connsiteY332" fmla="*/ 486400 h 1059043"/>
                <a:gd name="connsiteX333" fmla="*/ 2355016 w 3024845"/>
                <a:gd name="connsiteY333" fmla="*/ 479914 h 1059043"/>
                <a:gd name="connsiteX334" fmla="*/ 2427977 w 3024845"/>
                <a:gd name="connsiteY334" fmla="*/ 479914 h 1059043"/>
                <a:gd name="connsiteX335" fmla="*/ 2427977 w 3024845"/>
                <a:gd name="connsiteY335" fmla="*/ 488562 h 1059043"/>
                <a:gd name="connsiteX336" fmla="*/ 2438110 w 3024845"/>
                <a:gd name="connsiteY336" fmla="*/ 488562 h 1059043"/>
                <a:gd name="connsiteX337" fmla="*/ 2438110 w 3024845"/>
                <a:gd name="connsiteY337" fmla="*/ 603136 h 1059043"/>
                <a:gd name="connsiteX338" fmla="*/ 2460404 w 3024845"/>
                <a:gd name="connsiteY338" fmla="*/ 603136 h 1059043"/>
                <a:gd name="connsiteX339" fmla="*/ 2460404 w 3024845"/>
                <a:gd name="connsiteY339" fmla="*/ 536121 h 1059043"/>
                <a:gd name="connsiteX340" fmla="*/ 2486751 w 3024845"/>
                <a:gd name="connsiteY340" fmla="*/ 536121 h 1059043"/>
                <a:gd name="connsiteX341" fmla="*/ 2490804 w 3024845"/>
                <a:gd name="connsiteY341" fmla="*/ 531797 h 1059043"/>
                <a:gd name="connsiteX342" fmla="*/ 2498911 w 3024845"/>
                <a:gd name="connsiteY342" fmla="*/ 531797 h 1059043"/>
                <a:gd name="connsiteX343" fmla="*/ 2502964 w 3024845"/>
                <a:gd name="connsiteY343" fmla="*/ 536121 h 1059043"/>
                <a:gd name="connsiteX344" fmla="*/ 2525258 w 3024845"/>
                <a:gd name="connsiteY344" fmla="*/ 536121 h 1059043"/>
                <a:gd name="connsiteX345" fmla="*/ 2525258 w 3024845"/>
                <a:gd name="connsiteY345" fmla="*/ 419385 h 1059043"/>
                <a:gd name="connsiteX346" fmla="*/ 2582005 w 3024845"/>
                <a:gd name="connsiteY346" fmla="*/ 408576 h 1059043"/>
                <a:gd name="connsiteX347" fmla="*/ 2582005 w 3024845"/>
                <a:gd name="connsiteY347" fmla="*/ 409657 h 1059043"/>
                <a:gd name="connsiteX348" fmla="*/ 2582005 w 3024845"/>
                <a:gd name="connsiteY348" fmla="*/ 417223 h 1059043"/>
                <a:gd name="connsiteX349" fmla="*/ 2608352 w 3024845"/>
                <a:gd name="connsiteY349" fmla="*/ 417223 h 1059043"/>
                <a:gd name="connsiteX350" fmla="*/ 2608352 w 3024845"/>
                <a:gd name="connsiteY350" fmla="*/ 672313 h 1059043"/>
                <a:gd name="connsiteX351" fmla="*/ 2630646 w 3024845"/>
                <a:gd name="connsiteY351" fmla="*/ 672313 h 1059043"/>
                <a:gd name="connsiteX352" fmla="*/ 2630646 w 3024845"/>
                <a:gd name="connsiteY352" fmla="*/ 667989 h 1059043"/>
                <a:gd name="connsiteX353" fmla="*/ 2642806 w 3024845"/>
                <a:gd name="connsiteY353" fmla="*/ 667989 h 1059043"/>
                <a:gd name="connsiteX354" fmla="*/ 2642806 w 3024845"/>
                <a:gd name="connsiteY354" fmla="*/ 672313 h 1059043"/>
                <a:gd name="connsiteX355" fmla="*/ 2667126 w 3024845"/>
                <a:gd name="connsiteY355" fmla="*/ 672313 h 1059043"/>
                <a:gd name="connsiteX356" fmla="*/ 2667126 w 3024845"/>
                <a:gd name="connsiteY356" fmla="*/ 659342 h 1059043"/>
                <a:gd name="connsiteX357" fmla="*/ 2695500 w 3024845"/>
                <a:gd name="connsiteY357" fmla="*/ 659342 h 1059043"/>
                <a:gd name="connsiteX358" fmla="*/ 2707660 w 3024845"/>
                <a:gd name="connsiteY358" fmla="*/ 655018 h 1059043"/>
                <a:gd name="connsiteX359" fmla="*/ 2727927 w 3024845"/>
                <a:gd name="connsiteY359" fmla="*/ 659342 h 1059043"/>
                <a:gd name="connsiteX360" fmla="*/ 2727927 w 3024845"/>
                <a:gd name="connsiteY360" fmla="*/ 642048 h 1059043"/>
                <a:gd name="connsiteX361" fmla="*/ 2736034 w 3024845"/>
                <a:gd name="connsiteY361" fmla="*/ 642048 h 1059043"/>
                <a:gd name="connsiteX362" fmla="*/ 2736034 w 3024845"/>
                <a:gd name="connsiteY362" fmla="*/ 629077 h 1059043"/>
                <a:gd name="connsiteX363" fmla="*/ 2792781 w 3024845"/>
                <a:gd name="connsiteY363" fmla="*/ 629077 h 1059043"/>
                <a:gd name="connsiteX364" fmla="*/ 2792781 w 3024845"/>
                <a:gd name="connsiteY364" fmla="*/ 598812 h 1059043"/>
                <a:gd name="connsiteX365" fmla="*/ 2811021 w 3024845"/>
                <a:gd name="connsiteY365" fmla="*/ 598812 h 1059043"/>
                <a:gd name="connsiteX366" fmla="*/ 2811021 w 3024845"/>
                <a:gd name="connsiteY366" fmla="*/ 592327 h 1059043"/>
                <a:gd name="connsiteX367" fmla="*/ 2823181 w 3024845"/>
                <a:gd name="connsiteY367" fmla="*/ 592327 h 1059043"/>
                <a:gd name="connsiteX368" fmla="*/ 2823181 w 3024845"/>
                <a:gd name="connsiteY368" fmla="*/ 598812 h 1059043"/>
                <a:gd name="connsiteX369" fmla="*/ 2839395 w 3024845"/>
                <a:gd name="connsiteY369" fmla="*/ 598812 h 1059043"/>
                <a:gd name="connsiteX370" fmla="*/ 2839395 w 3024845"/>
                <a:gd name="connsiteY370" fmla="*/ 648533 h 1059043"/>
                <a:gd name="connsiteX371" fmla="*/ 2871822 w 3024845"/>
                <a:gd name="connsiteY371" fmla="*/ 648533 h 1059043"/>
                <a:gd name="connsiteX372" fmla="*/ 2871822 w 3024845"/>
                <a:gd name="connsiteY372" fmla="*/ 622592 h 1059043"/>
                <a:gd name="connsiteX373" fmla="*/ 2910329 w 3024845"/>
                <a:gd name="connsiteY373" fmla="*/ 622592 h 1059043"/>
                <a:gd name="connsiteX374" fmla="*/ 2910329 w 3024845"/>
                <a:gd name="connsiteY374" fmla="*/ 592327 h 1059043"/>
                <a:gd name="connsiteX375" fmla="*/ 2958970 w 3024845"/>
                <a:gd name="connsiteY375" fmla="*/ 592327 h 1059043"/>
                <a:gd name="connsiteX376" fmla="*/ 2958970 w 3024845"/>
                <a:gd name="connsiteY376" fmla="*/ 703483 h 1059043"/>
                <a:gd name="connsiteX377" fmla="*/ 2958970 w 3024845"/>
                <a:gd name="connsiteY377" fmla="*/ 717262 h 1059043"/>
                <a:gd name="connsiteX378" fmla="*/ 3024845 w 3024845"/>
                <a:gd name="connsiteY378" fmla="*/ 717262 h 1059043"/>
                <a:gd name="connsiteX379" fmla="*/ 3024845 w 3024845"/>
                <a:gd name="connsiteY379" fmla="*/ 1059043 h 1059043"/>
                <a:gd name="connsiteX380" fmla="*/ 2054 w 3024845"/>
                <a:gd name="connsiteY380" fmla="*/ 1056710 h 1059043"/>
                <a:gd name="connsiteX381" fmla="*/ 0 w 3024845"/>
                <a:gd name="connsiteY381" fmla="*/ 622592 h 1059043"/>
                <a:gd name="connsiteX382" fmla="*/ 20267 w 3024845"/>
                <a:gd name="connsiteY382" fmla="*/ 622592 h 1059043"/>
                <a:gd name="connsiteX383" fmla="*/ 20774 w 3024845"/>
                <a:gd name="connsiteY383" fmla="*/ 621511 h 1059043"/>
                <a:gd name="connsiteX384" fmla="*/ 24320 w 3024845"/>
                <a:gd name="connsiteY384" fmla="*/ 613945 h 1059043"/>
                <a:gd name="connsiteX385" fmla="*/ 26094 w 3024845"/>
                <a:gd name="connsiteY385" fmla="*/ 614215 h 1059043"/>
                <a:gd name="connsiteX386" fmla="*/ 38507 w 3024845"/>
                <a:gd name="connsiteY386" fmla="*/ 616106 h 1059043"/>
                <a:gd name="connsiteX387" fmla="*/ 39014 w 3024845"/>
                <a:gd name="connsiteY387" fmla="*/ 617458 h 1059043"/>
                <a:gd name="connsiteX388" fmla="*/ 42560 w 3024845"/>
                <a:gd name="connsiteY388" fmla="*/ 626915 h 1059043"/>
                <a:gd name="connsiteX389" fmla="*/ 68907 w 3024845"/>
                <a:gd name="connsiteY389" fmla="*/ 629077 h 1059043"/>
                <a:gd name="connsiteX390" fmla="*/ 68907 w 3024845"/>
                <a:gd name="connsiteY390" fmla="*/ 505856 h 1059043"/>
                <a:gd name="connsiteX391" fmla="*/ 70934 w 3024845"/>
                <a:gd name="connsiteY391" fmla="*/ 505856 h 1059043"/>
                <a:gd name="connsiteX392" fmla="*/ 85121 w 3024845"/>
                <a:gd name="connsiteY392" fmla="*/ 505856 h 1059043"/>
                <a:gd name="connsiteX393" fmla="*/ 85121 w 3024845"/>
                <a:gd name="connsiteY393" fmla="*/ 369664 h 1059043"/>
                <a:gd name="connsiteX394" fmla="*/ 86894 w 3024845"/>
                <a:gd name="connsiteY394" fmla="*/ 369664 h 1059043"/>
                <a:gd name="connsiteX395" fmla="*/ 99308 w 3024845"/>
                <a:gd name="connsiteY395" fmla="*/ 369664 h 1059043"/>
                <a:gd name="connsiteX396" fmla="*/ 99308 w 3024845"/>
                <a:gd name="connsiteY396" fmla="*/ 255090 h 1059043"/>
                <a:gd name="connsiteX397" fmla="*/ 103361 w 3024845"/>
                <a:gd name="connsiteY397" fmla="*/ 226986 h 1059043"/>
                <a:gd name="connsiteX398" fmla="*/ 105388 w 3024845"/>
                <a:gd name="connsiteY398" fmla="*/ 226986 h 1059043"/>
                <a:gd name="connsiteX399" fmla="*/ 119575 w 3024845"/>
                <a:gd name="connsiteY39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60529 h 1059043"/>
                <a:gd name="connsiteX313" fmla="*/ 2152346 w 3024845"/>
                <a:gd name="connsiteY313" fmla="*/ 56206 h 1059043"/>
                <a:gd name="connsiteX314" fmla="*/ 2152346 w 3024845"/>
                <a:gd name="connsiteY314" fmla="*/ 0 h 1059043"/>
                <a:gd name="connsiteX315" fmla="*/ 2180720 w 3024845"/>
                <a:gd name="connsiteY315" fmla="*/ 555577 h 1059043"/>
                <a:gd name="connsiteX316" fmla="*/ 2245574 w 3024845"/>
                <a:gd name="connsiteY316" fmla="*/ 555577 h 1059043"/>
                <a:gd name="connsiteX317" fmla="*/ 2245574 w 3024845"/>
                <a:gd name="connsiteY317" fmla="*/ 631239 h 1059043"/>
                <a:gd name="connsiteX318" fmla="*/ 2253681 w 3024845"/>
                <a:gd name="connsiteY318" fmla="*/ 631239 h 1059043"/>
                <a:gd name="connsiteX319" fmla="*/ 2255708 w 3024845"/>
                <a:gd name="connsiteY319" fmla="*/ 624754 h 1059043"/>
                <a:gd name="connsiteX320" fmla="*/ 2261788 w 3024845"/>
                <a:gd name="connsiteY320" fmla="*/ 624754 h 1059043"/>
                <a:gd name="connsiteX321" fmla="*/ 2263815 w 3024845"/>
                <a:gd name="connsiteY321" fmla="*/ 633401 h 1059043"/>
                <a:gd name="connsiteX322" fmla="*/ 2275975 w 3024845"/>
                <a:gd name="connsiteY322" fmla="*/ 633401 h 1059043"/>
                <a:gd name="connsiteX323" fmla="*/ 2275975 w 3024845"/>
                <a:gd name="connsiteY323" fmla="*/ 626915 h 1059043"/>
                <a:gd name="connsiteX324" fmla="*/ 2298268 w 3024845"/>
                <a:gd name="connsiteY324" fmla="*/ 626915 h 1059043"/>
                <a:gd name="connsiteX325" fmla="*/ 2298268 w 3024845"/>
                <a:gd name="connsiteY325" fmla="*/ 633401 h 1059043"/>
                <a:gd name="connsiteX326" fmla="*/ 2318535 w 3024845"/>
                <a:gd name="connsiteY326" fmla="*/ 633401 h 1059043"/>
                <a:gd name="connsiteX327" fmla="*/ 2318535 w 3024845"/>
                <a:gd name="connsiteY327" fmla="*/ 678798 h 1059043"/>
                <a:gd name="connsiteX328" fmla="*/ 2332722 w 3024845"/>
                <a:gd name="connsiteY328" fmla="*/ 678798 h 1059043"/>
                <a:gd name="connsiteX329" fmla="*/ 2332722 w 3024845"/>
                <a:gd name="connsiteY329" fmla="*/ 665827 h 1059043"/>
                <a:gd name="connsiteX330" fmla="*/ 2348936 w 3024845"/>
                <a:gd name="connsiteY330" fmla="*/ 665827 h 1059043"/>
                <a:gd name="connsiteX331" fmla="*/ 2348936 w 3024845"/>
                <a:gd name="connsiteY331" fmla="*/ 486400 h 1059043"/>
                <a:gd name="connsiteX332" fmla="*/ 2355016 w 3024845"/>
                <a:gd name="connsiteY332" fmla="*/ 479914 h 1059043"/>
                <a:gd name="connsiteX333" fmla="*/ 2427977 w 3024845"/>
                <a:gd name="connsiteY333" fmla="*/ 479914 h 1059043"/>
                <a:gd name="connsiteX334" fmla="*/ 2427977 w 3024845"/>
                <a:gd name="connsiteY334" fmla="*/ 488562 h 1059043"/>
                <a:gd name="connsiteX335" fmla="*/ 2438110 w 3024845"/>
                <a:gd name="connsiteY335" fmla="*/ 488562 h 1059043"/>
                <a:gd name="connsiteX336" fmla="*/ 2438110 w 3024845"/>
                <a:gd name="connsiteY336" fmla="*/ 603136 h 1059043"/>
                <a:gd name="connsiteX337" fmla="*/ 2460404 w 3024845"/>
                <a:gd name="connsiteY337" fmla="*/ 603136 h 1059043"/>
                <a:gd name="connsiteX338" fmla="*/ 2460404 w 3024845"/>
                <a:gd name="connsiteY338" fmla="*/ 536121 h 1059043"/>
                <a:gd name="connsiteX339" fmla="*/ 2486751 w 3024845"/>
                <a:gd name="connsiteY339" fmla="*/ 536121 h 1059043"/>
                <a:gd name="connsiteX340" fmla="*/ 2490804 w 3024845"/>
                <a:gd name="connsiteY340" fmla="*/ 531797 h 1059043"/>
                <a:gd name="connsiteX341" fmla="*/ 2498911 w 3024845"/>
                <a:gd name="connsiteY341" fmla="*/ 531797 h 1059043"/>
                <a:gd name="connsiteX342" fmla="*/ 2502964 w 3024845"/>
                <a:gd name="connsiteY342" fmla="*/ 536121 h 1059043"/>
                <a:gd name="connsiteX343" fmla="*/ 2525258 w 3024845"/>
                <a:gd name="connsiteY343" fmla="*/ 536121 h 1059043"/>
                <a:gd name="connsiteX344" fmla="*/ 2525258 w 3024845"/>
                <a:gd name="connsiteY344" fmla="*/ 419385 h 1059043"/>
                <a:gd name="connsiteX345" fmla="*/ 2582005 w 3024845"/>
                <a:gd name="connsiteY345" fmla="*/ 408576 h 1059043"/>
                <a:gd name="connsiteX346" fmla="*/ 2582005 w 3024845"/>
                <a:gd name="connsiteY346" fmla="*/ 409657 h 1059043"/>
                <a:gd name="connsiteX347" fmla="*/ 2582005 w 3024845"/>
                <a:gd name="connsiteY347" fmla="*/ 417223 h 1059043"/>
                <a:gd name="connsiteX348" fmla="*/ 2608352 w 3024845"/>
                <a:gd name="connsiteY348" fmla="*/ 417223 h 1059043"/>
                <a:gd name="connsiteX349" fmla="*/ 2608352 w 3024845"/>
                <a:gd name="connsiteY349" fmla="*/ 672313 h 1059043"/>
                <a:gd name="connsiteX350" fmla="*/ 2630646 w 3024845"/>
                <a:gd name="connsiteY350" fmla="*/ 672313 h 1059043"/>
                <a:gd name="connsiteX351" fmla="*/ 2630646 w 3024845"/>
                <a:gd name="connsiteY351" fmla="*/ 667989 h 1059043"/>
                <a:gd name="connsiteX352" fmla="*/ 2642806 w 3024845"/>
                <a:gd name="connsiteY352" fmla="*/ 667989 h 1059043"/>
                <a:gd name="connsiteX353" fmla="*/ 2642806 w 3024845"/>
                <a:gd name="connsiteY353" fmla="*/ 672313 h 1059043"/>
                <a:gd name="connsiteX354" fmla="*/ 2667126 w 3024845"/>
                <a:gd name="connsiteY354" fmla="*/ 672313 h 1059043"/>
                <a:gd name="connsiteX355" fmla="*/ 2667126 w 3024845"/>
                <a:gd name="connsiteY355" fmla="*/ 659342 h 1059043"/>
                <a:gd name="connsiteX356" fmla="*/ 2695500 w 3024845"/>
                <a:gd name="connsiteY356" fmla="*/ 659342 h 1059043"/>
                <a:gd name="connsiteX357" fmla="*/ 2707660 w 3024845"/>
                <a:gd name="connsiteY357" fmla="*/ 655018 h 1059043"/>
                <a:gd name="connsiteX358" fmla="*/ 2727927 w 3024845"/>
                <a:gd name="connsiteY358" fmla="*/ 659342 h 1059043"/>
                <a:gd name="connsiteX359" fmla="*/ 2727927 w 3024845"/>
                <a:gd name="connsiteY359" fmla="*/ 642048 h 1059043"/>
                <a:gd name="connsiteX360" fmla="*/ 2736034 w 3024845"/>
                <a:gd name="connsiteY360" fmla="*/ 642048 h 1059043"/>
                <a:gd name="connsiteX361" fmla="*/ 2736034 w 3024845"/>
                <a:gd name="connsiteY361" fmla="*/ 629077 h 1059043"/>
                <a:gd name="connsiteX362" fmla="*/ 2792781 w 3024845"/>
                <a:gd name="connsiteY362" fmla="*/ 629077 h 1059043"/>
                <a:gd name="connsiteX363" fmla="*/ 2792781 w 3024845"/>
                <a:gd name="connsiteY363" fmla="*/ 598812 h 1059043"/>
                <a:gd name="connsiteX364" fmla="*/ 2811021 w 3024845"/>
                <a:gd name="connsiteY364" fmla="*/ 598812 h 1059043"/>
                <a:gd name="connsiteX365" fmla="*/ 2811021 w 3024845"/>
                <a:gd name="connsiteY365" fmla="*/ 592327 h 1059043"/>
                <a:gd name="connsiteX366" fmla="*/ 2823181 w 3024845"/>
                <a:gd name="connsiteY366" fmla="*/ 592327 h 1059043"/>
                <a:gd name="connsiteX367" fmla="*/ 2823181 w 3024845"/>
                <a:gd name="connsiteY367" fmla="*/ 598812 h 1059043"/>
                <a:gd name="connsiteX368" fmla="*/ 2839395 w 3024845"/>
                <a:gd name="connsiteY368" fmla="*/ 598812 h 1059043"/>
                <a:gd name="connsiteX369" fmla="*/ 2839395 w 3024845"/>
                <a:gd name="connsiteY369" fmla="*/ 648533 h 1059043"/>
                <a:gd name="connsiteX370" fmla="*/ 2871822 w 3024845"/>
                <a:gd name="connsiteY370" fmla="*/ 648533 h 1059043"/>
                <a:gd name="connsiteX371" fmla="*/ 2871822 w 3024845"/>
                <a:gd name="connsiteY371" fmla="*/ 622592 h 1059043"/>
                <a:gd name="connsiteX372" fmla="*/ 2910329 w 3024845"/>
                <a:gd name="connsiteY372" fmla="*/ 622592 h 1059043"/>
                <a:gd name="connsiteX373" fmla="*/ 2910329 w 3024845"/>
                <a:gd name="connsiteY373" fmla="*/ 592327 h 1059043"/>
                <a:gd name="connsiteX374" fmla="*/ 2958970 w 3024845"/>
                <a:gd name="connsiteY374" fmla="*/ 592327 h 1059043"/>
                <a:gd name="connsiteX375" fmla="*/ 2958970 w 3024845"/>
                <a:gd name="connsiteY375" fmla="*/ 703483 h 1059043"/>
                <a:gd name="connsiteX376" fmla="*/ 2958970 w 3024845"/>
                <a:gd name="connsiteY376" fmla="*/ 717262 h 1059043"/>
                <a:gd name="connsiteX377" fmla="*/ 3024845 w 3024845"/>
                <a:gd name="connsiteY377" fmla="*/ 717262 h 1059043"/>
                <a:gd name="connsiteX378" fmla="*/ 3024845 w 3024845"/>
                <a:gd name="connsiteY378" fmla="*/ 1059043 h 1059043"/>
                <a:gd name="connsiteX379" fmla="*/ 2054 w 3024845"/>
                <a:gd name="connsiteY379" fmla="*/ 1056710 h 1059043"/>
                <a:gd name="connsiteX380" fmla="*/ 0 w 3024845"/>
                <a:gd name="connsiteY380" fmla="*/ 622592 h 1059043"/>
                <a:gd name="connsiteX381" fmla="*/ 20267 w 3024845"/>
                <a:gd name="connsiteY381" fmla="*/ 622592 h 1059043"/>
                <a:gd name="connsiteX382" fmla="*/ 20774 w 3024845"/>
                <a:gd name="connsiteY382" fmla="*/ 621511 h 1059043"/>
                <a:gd name="connsiteX383" fmla="*/ 24320 w 3024845"/>
                <a:gd name="connsiteY383" fmla="*/ 613945 h 1059043"/>
                <a:gd name="connsiteX384" fmla="*/ 26094 w 3024845"/>
                <a:gd name="connsiteY384" fmla="*/ 614215 h 1059043"/>
                <a:gd name="connsiteX385" fmla="*/ 38507 w 3024845"/>
                <a:gd name="connsiteY385" fmla="*/ 616106 h 1059043"/>
                <a:gd name="connsiteX386" fmla="*/ 39014 w 3024845"/>
                <a:gd name="connsiteY386" fmla="*/ 617458 h 1059043"/>
                <a:gd name="connsiteX387" fmla="*/ 42560 w 3024845"/>
                <a:gd name="connsiteY387" fmla="*/ 626915 h 1059043"/>
                <a:gd name="connsiteX388" fmla="*/ 68907 w 3024845"/>
                <a:gd name="connsiteY388" fmla="*/ 629077 h 1059043"/>
                <a:gd name="connsiteX389" fmla="*/ 68907 w 3024845"/>
                <a:gd name="connsiteY389" fmla="*/ 505856 h 1059043"/>
                <a:gd name="connsiteX390" fmla="*/ 70934 w 3024845"/>
                <a:gd name="connsiteY390" fmla="*/ 505856 h 1059043"/>
                <a:gd name="connsiteX391" fmla="*/ 85121 w 3024845"/>
                <a:gd name="connsiteY391" fmla="*/ 505856 h 1059043"/>
                <a:gd name="connsiteX392" fmla="*/ 85121 w 3024845"/>
                <a:gd name="connsiteY392" fmla="*/ 369664 h 1059043"/>
                <a:gd name="connsiteX393" fmla="*/ 86894 w 3024845"/>
                <a:gd name="connsiteY393" fmla="*/ 369664 h 1059043"/>
                <a:gd name="connsiteX394" fmla="*/ 99308 w 3024845"/>
                <a:gd name="connsiteY394" fmla="*/ 369664 h 1059043"/>
                <a:gd name="connsiteX395" fmla="*/ 99308 w 3024845"/>
                <a:gd name="connsiteY395" fmla="*/ 255090 h 1059043"/>
                <a:gd name="connsiteX396" fmla="*/ 103361 w 3024845"/>
                <a:gd name="connsiteY396" fmla="*/ 226986 h 1059043"/>
                <a:gd name="connsiteX397" fmla="*/ 105388 w 3024845"/>
                <a:gd name="connsiteY397" fmla="*/ 226986 h 1059043"/>
                <a:gd name="connsiteX398" fmla="*/ 119575 w 3024845"/>
                <a:gd name="connsiteY39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50320 w 3024845"/>
                <a:gd name="connsiteY311" fmla="*/ 60529 h 1059043"/>
                <a:gd name="connsiteX312" fmla="*/ 2152346 w 3024845"/>
                <a:gd name="connsiteY312" fmla="*/ 56206 h 1059043"/>
                <a:gd name="connsiteX313" fmla="*/ 2152346 w 3024845"/>
                <a:gd name="connsiteY313" fmla="*/ 0 h 1059043"/>
                <a:gd name="connsiteX314" fmla="*/ 2180720 w 3024845"/>
                <a:gd name="connsiteY314" fmla="*/ 555577 h 1059043"/>
                <a:gd name="connsiteX315" fmla="*/ 2245574 w 3024845"/>
                <a:gd name="connsiteY315" fmla="*/ 555577 h 1059043"/>
                <a:gd name="connsiteX316" fmla="*/ 2245574 w 3024845"/>
                <a:gd name="connsiteY316" fmla="*/ 631239 h 1059043"/>
                <a:gd name="connsiteX317" fmla="*/ 2253681 w 3024845"/>
                <a:gd name="connsiteY317" fmla="*/ 631239 h 1059043"/>
                <a:gd name="connsiteX318" fmla="*/ 2255708 w 3024845"/>
                <a:gd name="connsiteY318" fmla="*/ 624754 h 1059043"/>
                <a:gd name="connsiteX319" fmla="*/ 2261788 w 3024845"/>
                <a:gd name="connsiteY319" fmla="*/ 624754 h 1059043"/>
                <a:gd name="connsiteX320" fmla="*/ 2263815 w 3024845"/>
                <a:gd name="connsiteY320" fmla="*/ 633401 h 1059043"/>
                <a:gd name="connsiteX321" fmla="*/ 2275975 w 3024845"/>
                <a:gd name="connsiteY321" fmla="*/ 633401 h 1059043"/>
                <a:gd name="connsiteX322" fmla="*/ 2275975 w 3024845"/>
                <a:gd name="connsiteY322" fmla="*/ 626915 h 1059043"/>
                <a:gd name="connsiteX323" fmla="*/ 2298268 w 3024845"/>
                <a:gd name="connsiteY323" fmla="*/ 626915 h 1059043"/>
                <a:gd name="connsiteX324" fmla="*/ 2298268 w 3024845"/>
                <a:gd name="connsiteY324" fmla="*/ 633401 h 1059043"/>
                <a:gd name="connsiteX325" fmla="*/ 2318535 w 3024845"/>
                <a:gd name="connsiteY325" fmla="*/ 633401 h 1059043"/>
                <a:gd name="connsiteX326" fmla="*/ 2318535 w 3024845"/>
                <a:gd name="connsiteY326" fmla="*/ 678798 h 1059043"/>
                <a:gd name="connsiteX327" fmla="*/ 2332722 w 3024845"/>
                <a:gd name="connsiteY327" fmla="*/ 678798 h 1059043"/>
                <a:gd name="connsiteX328" fmla="*/ 2332722 w 3024845"/>
                <a:gd name="connsiteY328" fmla="*/ 665827 h 1059043"/>
                <a:gd name="connsiteX329" fmla="*/ 2348936 w 3024845"/>
                <a:gd name="connsiteY329" fmla="*/ 665827 h 1059043"/>
                <a:gd name="connsiteX330" fmla="*/ 2348936 w 3024845"/>
                <a:gd name="connsiteY330" fmla="*/ 486400 h 1059043"/>
                <a:gd name="connsiteX331" fmla="*/ 2355016 w 3024845"/>
                <a:gd name="connsiteY331" fmla="*/ 479914 h 1059043"/>
                <a:gd name="connsiteX332" fmla="*/ 2427977 w 3024845"/>
                <a:gd name="connsiteY332" fmla="*/ 479914 h 1059043"/>
                <a:gd name="connsiteX333" fmla="*/ 2427977 w 3024845"/>
                <a:gd name="connsiteY333" fmla="*/ 488562 h 1059043"/>
                <a:gd name="connsiteX334" fmla="*/ 2438110 w 3024845"/>
                <a:gd name="connsiteY334" fmla="*/ 488562 h 1059043"/>
                <a:gd name="connsiteX335" fmla="*/ 2438110 w 3024845"/>
                <a:gd name="connsiteY335" fmla="*/ 603136 h 1059043"/>
                <a:gd name="connsiteX336" fmla="*/ 2460404 w 3024845"/>
                <a:gd name="connsiteY336" fmla="*/ 603136 h 1059043"/>
                <a:gd name="connsiteX337" fmla="*/ 2460404 w 3024845"/>
                <a:gd name="connsiteY337" fmla="*/ 536121 h 1059043"/>
                <a:gd name="connsiteX338" fmla="*/ 2486751 w 3024845"/>
                <a:gd name="connsiteY338" fmla="*/ 536121 h 1059043"/>
                <a:gd name="connsiteX339" fmla="*/ 2490804 w 3024845"/>
                <a:gd name="connsiteY339" fmla="*/ 531797 h 1059043"/>
                <a:gd name="connsiteX340" fmla="*/ 2498911 w 3024845"/>
                <a:gd name="connsiteY340" fmla="*/ 531797 h 1059043"/>
                <a:gd name="connsiteX341" fmla="*/ 2502964 w 3024845"/>
                <a:gd name="connsiteY341" fmla="*/ 536121 h 1059043"/>
                <a:gd name="connsiteX342" fmla="*/ 2525258 w 3024845"/>
                <a:gd name="connsiteY342" fmla="*/ 536121 h 1059043"/>
                <a:gd name="connsiteX343" fmla="*/ 2525258 w 3024845"/>
                <a:gd name="connsiteY343" fmla="*/ 419385 h 1059043"/>
                <a:gd name="connsiteX344" fmla="*/ 2582005 w 3024845"/>
                <a:gd name="connsiteY344" fmla="*/ 408576 h 1059043"/>
                <a:gd name="connsiteX345" fmla="*/ 2582005 w 3024845"/>
                <a:gd name="connsiteY345" fmla="*/ 409657 h 1059043"/>
                <a:gd name="connsiteX346" fmla="*/ 2582005 w 3024845"/>
                <a:gd name="connsiteY346" fmla="*/ 417223 h 1059043"/>
                <a:gd name="connsiteX347" fmla="*/ 2608352 w 3024845"/>
                <a:gd name="connsiteY347" fmla="*/ 417223 h 1059043"/>
                <a:gd name="connsiteX348" fmla="*/ 2608352 w 3024845"/>
                <a:gd name="connsiteY348" fmla="*/ 672313 h 1059043"/>
                <a:gd name="connsiteX349" fmla="*/ 2630646 w 3024845"/>
                <a:gd name="connsiteY349" fmla="*/ 672313 h 1059043"/>
                <a:gd name="connsiteX350" fmla="*/ 2630646 w 3024845"/>
                <a:gd name="connsiteY350" fmla="*/ 667989 h 1059043"/>
                <a:gd name="connsiteX351" fmla="*/ 2642806 w 3024845"/>
                <a:gd name="connsiteY351" fmla="*/ 667989 h 1059043"/>
                <a:gd name="connsiteX352" fmla="*/ 2642806 w 3024845"/>
                <a:gd name="connsiteY352" fmla="*/ 672313 h 1059043"/>
                <a:gd name="connsiteX353" fmla="*/ 2667126 w 3024845"/>
                <a:gd name="connsiteY353" fmla="*/ 672313 h 1059043"/>
                <a:gd name="connsiteX354" fmla="*/ 2667126 w 3024845"/>
                <a:gd name="connsiteY354" fmla="*/ 659342 h 1059043"/>
                <a:gd name="connsiteX355" fmla="*/ 2695500 w 3024845"/>
                <a:gd name="connsiteY355" fmla="*/ 659342 h 1059043"/>
                <a:gd name="connsiteX356" fmla="*/ 2707660 w 3024845"/>
                <a:gd name="connsiteY356" fmla="*/ 655018 h 1059043"/>
                <a:gd name="connsiteX357" fmla="*/ 2727927 w 3024845"/>
                <a:gd name="connsiteY357" fmla="*/ 659342 h 1059043"/>
                <a:gd name="connsiteX358" fmla="*/ 2727927 w 3024845"/>
                <a:gd name="connsiteY358" fmla="*/ 642048 h 1059043"/>
                <a:gd name="connsiteX359" fmla="*/ 2736034 w 3024845"/>
                <a:gd name="connsiteY359" fmla="*/ 642048 h 1059043"/>
                <a:gd name="connsiteX360" fmla="*/ 2736034 w 3024845"/>
                <a:gd name="connsiteY360" fmla="*/ 629077 h 1059043"/>
                <a:gd name="connsiteX361" fmla="*/ 2792781 w 3024845"/>
                <a:gd name="connsiteY361" fmla="*/ 629077 h 1059043"/>
                <a:gd name="connsiteX362" fmla="*/ 2792781 w 3024845"/>
                <a:gd name="connsiteY362" fmla="*/ 598812 h 1059043"/>
                <a:gd name="connsiteX363" fmla="*/ 2811021 w 3024845"/>
                <a:gd name="connsiteY363" fmla="*/ 598812 h 1059043"/>
                <a:gd name="connsiteX364" fmla="*/ 2811021 w 3024845"/>
                <a:gd name="connsiteY364" fmla="*/ 592327 h 1059043"/>
                <a:gd name="connsiteX365" fmla="*/ 2823181 w 3024845"/>
                <a:gd name="connsiteY365" fmla="*/ 592327 h 1059043"/>
                <a:gd name="connsiteX366" fmla="*/ 2823181 w 3024845"/>
                <a:gd name="connsiteY366" fmla="*/ 598812 h 1059043"/>
                <a:gd name="connsiteX367" fmla="*/ 2839395 w 3024845"/>
                <a:gd name="connsiteY367" fmla="*/ 598812 h 1059043"/>
                <a:gd name="connsiteX368" fmla="*/ 2839395 w 3024845"/>
                <a:gd name="connsiteY368" fmla="*/ 648533 h 1059043"/>
                <a:gd name="connsiteX369" fmla="*/ 2871822 w 3024845"/>
                <a:gd name="connsiteY369" fmla="*/ 648533 h 1059043"/>
                <a:gd name="connsiteX370" fmla="*/ 2871822 w 3024845"/>
                <a:gd name="connsiteY370" fmla="*/ 622592 h 1059043"/>
                <a:gd name="connsiteX371" fmla="*/ 2910329 w 3024845"/>
                <a:gd name="connsiteY371" fmla="*/ 622592 h 1059043"/>
                <a:gd name="connsiteX372" fmla="*/ 2910329 w 3024845"/>
                <a:gd name="connsiteY372" fmla="*/ 592327 h 1059043"/>
                <a:gd name="connsiteX373" fmla="*/ 2958970 w 3024845"/>
                <a:gd name="connsiteY373" fmla="*/ 592327 h 1059043"/>
                <a:gd name="connsiteX374" fmla="*/ 2958970 w 3024845"/>
                <a:gd name="connsiteY374" fmla="*/ 703483 h 1059043"/>
                <a:gd name="connsiteX375" fmla="*/ 2958970 w 3024845"/>
                <a:gd name="connsiteY375" fmla="*/ 717262 h 1059043"/>
                <a:gd name="connsiteX376" fmla="*/ 3024845 w 3024845"/>
                <a:gd name="connsiteY376" fmla="*/ 717262 h 1059043"/>
                <a:gd name="connsiteX377" fmla="*/ 3024845 w 3024845"/>
                <a:gd name="connsiteY377" fmla="*/ 1059043 h 1059043"/>
                <a:gd name="connsiteX378" fmla="*/ 2054 w 3024845"/>
                <a:gd name="connsiteY378" fmla="*/ 1056710 h 1059043"/>
                <a:gd name="connsiteX379" fmla="*/ 0 w 3024845"/>
                <a:gd name="connsiteY379" fmla="*/ 622592 h 1059043"/>
                <a:gd name="connsiteX380" fmla="*/ 20267 w 3024845"/>
                <a:gd name="connsiteY380" fmla="*/ 622592 h 1059043"/>
                <a:gd name="connsiteX381" fmla="*/ 20774 w 3024845"/>
                <a:gd name="connsiteY381" fmla="*/ 621511 h 1059043"/>
                <a:gd name="connsiteX382" fmla="*/ 24320 w 3024845"/>
                <a:gd name="connsiteY382" fmla="*/ 613945 h 1059043"/>
                <a:gd name="connsiteX383" fmla="*/ 26094 w 3024845"/>
                <a:gd name="connsiteY383" fmla="*/ 614215 h 1059043"/>
                <a:gd name="connsiteX384" fmla="*/ 38507 w 3024845"/>
                <a:gd name="connsiteY384" fmla="*/ 616106 h 1059043"/>
                <a:gd name="connsiteX385" fmla="*/ 39014 w 3024845"/>
                <a:gd name="connsiteY385" fmla="*/ 617458 h 1059043"/>
                <a:gd name="connsiteX386" fmla="*/ 42560 w 3024845"/>
                <a:gd name="connsiteY386" fmla="*/ 626915 h 1059043"/>
                <a:gd name="connsiteX387" fmla="*/ 68907 w 3024845"/>
                <a:gd name="connsiteY387" fmla="*/ 629077 h 1059043"/>
                <a:gd name="connsiteX388" fmla="*/ 68907 w 3024845"/>
                <a:gd name="connsiteY388" fmla="*/ 505856 h 1059043"/>
                <a:gd name="connsiteX389" fmla="*/ 70934 w 3024845"/>
                <a:gd name="connsiteY389" fmla="*/ 505856 h 1059043"/>
                <a:gd name="connsiteX390" fmla="*/ 85121 w 3024845"/>
                <a:gd name="connsiteY390" fmla="*/ 505856 h 1059043"/>
                <a:gd name="connsiteX391" fmla="*/ 85121 w 3024845"/>
                <a:gd name="connsiteY391" fmla="*/ 369664 h 1059043"/>
                <a:gd name="connsiteX392" fmla="*/ 86894 w 3024845"/>
                <a:gd name="connsiteY392" fmla="*/ 369664 h 1059043"/>
                <a:gd name="connsiteX393" fmla="*/ 99308 w 3024845"/>
                <a:gd name="connsiteY393" fmla="*/ 369664 h 1059043"/>
                <a:gd name="connsiteX394" fmla="*/ 99308 w 3024845"/>
                <a:gd name="connsiteY394" fmla="*/ 255090 h 1059043"/>
                <a:gd name="connsiteX395" fmla="*/ 103361 w 3024845"/>
                <a:gd name="connsiteY395" fmla="*/ 226986 h 1059043"/>
                <a:gd name="connsiteX396" fmla="*/ 105388 w 3024845"/>
                <a:gd name="connsiteY396" fmla="*/ 226986 h 1059043"/>
                <a:gd name="connsiteX397" fmla="*/ 119575 w 3024845"/>
                <a:gd name="connsiteY397" fmla="*/ 226986 h 1059043"/>
                <a:gd name="connsiteX0" fmla="*/ 119575 w 3024845"/>
                <a:gd name="connsiteY0" fmla="*/ 255427 h 1087484"/>
                <a:gd name="connsiteX1" fmla="*/ 200642 w 3024845"/>
                <a:gd name="connsiteY1" fmla="*/ 253266 h 1087484"/>
                <a:gd name="connsiteX2" fmla="*/ 202669 w 3024845"/>
                <a:gd name="connsiteY2" fmla="*/ 253266 h 1087484"/>
                <a:gd name="connsiteX3" fmla="*/ 216856 w 3024845"/>
                <a:gd name="connsiteY3" fmla="*/ 253266 h 1087484"/>
                <a:gd name="connsiteX4" fmla="*/ 216856 w 3024845"/>
                <a:gd name="connsiteY4" fmla="*/ 277045 h 1087484"/>
                <a:gd name="connsiteX5" fmla="*/ 217363 w 3024845"/>
                <a:gd name="connsiteY5" fmla="*/ 277856 h 1087484"/>
                <a:gd name="connsiteX6" fmla="*/ 220909 w 3024845"/>
                <a:gd name="connsiteY6" fmla="*/ 283531 h 1087484"/>
                <a:gd name="connsiteX7" fmla="*/ 220909 w 3024845"/>
                <a:gd name="connsiteY7" fmla="*/ 398105 h 1087484"/>
                <a:gd name="connsiteX8" fmla="*/ 223189 w 3024845"/>
                <a:gd name="connsiteY8" fmla="*/ 398105 h 1087484"/>
                <a:gd name="connsiteX9" fmla="*/ 239150 w 3024845"/>
                <a:gd name="connsiteY9" fmla="*/ 398105 h 1087484"/>
                <a:gd name="connsiteX10" fmla="*/ 239150 w 3024845"/>
                <a:gd name="connsiteY10" fmla="*/ 538620 h 1087484"/>
                <a:gd name="connsiteX11" fmla="*/ 240670 w 3024845"/>
                <a:gd name="connsiteY11" fmla="*/ 538350 h 1087484"/>
                <a:gd name="connsiteX12" fmla="*/ 251310 w 3024845"/>
                <a:gd name="connsiteY12" fmla="*/ 536459 h 1087484"/>
                <a:gd name="connsiteX13" fmla="*/ 249283 w 3024845"/>
                <a:gd name="connsiteY13" fmla="*/ 625091 h 1087484"/>
                <a:gd name="connsiteX14" fmla="*/ 250803 w 3024845"/>
                <a:gd name="connsiteY14" fmla="*/ 625362 h 1087484"/>
                <a:gd name="connsiteX15" fmla="*/ 261443 w 3024845"/>
                <a:gd name="connsiteY15" fmla="*/ 627253 h 1087484"/>
                <a:gd name="connsiteX16" fmla="*/ 261696 w 3024845"/>
                <a:gd name="connsiteY16" fmla="*/ 628064 h 1087484"/>
                <a:gd name="connsiteX17" fmla="*/ 263470 w 3024845"/>
                <a:gd name="connsiteY17" fmla="*/ 633739 h 1087484"/>
                <a:gd name="connsiteX18" fmla="*/ 264230 w 3024845"/>
                <a:gd name="connsiteY18" fmla="*/ 631307 h 1087484"/>
                <a:gd name="connsiteX19" fmla="*/ 269550 w 3024845"/>
                <a:gd name="connsiteY19" fmla="*/ 614283 h 1087484"/>
                <a:gd name="connsiteX20" fmla="*/ 271323 w 3024845"/>
                <a:gd name="connsiteY20" fmla="*/ 614283 h 1087484"/>
                <a:gd name="connsiteX21" fmla="*/ 283737 w 3024845"/>
                <a:gd name="connsiteY21" fmla="*/ 614283 h 1087484"/>
                <a:gd name="connsiteX22" fmla="*/ 283737 w 3024845"/>
                <a:gd name="connsiteY22" fmla="*/ 646709 h 1087484"/>
                <a:gd name="connsiteX23" fmla="*/ 284750 w 3024845"/>
                <a:gd name="connsiteY23" fmla="*/ 647250 h 1087484"/>
                <a:gd name="connsiteX24" fmla="*/ 291844 w 3024845"/>
                <a:gd name="connsiteY24" fmla="*/ 651033 h 1087484"/>
                <a:gd name="connsiteX25" fmla="*/ 291844 w 3024845"/>
                <a:gd name="connsiteY25" fmla="*/ 652384 h 1087484"/>
                <a:gd name="connsiteX26" fmla="*/ 291844 w 3024845"/>
                <a:gd name="connsiteY26" fmla="*/ 661842 h 1087484"/>
                <a:gd name="connsiteX27" fmla="*/ 336431 w 3024845"/>
                <a:gd name="connsiteY27" fmla="*/ 661842 h 1087484"/>
                <a:gd name="connsiteX28" fmla="*/ 336431 w 3024845"/>
                <a:gd name="connsiteY28" fmla="*/ 662923 h 1087484"/>
                <a:gd name="connsiteX29" fmla="*/ 336431 w 3024845"/>
                <a:gd name="connsiteY29" fmla="*/ 670489 h 1087484"/>
                <a:gd name="connsiteX30" fmla="*/ 338457 w 3024845"/>
                <a:gd name="connsiteY30" fmla="*/ 670489 h 1087484"/>
                <a:gd name="connsiteX31" fmla="*/ 352644 w 3024845"/>
                <a:gd name="connsiteY31" fmla="*/ 670489 h 1087484"/>
                <a:gd name="connsiteX32" fmla="*/ 352644 w 3024845"/>
                <a:gd name="connsiteY32" fmla="*/ 640224 h 1087484"/>
                <a:gd name="connsiteX33" fmla="*/ 397231 w 3024845"/>
                <a:gd name="connsiteY33" fmla="*/ 640224 h 1087484"/>
                <a:gd name="connsiteX34" fmla="*/ 397231 w 3024845"/>
                <a:gd name="connsiteY34" fmla="*/ 638873 h 1087484"/>
                <a:gd name="connsiteX35" fmla="*/ 397231 w 3024845"/>
                <a:gd name="connsiteY35" fmla="*/ 629415 h 1087484"/>
                <a:gd name="connsiteX36" fmla="*/ 398245 w 3024845"/>
                <a:gd name="connsiteY36" fmla="*/ 629415 h 1087484"/>
                <a:gd name="connsiteX37" fmla="*/ 405338 w 3024845"/>
                <a:gd name="connsiteY37" fmla="*/ 629415 h 1087484"/>
                <a:gd name="connsiteX38" fmla="*/ 405338 w 3024845"/>
                <a:gd name="connsiteY38" fmla="*/ 627524 h 1087484"/>
                <a:gd name="connsiteX39" fmla="*/ 405338 w 3024845"/>
                <a:gd name="connsiteY39" fmla="*/ 614283 h 1087484"/>
                <a:gd name="connsiteX40" fmla="*/ 406098 w 3024845"/>
                <a:gd name="connsiteY40" fmla="*/ 614283 h 1087484"/>
                <a:gd name="connsiteX41" fmla="*/ 411418 w 3024845"/>
                <a:gd name="connsiteY41" fmla="*/ 614283 h 1087484"/>
                <a:gd name="connsiteX42" fmla="*/ 411418 w 3024845"/>
                <a:gd name="connsiteY42" fmla="*/ 613202 h 1087484"/>
                <a:gd name="connsiteX43" fmla="*/ 411418 w 3024845"/>
                <a:gd name="connsiteY43" fmla="*/ 605635 h 1087484"/>
                <a:gd name="connsiteX44" fmla="*/ 413445 w 3024845"/>
                <a:gd name="connsiteY44" fmla="*/ 605635 h 1087484"/>
                <a:gd name="connsiteX45" fmla="*/ 427632 w 3024845"/>
                <a:gd name="connsiteY45" fmla="*/ 605635 h 1087484"/>
                <a:gd name="connsiteX46" fmla="*/ 427632 w 3024845"/>
                <a:gd name="connsiteY46" fmla="*/ 606716 h 1087484"/>
                <a:gd name="connsiteX47" fmla="*/ 427632 w 3024845"/>
                <a:gd name="connsiteY47" fmla="*/ 614283 h 1087484"/>
                <a:gd name="connsiteX48" fmla="*/ 449925 w 3024845"/>
                <a:gd name="connsiteY48" fmla="*/ 614283 h 1087484"/>
                <a:gd name="connsiteX49" fmla="*/ 449925 w 3024845"/>
                <a:gd name="connsiteY49" fmla="*/ 612391 h 1087484"/>
                <a:gd name="connsiteX50" fmla="*/ 449925 w 3024845"/>
                <a:gd name="connsiteY50" fmla="*/ 599150 h 1087484"/>
                <a:gd name="connsiteX51" fmla="*/ 451699 w 3024845"/>
                <a:gd name="connsiteY51" fmla="*/ 599150 h 1087484"/>
                <a:gd name="connsiteX52" fmla="*/ 464112 w 3024845"/>
                <a:gd name="connsiteY52" fmla="*/ 599150 h 1087484"/>
                <a:gd name="connsiteX53" fmla="*/ 464112 w 3024845"/>
                <a:gd name="connsiteY53" fmla="*/ 622930 h 1087484"/>
                <a:gd name="connsiteX54" fmla="*/ 465126 w 3024845"/>
                <a:gd name="connsiteY54" fmla="*/ 622930 h 1087484"/>
                <a:gd name="connsiteX55" fmla="*/ 472219 w 3024845"/>
                <a:gd name="connsiteY55" fmla="*/ 622930 h 1087484"/>
                <a:gd name="connsiteX56" fmla="*/ 472219 w 3024845"/>
                <a:gd name="connsiteY56" fmla="*/ 621849 h 1087484"/>
                <a:gd name="connsiteX57" fmla="*/ 472219 w 3024845"/>
                <a:gd name="connsiteY57" fmla="*/ 614283 h 1087484"/>
                <a:gd name="connsiteX58" fmla="*/ 473992 w 3024845"/>
                <a:gd name="connsiteY58" fmla="*/ 614283 h 1087484"/>
                <a:gd name="connsiteX59" fmla="*/ 486406 w 3024845"/>
                <a:gd name="connsiteY59" fmla="*/ 614283 h 1087484"/>
                <a:gd name="connsiteX60" fmla="*/ 486406 w 3024845"/>
                <a:gd name="connsiteY60" fmla="*/ 640224 h 1087484"/>
                <a:gd name="connsiteX61" fmla="*/ 488433 w 3024845"/>
                <a:gd name="connsiteY61" fmla="*/ 640224 h 1087484"/>
                <a:gd name="connsiteX62" fmla="*/ 502619 w 3024845"/>
                <a:gd name="connsiteY62" fmla="*/ 640224 h 1087484"/>
                <a:gd name="connsiteX63" fmla="*/ 502619 w 3024845"/>
                <a:gd name="connsiteY63" fmla="*/ 641845 h 1087484"/>
                <a:gd name="connsiteX64" fmla="*/ 502619 w 3024845"/>
                <a:gd name="connsiteY64" fmla="*/ 653195 h 1087484"/>
                <a:gd name="connsiteX65" fmla="*/ 503379 w 3024845"/>
                <a:gd name="connsiteY65" fmla="*/ 653195 h 1087484"/>
                <a:gd name="connsiteX66" fmla="*/ 508700 w 3024845"/>
                <a:gd name="connsiteY66" fmla="*/ 653195 h 1087484"/>
                <a:gd name="connsiteX67" fmla="*/ 508700 w 3024845"/>
                <a:gd name="connsiteY67" fmla="*/ 652384 h 1087484"/>
                <a:gd name="connsiteX68" fmla="*/ 508700 w 3024845"/>
                <a:gd name="connsiteY68" fmla="*/ 646709 h 1087484"/>
                <a:gd name="connsiteX69" fmla="*/ 539100 w 3024845"/>
                <a:gd name="connsiteY69" fmla="*/ 646709 h 1087484"/>
                <a:gd name="connsiteX70" fmla="*/ 539100 w 3024845"/>
                <a:gd name="connsiteY70" fmla="*/ 670489 h 1087484"/>
                <a:gd name="connsiteX71" fmla="*/ 540113 w 3024845"/>
                <a:gd name="connsiteY71" fmla="*/ 670489 h 1087484"/>
                <a:gd name="connsiteX72" fmla="*/ 547207 w 3024845"/>
                <a:gd name="connsiteY72" fmla="*/ 670489 h 1087484"/>
                <a:gd name="connsiteX73" fmla="*/ 547207 w 3024845"/>
                <a:gd name="connsiteY73" fmla="*/ 671570 h 1087484"/>
                <a:gd name="connsiteX74" fmla="*/ 547207 w 3024845"/>
                <a:gd name="connsiteY74" fmla="*/ 679136 h 1087484"/>
                <a:gd name="connsiteX75" fmla="*/ 547967 w 3024845"/>
                <a:gd name="connsiteY75" fmla="*/ 679136 h 1087484"/>
                <a:gd name="connsiteX76" fmla="*/ 553287 w 3024845"/>
                <a:gd name="connsiteY76" fmla="*/ 679136 h 1087484"/>
                <a:gd name="connsiteX77" fmla="*/ 553287 w 3024845"/>
                <a:gd name="connsiteY77" fmla="*/ 676974 h 1087484"/>
                <a:gd name="connsiteX78" fmla="*/ 553287 w 3024845"/>
                <a:gd name="connsiteY78" fmla="*/ 661842 h 1087484"/>
                <a:gd name="connsiteX79" fmla="*/ 554300 w 3024845"/>
                <a:gd name="connsiteY79" fmla="*/ 661842 h 1087484"/>
                <a:gd name="connsiteX80" fmla="*/ 561394 w 3024845"/>
                <a:gd name="connsiteY80" fmla="*/ 661842 h 1087484"/>
                <a:gd name="connsiteX81" fmla="*/ 561394 w 3024845"/>
                <a:gd name="connsiteY81" fmla="*/ 662923 h 1087484"/>
                <a:gd name="connsiteX82" fmla="*/ 561394 w 3024845"/>
                <a:gd name="connsiteY82" fmla="*/ 670489 h 1087484"/>
                <a:gd name="connsiteX83" fmla="*/ 566714 w 3024845"/>
                <a:gd name="connsiteY83" fmla="*/ 668496 h 1087484"/>
                <a:gd name="connsiteX84" fmla="*/ 567474 w 3024845"/>
                <a:gd name="connsiteY84" fmla="*/ 667516 h 1087484"/>
                <a:gd name="connsiteX85" fmla="*/ 567474 w 3024845"/>
                <a:gd name="connsiteY85" fmla="*/ 661842 h 1087484"/>
                <a:gd name="connsiteX86" fmla="*/ 605981 w 3024845"/>
                <a:gd name="connsiteY86" fmla="*/ 661842 h 1087484"/>
                <a:gd name="connsiteX87" fmla="*/ 605981 w 3024845"/>
                <a:gd name="connsiteY87" fmla="*/ 685621 h 1087484"/>
                <a:gd name="connsiteX88" fmla="*/ 608007 w 3024845"/>
                <a:gd name="connsiteY88" fmla="*/ 685621 h 1087484"/>
                <a:gd name="connsiteX89" fmla="*/ 622194 w 3024845"/>
                <a:gd name="connsiteY89" fmla="*/ 685621 h 1087484"/>
                <a:gd name="connsiteX90" fmla="*/ 622194 w 3024845"/>
                <a:gd name="connsiteY90" fmla="*/ 686702 h 1087484"/>
                <a:gd name="connsiteX91" fmla="*/ 622194 w 3024845"/>
                <a:gd name="connsiteY91" fmla="*/ 694268 h 1087484"/>
                <a:gd name="connsiteX92" fmla="*/ 623968 w 3024845"/>
                <a:gd name="connsiteY92" fmla="*/ 694268 h 1087484"/>
                <a:gd name="connsiteX93" fmla="*/ 636381 w 3024845"/>
                <a:gd name="connsiteY93" fmla="*/ 694268 h 1087484"/>
                <a:gd name="connsiteX94" fmla="*/ 636381 w 3024845"/>
                <a:gd name="connsiteY94" fmla="*/ 670489 h 1087484"/>
                <a:gd name="connsiteX95" fmla="*/ 637394 w 3024845"/>
                <a:gd name="connsiteY95" fmla="*/ 670489 h 1087484"/>
                <a:gd name="connsiteX96" fmla="*/ 644488 w 3024845"/>
                <a:gd name="connsiteY96" fmla="*/ 670489 h 1087484"/>
                <a:gd name="connsiteX97" fmla="*/ 644488 w 3024845"/>
                <a:gd name="connsiteY97" fmla="*/ 638062 h 1087484"/>
                <a:gd name="connsiteX98" fmla="*/ 645501 w 3024845"/>
                <a:gd name="connsiteY98" fmla="*/ 638062 h 1087484"/>
                <a:gd name="connsiteX99" fmla="*/ 652595 w 3024845"/>
                <a:gd name="connsiteY99" fmla="*/ 638062 h 1087484"/>
                <a:gd name="connsiteX100" fmla="*/ 652595 w 3024845"/>
                <a:gd name="connsiteY100" fmla="*/ 636171 h 1087484"/>
                <a:gd name="connsiteX101" fmla="*/ 652595 w 3024845"/>
                <a:gd name="connsiteY101" fmla="*/ 622930 h 1087484"/>
                <a:gd name="connsiteX102" fmla="*/ 651328 w 3024845"/>
                <a:gd name="connsiteY102" fmla="*/ 621308 h 1087484"/>
                <a:gd name="connsiteX103" fmla="*/ 656648 w 3024845"/>
                <a:gd name="connsiteY103" fmla="*/ 609959 h 1087484"/>
                <a:gd name="connsiteX104" fmla="*/ 664755 w 3024845"/>
                <a:gd name="connsiteY104" fmla="*/ 638062 h 1087484"/>
                <a:gd name="connsiteX105" fmla="*/ 665515 w 3024845"/>
                <a:gd name="connsiteY105" fmla="*/ 638062 h 1087484"/>
                <a:gd name="connsiteX106" fmla="*/ 670835 w 3024845"/>
                <a:gd name="connsiteY106" fmla="*/ 638062 h 1087484"/>
                <a:gd name="connsiteX107" fmla="*/ 670835 w 3024845"/>
                <a:gd name="connsiteY107" fmla="*/ 532135 h 1087484"/>
                <a:gd name="connsiteX108" fmla="*/ 672355 w 3024845"/>
                <a:gd name="connsiteY108" fmla="*/ 532135 h 1087484"/>
                <a:gd name="connsiteX109" fmla="*/ 682995 w 3024845"/>
                <a:gd name="connsiteY109" fmla="*/ 532135 h 1087484"/>
                <a:gd name="connsiteX110" fmla="*/ 682995 w 3024845"/>
                <a:gd name="connsiteY110" fmla="*/ 484576 h 1087484"/>
                <a:gd name="connsiteX111" fmla="*/ 709342 w 3024845"/>
                <a:gd name="connsiteY111" fmla="*/ 484576 h 1087484"/>
                <a:gd name="connsiteX112" fmla="*/ 709342 w 3024845"/>
                <a:gd name="connsiteY112" fmla="*/ 462958 h 1087484"/>
                <a:gd name="connsiteX113" fmla="*/ 743796 w 3024845"/>
                <a:gd name="connsiteY113" fmla="*/ 462958 h 1087484"/>
                <a:gd name="connsiteX114" fmla="*/ 743796 w 3024845"/>
                <a:gd name="connsiteY114" fmla="*/ 465390 h 1087484"/>
                <a:gd name="connsiteX115" fmla="*/ 743796 w 3024845"/>
                <a:gd name="connsiteY115" fmla="*/ 482414 h 1087484"/>
                <a:gd name="connsiteX116" fmla="*/ 746076 w 3024845"/>
                <a:gd name="connsiteY116" fmla="*/ 482414 h 1087484"/>
                <a:gd name="connsiteX117" fmla="*/ 762036 w 3024845"/>
                <a:gd name="connsiteY117" fmla="*/ 482414 h 1087484"/>
                <a:gd name="connsiteX118" fmla="*/ 762036 w 3024845"/>
                <a:gd name="connsiteY118" fmla="*/ 529973 h 1087484"/>
                <a:gd name="connsiteX119" fmla="*/ 763049 w 3024845"/>
                <a:gd name="connsiteY119" fmla="*/ 529973 h 1087484"/>
                <a:gd name="connsiteX120" fmla="*/ 770143 w 3024845"/>
                <a:gd name="connsiteY120" fmla="*/ 529973 h 1087484"/>
                <a:gd name="connsiteX121" fmla="*/ 784330 w 3024845"/>
                <a:gd name="connsiteY121" fmla="*/ 534297 h 1087484"/>
                <a:gd name="connsiteX122" fmla="*/ 784330 w 3024845"/>
                <a:gd name="connsiteY122" fmla="*/ 573209 h 1087484"/>
                <a:gd name="connsiteX123" fmla="*/ 785343 w 3024845"/>
                <a:gd name="connsiteY123" fmla="*/ 573209 h 1087484"/>
                <a:gd name="connsiteX124" fmla="*/ 792436 w 3024845"/>
                <a:gd name="connsiteY124" fmla="*/ 573209 h 1087484"/>
                <a:gd name="connsiteX125" fmla="*/ 792436 w 3024845"/>
                <a:gd name="connsiteY125" fmla="*/ 574830 h 1087484"/>
                <a:gd name="connsiteX126" fmla="*/ 792436 w 3024845"/>
                <a:gd name="connsiteY126" fmla="*/ 586179 h 1087484"/>
                <a:gd name="connsiteX127" fmla="*/ 794463 w 3024845"/>
                <a:gd name="connsiteY127" fmla="*/ 586179 h 1087484"/>
                <a:gd name="connsiteX128" fmla="*/ 808650 w 3024845"/>
                <a:gd name="connsiteY128" fmla="*/ 586179 h 1087484"/>
                <a:gd name="connsiteX129" fmla="*/ 814730 w 3024845"/>
                <a:gd name="connsiteY129" fmla="*/ 592665 h 1087484"/>
                <a:gd name="connsiteX130" fmla="*/ 814730 w 3024845"/>
                <a:gd name="connsiteY130" fmla="*/ 614283 h 1087484"/>
                <a:gd name="connsiteX131" fmla="*/ 817010 w 3024845"/>
                <a:gd name="connsiteY131" fmla="*/ 614283 h 1087484"/>
                <a:gd name="connsiteX132" fmla="*/ 832970 w 3024845"/>
                <a:gd name="connsiteY132" fmla="*/ 614283 h 1087484"/>
                <a:gd name="connsiteX133" fmla="*/ 832970 w 3024845"/>
                <a:gd name="connsiteY133" fmla="*/ 615363 h 1087484"/>
                <a:gd name="connsiteX134" fmla="*/ 832970 w 3024845"/>
                <a:gd name="connsiteY134" fmla="*/ 622930 h 1087484"/>
                <a:gd name="connsiteX135" fmla="*/ 834237 w 3024845"/>
                <a:gd name="connsiteY135" fmla="*/ 622930 h 1087484"/>
                <a:gd name="connsiteX136" fmla="*/ 843104 w 3024845"/>
                <a:gd name="connsiteY136" fmla="*/ 622930 h 1087484"/>
                <a:gd name="connsiteX137" fmla="*/ 843104 w 3024845"/>
                <a:gd name="connsiteY137" fmla="*/ 625091 h 1087484"/>
                <a:gd name="connsiteX138" fmla="*/ 843104 w 3024845"/>
                <a:gd name="connsiteY138" fmla="*/ 640224 h 1087484"/>
                <a:gd name="connsiteX139" fmla="*/ 847157 w 3024845"/>
                <a:gd name="connsiteY139" fmla="*/ 638332 h 1087484"/>
                <a:gd name="connsiteX140" fmla="*/ 847157 w 3024845"/>
                <a:gd name="connsiteY140" fmla="*/ 625091 h 1087484"/>
                <a:gd name="connsiteX141" fmla="*/ 848170 w 3024845"/>
                <a:gd name="connsiteY141" fmla="*/ 625091 h 1087484"/>
                <a:gd name="connsiteX142" fmla="*/ 855264 w 3024845"/>
                <a:gd name="connsiteY142" fmla="*/ 625091 h 1087484"/>
                <a:gd name="connsiteX143" fmla="*/ 855264 w 3024845"/>
                <a:gd name="connsiteY143" fmla="*/ 626713 h 1087484"/>
                <a:gd name="connsiteX144" fmla="*/ 855264 w 3024845"/>
                <a:gd name="connsiteY144" fmla="*/ 638062 h 1087484"/>
                <a:gd name="connsiteX145" fmla="*/ 856024 w 3024845"/>
                <a:gd name="connsiteY145" fmla="*/ 638062 h 1087484"/>
                <a:gd name="connsiteX146" fmla="*/ 861344 w 3024845"/>
                <a:gd name="connsiteY146" fmla="*/ 638062 h 1087484"/>
                <a:gd name="connsiteX147" fmla="*/ 909984 w 3024845"/>
                <a:gd name="connsiteY147" fmla="*/ 633739 h 1087484"/>
                <a:gd name="connsiteX148" fmla="*/ 909984 w 3024845"/>
                <a:gd name="connsiteY148" fmla="*/ 635090 h 1087484"/>
                <a:gd name="connsiteX149" fmla="*/ 909984 w 3024845"/>
                <a:gd name="connsiteY149" fmla="*/ 644547 h 1087484"/>
                <a:gd name="connsiteX150" fmla="*/ 910744 w 3024845"/>
                <a:gd name="connsiteY150" fmla="*/ 644547 h 1087484"/>
                <a:gd name="connsiteX151" fmla="*/ 916065 w 3024845"/>
                <a:gd name="connsiteY151" fmla="*/ 644547 h 1087484"/>
                <a:gd name="connsiteX152" fmla="*/ 916065 w 3024845"/>
                <a:gd name="connsiteY152" fmla="*/ 646709 h 1087484"/>
                <a:gd name="connsiteX153" fmla="*/ 916065 w 3024845"/>
                <a:gd name="connsiteY153" fmla="*/ 661842 h 1087484"/>
                <a:gd name="connsiteX154" fmla="*/ 918091 w 3024845"/>
                <a:gd name="connsiteY154" fmla="*/ 660491 h 1087484"/>
                <a:gd name="connsiteX155" fmla="*/ 932278 w 3024845"/>
                <a:gd name="connsiteY155" fmla="*/ 651033 h 1087484"/>
                <a:gd name="connsiteX156" fmla="*/ 938358 w 3024845"/>
                <a:gd name="connsiteY156" fmla="*/ 609959 h 1087484"/>
                <a:gd name="connsiteX157" fmla="*/ 939118 w 3024845"/>
                <a:gd name="connsiteY157" fmla="*/ 609689 h 1087484"/>
                <a:gd name="connsiteX158" fmla="*/ 944438 w 3024845"/>
                <a:gd name="connsiteY158" fmla="*/ 607797 h 1087484"/>
                <a:gd name="connsiteX159" fmla="*/ 946465 w 3024845"/>
                <a:gd name="connsiteY159" fmla="*/ 538620 h 1087484"/>
                <a:gd name="connsiteX160" fmla="*/ 948492 w 3024845"/>
                <a:gd name="connsiteY160" fmla="*/ 607797 h 1087484"/>
                <a:gd name="connsiteX161" fmla="*/ 949252 w 3024845"/>
                <a:gd name="connsiteY161" fmla="*/ 608067 h 1087484"/>
                <a:gd name="connsiteX162" fmla="*/ 954572 w 3024845"/>
                <a:gd name="connsiteY162" fmla="*/ 609959 h 1087484"/>
                <a:gd name="connsiteX163" fmla="*/ 954572 w 3024845"/>
                <a:gd name="connsiteY163" fmla="*/ 523488 h 1087484"/>
                <a:gd name="connsiteX164" fmla="*/ 958625 w 3024845"/>
                <a:gd name="connsiteY164" fmla="*/ 491061 h 1087484"/>
                <a:gd name="connsiteX165" fmla="*/ 997132 w 3024845"/>
                <a:gd name="connsiteY165" fmla="*/ 491061 h 1087484"/>
                <a:gd name="connsiteX166" fmla="*/ 997132 w 3024845"/>
                <a:gd name="connsiteY166" fmla="*/ 523488 h 1087484"/>
                <a:gd name="connsiteX167" fmla="*/ 997892 w 3024845"/>
                <a:gd name="connsiteY167" fmla="*/ 523488 h 1087484"/>
                <a:gd name="connsiteX168" fmla="*/ 1003212 w 3024845"/>
                <a:gd name="connsiteY168" fmla="*/ 523488 h 1087484"/>
                <a:gd name="connsiteX169" fmla="*/ 1003212 w 3024845"/>
                <a:gd name="connsiteY169" fmla="*/ 441340 h 1087484"/>
                <a:gd name="connsiteX170" fmla="*/ 1004986 w 3024845"/>
                <a:gd name="connsiteY170" fmla="*/ 441340 h 1087484"/>
                <a:gd name="connsiteX171" fmla="*/ 1017399 w 3024845"/>
                <a:gd name="connsiteY171" fmla="*/ 441340 h 1087484"/>
                <a:gd name="connsiteX172" fmla="*/ 1017399 w 3024845"/>
                <a:gd name="connsiteY172" fmla="*/ 439449 h 1087484"/>
                <a:gd name="connsiteX173" fmla="*/ 1017399 w 3024845"/>
                <a:gd name="connsiteY173" fmla="*/ 426208 h 1087484"/>
                <a:gd name="connsiteX174" fmla="*/ 1039693 w 3024845"/>
                <a:gd name="connsiteY174" fmla="*/ 426208 h 1087484"/>
                <a:gd name="connsiteX175" fmla="*/ 1039693 w 3024845"/>
                <a:gd name="connsiteY175" fmla="*/ 425127 h 1087484"/>
                <a:gd name="connsiteX176" fmla="*/ 1039693 w 3024845"/>
                <a:gd name="connsiteY176" fmla="*/ 417561 h 1087484"/>
                <a:gd name="connsiteX177" fmla="*/ 1041466 w 3024845"/>
                <a:gd name="connsiteY177" fmla="*/ 417561 h 1087484"/>
                <a:gd name="connsiteX178" fmla="*/ 1053880 w 3024845"/>
                <a:gd name="connsiteY178" fmla="*/ 417561 h 1087484"/>
                <a:gd name="connsiteX179" fmla="*/ 1053880 w 3024845"/>
                <a:gd name="connsiteY179" fmla="*/ 418642 h 1087484"/>
                <a:gd name="connsiteX180" fmla="*/ 1053880 w 3024845"/>
                <a:gd name="connsiteY180" fmla="*/ 426208 h 1087484"/>
                <a:gd name="connsiteX181" fmla="*/ 1054640 w 3024845"/>
                <a:gd name="connsiteY181" fmla="*/ 426208 h 1087484"/>
                <a:gd name="connsiteX182" fmla="*/ 1059960 w 3024845"/>
                <a:gd name="connsiteY182" fmla="*/ 426208 h 1087484"/>
                <a:gd name="connsiteX183" fmla="*/ 1070093 w 3024845"/>
                <a:gd name="connsiteY183" fmla="*/ 421884 h 1087484"/>
                <a:gd name="connsiteX184" fmla="*/ 1074146 w 3024845"/>
                <a:gd name="connsiteY184" fmla="*/ 425127 h 1087484"/>
                <a:gd name="connsiteX185" fmla="*/ 1074146 w 3024845"/>
                <a:gd name="connsiteY185" fmla="*/ 417561 h 1087484"/>
                <a:gd name="connsiteX186" fmla="*/ 1076426 w 3024845"/>
                <a:gd name="connsiteY186" fmla="*/ 417561 h 1087484"/>
                <a:gd name="connsiteX187" fmla="*/ 1092387 w 3024845"/>
                <a:gd name="connsiteY187" fmla="*/ 417561 h 1087484"/>
                <a:gd name="connsiteX188" fmla="*/ 1092387 w 3024845"/>
                <a:gd name="connsiteY188" fmla="*/ 418642 h 1087484"/>
                <a:gd name="connsiteX189" fmla="*/ 1092387 w 3024845"/>
                <a:gd name="connsiteY189" fmla="*/ 426208 h 1087484"/>
                <a:gd name="connsiteX190" fmla="*/ 1122787 w 3024845"/>
                <a:gd name="connsiteY190" fmla="*/ 426208 h 1087484"/>
                <a:gd name="connsiteX191" fmla="*/ 1122787 w 3024845"/>
                <a:gd name="connsiteY191" fmla="*/ 427829 h 1087484"/>
                <a:gd name="connsiteX192" fmla="*/ 1122787 w 3024845"/>
                <a:gd name="connsiteY192" fmla="*/ 439179 h 1087484"/>
                <a:gd name="connsiteX193" fmla="*/ 1149134 w 3024845"/>
                <a:gd name="connsiteY193" fmla="*/ 439179 h 1087484"/>
                <a:gd name="connsiteX194" fmla="*/ 1149134 w 3024845"/>
                <a:gd name="connsiteY194" fmla="*/ 469443 h 1087484"/>
                <a:gd name="connsiteX195" fmla="*/ 1149894 w 3024845"/>
                <a:gd name="connsiteY195" fmla="*/ 469443 h 1087484"/>
                <a:gd name="connsiteX196" fmla="*/ 1155214 w 3024845"/>
                <a:gd name="connsiteY196" fmla="*/ 469443 h 1087484"/>
                <a:gd name="connsiteX197" fmla="*/ 1155214 w 3024845"/>
                <a:gd name="connsiteY197" fmla="*/ 470524 h 1087484"/>
                <a:gd name="connsiteX198" fmla="*/ 1155214 w 3024845"/>
                <a:gd name="connsiteY198" fmla="*/ 478091 h 1087484"/>
                <a:gd name="connsiteX199" fmla="*/ 1159268 w 3024845"/>
                <a:gd name="connsiteY199" fmla="*/ 508355 h 1087484"/>
                <a:gd name="connsiteX200" fmla="*/ 1160028 w 3024845"/>
                <a:gd name="connsiteY200" fmla="*/ 508355 h 1087484"/>
                <a:gd name="connsiteX201" fmla="*/ 1165348 w 3024845"/>
                <a:gd name="connsiteY201" fmla="*/ 508355 h 1087484"/>
                <a:gd name="connsiteX202" fmla="*/ 1165348 w 3024845"/>
                <a:gd name="connsiteY202" fmla="*/ 509166 h 1087484"/>
                <a:gd name="connsiteX203" fmla="*/ 1165348 w 3024845"/>
                <a:gd name="connsiteY203" fmla="*/ 514841 h 1087484"/>
                <a:gd name="connsiteX204" fmla="*/ 1166361 w 3024845"/>
                <a:gd name="connsiteY204" fmla="*/ 514841 h 1087484"/>
                <a:gd name="connsiteX205" fmla="*/ 1173454 w 3024845"/>
                <a:gd name="connsiteY205" fmla="*/ 514841 h 1087484"/>
                <a:gd name="connsiteX206" fmla="*/ 1173454 w 3024845"/>
                <a:gd name="connsiteY206" fmla="*/ 545106 h 1087484"/>
                <a:gd name="connsiteX207" fmla="*/ 1175481 w 3024845"/>
                <a:gd name="connsiteY207" fmla="*/ 545106 h 1087484"/>
                <a:gd name="connsiteX208" fmla="*/ 1189668 w 3024845"/>
                <a:gd name="connsiteY208" fmla="*/ 545106 h 1087484"/>
                <a:gd name="connsiteX209" fmla="*/ 1189668 w 3024845"/>
                <a:gd name="connsiteY209" fmla="*/ 568885 h 1087484"/>
                <a:gd name="connsiteX210" fmla="*/ 1191695 w 3024845"/>
                <a:gd name="connsiteY210" fmla="*/ 570506 h 1087484"/>
                <a:gd name="connsiteX211" fmla="*/ 1191695 w 3024845"/>
                <a:gd name="connsiteY211" fmla="*/ 581856 h 1087484"/>
                <a:gd name="connsiteX212" fmla="*/ 1192455 w 3024845"/>
                <a:gd name="connsiteY212" fmla="*/ 581856 h 1087484"/>
                <a:gd name="connsiteX213" fmla="*/ 1197775 w 3024845"/>
                <a:gd name="connsiteY213" fmla="*/ 581856 h 1087484"/>
                <a:gd name="connsiteX214" fmla="*/ 1197775 w 3024845"/>
                <a:gd name="connsiteY214" fmla="*/ 605635 h 1087484"/>
                <a:gd name="connsiteX215" fmla="*/ 1199041 w 3024845"/>
                <a:gd name="connsiteY215" fmla="*/ 605635 h 1087484"/>
                <a:gd name="connsiteX216" fmla="*/ 1207908 w 3024845"/>
                <a:gd name="connsiteY216" fmla="*/ 605635 h 1087484"/>
                <a:gd name="connsiteX217" fmla="*/ 1209935 w 3024845"/>
                <a:gd name="connsiteY217" fmla="*/ 609689 h 1087484"/>
                <a:gd name="connsiteX218" fmla="*/ 1209935 w 3024845"/>
                <a:gd name="connsiteY218" fmla="*/ 622930 h 1087484"/>
                <a:gd name="connsiteX219" fmla="*/ 1211455 w 3024845"/>
                <a:gd name="connsiteY219" fmla="*/ 621038 h 1087484"/>
                <a:gd name="connsiteX220" fmla="*/ 1222095 w 3024845"/>
                <a:gd name="connsiteY220" fmla="*/ 607797 h 1087484"/>
                <a:gd name="connsiteX221" fmla="*/ 1250469 w 3024845"/>
                <a:gd name="connsiteY221" fmla="*/ 607797 h 1087484"/>
                <a:gd name="connsiteX222" fmla="*/ 1250469 w 3024845"/>
                <a:gd name="connsiteY222" fmla="*/ 694268 h 1087484"/>
                <a:gd name="connsiteX223" fmla="*/ 1251229 w 3024845"/>
                <a:gd name="connsiteY223" fmla="*/ 694268 h 1087484"/>
                <a:gd name="connsiteX224" fmla="*/ 1256549 w 3024845"/>
                <a:gd name="connsiteY224" fmla="*/ 694268 h 1087484"/>
                <a:gd name="connsiteX225" fmla="*/ 1257309 w 3024845"/>
                <a:gd name="connsiteY225" fmla="*/ 692917 h 1087484"/>
                <a:gd name="connsiteX226" fmla="*/ 1262629 w 3024845"/>
                <a:gd name="connsiteY226" fmla="*/ 683459 h 1087484"/>
                <a:gd name="connsiteX227" fmla="*/ 1262629 w 3024845"/>
                <a:gd name="connsiteY227" fmla="*/ 685351 h 1087484"/>
                <a:gd name="connsiteX228" fmla="*/ 1262629 w 3024845"/>
                <a:gd name="connsiteY228" fmla="*/ 698592 h 1087484"/>
                <a:gd name="connsiteX229" fmla="*/ 1266682 w 3024845"/>
                <a:gd name="connsiteY229" fmla="*/ 653195 h 1087484"/>
                <a:gd name="connsiteX230" fmla="*/ 1267442 w 3024845"/>
                <a:gd name="connsiteY230" fmla="*/ 653195 h 1087484"/>
                <a:gd name="connsiteX231" fmla="*/ 1272762 w 3024845"/>
                <a:gd name="connsiteY231" fmla="*/ 653195 h 1087484"/>
                <a:gd name="connsiteX232" fmla="*/ 1272762 w 3024845"/>
                <a:gd name="connsiteY232" fmla="*/ 588341 h 1087484"/>
                <a:gd name="connsiteX233" fmla="*/ 1273776 w 3024845"/>
                <a:gd name="connsiteY233" fmla="*/ 588341 h 1087484"/>
                <a:gd name="connsiteX234" fmla="*/ 1280869 w 3024845"/>
                <a:gd name="connsiteY234" fmla="*/ 588341 h 1087484"/>
                <a:gd name="connsiteX235" fmla="*/ 1293029 w 3024845"/>
                <a:gd name="connsiteY235" fmla="*/ 545106 h 1087484"/>
                <a:gd name="connsiteX236" fmla="*/ 1294296 w 3024845"/>
                <a:gd name="connsiteY236" fmla="*/ 545106 h 1087484"/>
                <a:gd name="connsiteX237" fmla="*/ 1303163 w 3024845"/>
                <a:gd name="connsiteY237" fmla="*/ 545106 h 1087484"/>
                <a:gd name="connsiteX238" fmla="*/ 1313296 w 3024845"/>
                <a:gd name="connsiteY238" fmla="*/ 588341 h 1087484"/>
                <a:gd name="connsiteX239" fmla="*/ 1314309 w 3024845"/>
                <a:gd name="connsiteY239" fmla="*/ 588341 h 1087484"/>
                <a:gd name="connsiteX240" fmla="*/ 1321403 w 3024845"/>
                <a:gd name="connsiteY240" fmla="*/ 588341 h 1087484"/>
                <a:gd name="connsiteX241" fmla="*/ 1321403 w 3024845"/>
                <a:gd name="connsiteY241" fmla="*/ 627253 h 1087484"/>
                <a:gd name="connsiteX242" fmla="*/ 1323176 w 3024845"/>
                <a:gd name="connsiteY242" fmla="*/ 627253 h 1087484"/>
                <a:gd name="connsiteX243" fmla="*/ 1335590 w 3024845"/>
                <a:gd name="connsiteY243" fmla="*/ 627253 h 1087484"/>
                <a:gd name="connsiteX244" fmla="*/ 1335590 w 3024845"/>
                <a:gd name="connsiteY244" fmla="*/ 629415 h 1087484"/>
                <a:gd name="connsiteX245" fmla="*/ 1335590 w 3024845"/>
                <a:gd name="connsiteY245" fmla="*/ 644547 h 1087484"/>
                <a:gd name="connsiteX246" fmla="*/ 1339643 w 3024845"/>
                <a:gd name="connsiteY246" fmla="*/ 642386 h 1087484"/>
                <a:gd name="connsiteX247" fmla="*/ 1339643 w 3024845"/>
                <a:gd name="connsiteY247" fmla="*/ 627253 h 1087484"/>
                <a:gd name="connsiteX248" fmla="*/ 1341163 w 3024845"/>
                <a:gd name="connsiteY248" fmla="*/ 627253 h 1087484"/>
                <a:gd name="connsiteX249" fmla="*/ 1351803 w 3024845"/>
                <a:gd name="connsiteY249" fmla="*/ 627253 h 1087484"/>
                <a:gd name="connsiteX250" fmla="*/ 1351803 w 3024845"/>
                <a:gd name="connsiteY250" fmla="*/ 628874 h 1087484"/>
                <a:gd name="connsiteX251" fmla="*/ 1351803 w 3024845"/>
                <a:gd name="connsiteY251" fmla="*/ 640224 h 1087484"/>
                <a:gd name="connsiteX252" fmla="*/ 1382204 w 3024845"/>
                <a:gd name="connsiteY252" fmla="*/ 640224 h 1087484"/>
                <a:gd name="connsiteX253" fmla="*/ 1382204 w 3024845"/>
                <a:gd name="connsiteY253" fmla="*/ 603474 h 1087484"/>
                <a:gd name="connsiteX254" fmla="*/ 1383470 w 3024845"/>
                <a:gd name="connsiteY254" fmla="*/ 603474 h 1087484"/>
                <a:gd name="connsiteX255" fmla="*/ 1392337 w 3024845"/>
                <a:gd name="connsiteY255" fmla="*/ 603474 h 1087484"/>
                <a:gd name="connsiteX256" fmla="*/ 1392337 w 3024845"/>
                <a:gd name="connsiteY256" fmla="*/ 625091 h 1087484"/>
                <a:gd name="connsiteX257" fmla="*/ 1394364 w 3024845"/>
                <a:gd name="connsiteY257" fmla="*/ 592665 h 1087484"/>
                <a:gd name="connsiteX258" fmla="*/ 1416657 w 3024845"/>
                <a:gd name="connsiteY258" fmla="*/ 592665 h 1087484"/>
                <a:gd name="connsiteX259" fmla="*/ 1416657 w 3024845"/>
                <a:gd name="connsiteY259" fmla="*/ 591043 h 1087484"/>
                <a:gd name="connsiteX260" fmla="*/ 1416657 w 3024845"/>
                <a:gd name="connsiteY260" fmla="*/ 579694 h 1087484"/>
                <a:gd name="connsiteX261" fmla="*/ 1417417 w 3024845"/>
                <a:gd name="connsiteY261" fmla="*/ 579694 h 1087484"/>
                <a:gd name="connsiteX262" fmla="*/ 1422737 w 3024845"/>
                <a:gd name="connsiteY262" fmla="*/ 579694 h 1087484"/>
                <a:gd name="connsiteX263" fmla="*/ 1422737 w 3024845"/>
                <a:gd name="connsiteY263" fmla="*/ 577803 h 1087484"/>
                <a:gd name="connsiteX264" fmla="*/ 1422737 w 3024845"/>
                <a:gd name="connsiteY264" fmla="*/ 564562 h 1087484"/>
                <a:gd name="connsiteX265" fmla="*/ 1426791 w 3024845"/>
                <a:gd name="connsiteY265" fmla="*/ 571047 h 1087484"/>
                <a:gd name="connsiteX266" fmla="*/ 1429071 w 3024845"/>
                <a:gd name="connsiteY266" fmla="*/ 571047 h 1087484"/>
                <a:gd name="connsiteX267" fmla="*/ 1445031 w 3024845"/>
                <a:gd name="connsiteY267" fmla="*/ 571047 h 1087484"/>
                <a:gd name="connsiteX268" fmla="*/ 1445031 w 3024845"/>
                <a:gd name="connsiteY268" fmla="*/ 570236 h 1087484"/>
                <a:gd name="connsiteX269" fmla="*/ 1445031 w 3024845"/>
                <a:gd name="connsiteY269" fmla="*/ 564562 h 1087484"/>
                <a:gd name="connsiteX270" fmla="*/ 1445791 w 3024845"/>
                <a:gd name="connsiteY270" fmla="*/ 564562 h 1087484"/>
                <a:gd name="connsiteX271" fmla="*/ 1451111 w 3024845"/>
                <a:gd name="connsiteY271" fmla="*/ 564562 h 1087484"/>
                <a:gd name="connsiteX272" fmla="*/ 1451111 w 3024845"/>
                <a:gd name="connsiteY272" fmla="*/ 565913 h 1087484"/>
                <a:gd name="connsiteX273" fmla="*/ 1451111 w 3024845"/>
                <a:gd name="connsiteY273" fmla="*/ 575371 h 1087484"/>
                <a:gd name="connsiteX274" fmla="*/ 1489618 w 3024845"/>
                <a:gd name="connsiteY274" fmla="*/ 575371 h 1087484"/>
                <a:gd name="connsiteX275" fmla="*/ 1489618 w 3024845"/>
                <a:gd name="connsiteY275" fmla="*/ 713724 h 1087484"/>
                <a:gd name="connsiteX276" fmla="*/ 1491138 w 3024845"/>
                <a:gd name="connsiteY276" fmla="*/ 713724 h 1087484"/>
                <a:gd name="connsiteX277" fmla="*/ 1501778 w 3024845"/>
                <a:gd name="connsiteY277" fmla="*/ 713724 h 1087484"/>
                <a:gd name="connsiteX278" fmla="*/ 1501778 w 3024845"/>
                <a:gd name="connsiteY278" fmla="*/ 700754 h 1087484"/>
                <a:gd name="connsiteX279" fmla="*/ 1505832 w 3024845"/>
                <a:gd name="connsiteY279" fmla="*/ 700754 h 1087484"/>
                <a:gd name="connsiteX280" fmla="*/ 1505832 w 3024845"/>
                <a:gd name="connsiteY280" fmla="*/ 713724 h 1087484"/>
                <a:gd name="connsiteX281" fmla="*/ 1536232 w 3024845"/>
                <a:gd name="connsiteY281" fmla="*/ 713724 h 1087484"/>
                <a:gd name="connsiteX282" fmla="*/ 1536232 w 3024845"/>
                <a:gd name="connsiteY282" fmla="*/ 683459 h 1087484"/>
                <a:gd name="connsiteX283" fmla="*/ 1548392 w 3024845"/>
                <a:gd name="connsiteY283" fmla="*/ 683459 h 1087484"/>
                <a:gd name="connsiteX284" fmla="*/ 1560552 w 3024845"/>
                <a:gd name="connsiteY284" fmla="*/ 681298 h 1087484"/>
                <a:gd name="connsiteX285" fmla="*/ 1564606 w 3024845"/>
                <a:gd name="connsiteY285" fmla="*/ 683459 h 1087484"/>
                <a:gd name="connsiteX286" fmla="*/ 1574739 w 3024845"/>
                <a:gd name="connsiteY286" fmla="*/ 683459 h 1087484"/>
                <a:gd name="connsiteX287" fmla="*/ 1574739 w 3024845"/>
                <a:gd name="connsiteY287" fmla="*/ 713724 h 1087484"/>
                <a:gd name="connsiteX288" fmla="*/ 1582846 w 3024845"/>
                <a:gd name="connsiteY288" fmla="*/ 713724 h 1087484"/>
                <a:gd name="connsiteX289" fmla="*/ 1582846 w 3024845"/>
                <a:gd name="connsiteY289" fmla="*/ 731019 h 1087484"/>
                <a:gd name="connsiteX290" fmla="*/ 1592182 w 3024845"/>
                <a:gd name="connsiteY290" fmla="*/ 731924 h 1087484"/>
                <a:gd name="connsiteX291" fmla="*/ 1605140 w 3024845"/>
                <a:gd name="connsiteY291" fmla="*/ 731924 h 1087484"/>
                <a:gd name="connsiteX292" fmla="*/ 1605140 w 3024845"/>
                <a:gd name="connsiteY292" fmla="*/ 715886 h 1087484"/>
                <a:gd name="connsiteX293" fmla="*/ 1673096 w 3024845"/>
                <a:gd name="connsiteY293" fmla="*/ 715886 h 1087484"/>
                <a:gd name="connsiteX294" fmla="*/ 1673096 w 3024845"/>
                <a:gd name="connsiteY294" fmla="*/ 630633 h 1087484"/>
                <a:gd name="connsiteX295" fmla="*/ 1745104 w 3024845"/>
                <a:gd name="connsiteY295" fmla="*/ 630633 h 1087484"/>
                <a:gd name="connsiteX296" fmla="*/ 1745104 w 3024845"/>
                <a:gd name="connsiteY296" fmla="*/ 709401 h 1087484"/>
                <a:gd name="connsiteX297" fmla="*/ 1747008 w 3024845"/>
                <a:gd name="connsiteY297" fmla="*/ 709401 h 1087484"/>
                <a:gd name="connsiteX298" fmla="*/ 1748250 w 3024845"/>
                <a:gd name="connsiteY298" fmla="*/ 731924 h 1087484"/>
                <a:gd name="connsiteX299" fmla="*/ 1757926 w 3024845"/>
                <a:gd name="connsiteY299" fmla="*/ 731924 h 1087484"/>
                <a:gd name="connsiteX300" fmla="*/ 1759168 w 3024845"/>
                <a:gd name="connsiteY300" fmla="*/ 709401 h 1087484"/>
                <a:gd name="connsiteX301" fmla="*/ 1765248 w 3024845"/>
                <a:gd name="connsiteY301" fmla="*/ 709401 h 1087484"/>
                <a:gd name="connsiteX302" fmla="*/ 1766490 w 3024845"/>
                <a:gd name="connsiteY302" fmla="*/ 731924 h 1087484"/>
                <a:gd name="connsiteX303" fmla="*/ 1817112 w 3024845"/>
                <a:gd name="connsiteY303" fmla="*/ 731924 h 1087484"/>
                <a:gd name="connsiteX304" fmla="*/ 1817112 w 3024845"/>
                <a:gd name="connsiteY304" fmla="*/ 568896 h 1087484"/>
                <a:gd name="connsiteX305" fmla="*/ 2014439 w 3024845"/>
                <a:gd name="connsiteY305" fmla="*/ 568896 h 1087484"/>
                <a:gd name="connsiteX306" fmla="*/ 2014439 w 3024845"/>
                <a:gd name="connsiteY306" fmla="*/ 731924 h 1087484"/>
                <a:gd name="connsiteX307" fmla="*/ 2033136 w 3024845"/>
                <a:gd name="connsiteY307" fmla="*/ 731924 h 1087484"/>
                <a:gd name="connsiteX308" fmla="*/ 2033136 w 3024845"/>
                <a:gd name="connsiteY308" fmla="*/ 649231 h 1087484"/>
                <a:gd name="connsiteX309" fmla="*/ 2128256 w 3024845"/>
                <a:gd name="connsiteY309" fmla="*/ 649231 h 1087484"/>
                <a:gd name="connsiteX310" fmla="*/ 2146266 w 3024845"/>
                <a:gd name="connsiteY310" fmla="*/ 160309 h 1087484"/>
                <a:gd name="connsiteX311" fmla="*/ 2150320 w 3024845"/>
                <a:gd name="connsiteY311" fmla="*/ 88970 h 1087484"/>
                <a:gd name="connsiteX312" fmla="*/ 2152346 w 3024845"/>
                <a:gd name="connsiteY312" fmla="*/ 28441 h 1087484"/>
                <a:gd name="connsiteX313" fmla="*/ 2180720 w 3024845"/>
                <a:gd name="connsiteY313" fmla="*/ 584018 h 1087484"/>
                <a:gd name="connsiteX314" fmla="*/ 2245574 w 3024845"/>
                <a:gd name="connsiteY314" fmla="*/ 584018 h 1087484"/>
                <a:gd name="connsiteX315" fmla="*/ 2245574 w 3024845"/>
                <a:gd name="connsiteY315" fmla="*/ 659680 h 1087484"/>
                <a:gd name="connsiteX316" fmla="*/ 2253681 w 3024845"/>
                <a:gd name="connsiteY316" fmla="*/ 659680 h 1087484"/>
                <a:gd name="connsiteX317" fmla="*/ 2255708 w 3024845"/>
                <a:gd name="connsiteY317" fmla="*/ 653195 h 1087484"/>
                <a:gd name="connsiteX318" fmla="*/ 2261788 w 3024845"/>
                <a:gd name="connsiteY318" fmla="*/ 653195 h 1087484"/>
                <a:gd name="connsiteX319" fmla="*/ 2263815 w 3024845"/>
                <a:gd name="connsiteY319" fmla="*/ 661842 h 1087484"/>
                <a:gd name="connsiteX320" fmla="*/ 2275975 w 3024845"/>
                <a:gd name="connsiteY320" fmla="*/ 661842 h 1087484"/>
                <a:gd name="connsiteX321" fmla="*/ 2275975 w 3024845"/>
                <a:gd name="connsiteY321" fmla="*/ 655356 h 1087484"/>
                <a:gd name="connsiteX322" fmla="*/ 2298268 w 3024845"/>
                <a:gd name="connsiteY322" fmla="*/ 655356 h 1087484"/>
                <a:gd name="connsiteX323" fmla="*/ 2298268 w 3024845"/>
                <a:gd name="connsiteY323" fmla="*/ 661842 h 1087484"/>
                <a:gd name="connsiteX324" fmla="*/ 2318535 w 3024845"/>
                <a:gd name="connsiteY324" fmla="*/ 661842 h 1087484"/>
                <a:gd name="connsiteX325" fmla="*/ 2318535 w 3024845"/>
                <a:gd name="connsiteY325" fmla="*/ 707239 h 1087484"/>
                <a:gd name="connsiteX326" fmla="*/ 2332722 w 3024845"/>
                <a:gd name="connsiteY326" fmla="*/ 707239 h 1087484"/>
                <a:gd name="connsiteX327" fmla="*/ 2332722 w 3024845"/>
                <a:gd name="connsiteY327" fmla="*/ 694268 h 1087484"/>
                <a:gd name="connsiteX328" fmla="*/ 2348936 w 3024845"/>
                <a:gd name="connsiteY328" fmla="*/ 694268 h 1087484"/>
                <a:gd name="connsiteX329" fmla="*/ 2348936 w 3024845"/>
                <a:gd name="connsiteY329" fmla="*/ 514841 h 1087484"/>
                <a:gd name="connsiteX330" fmla="*/ 2355016 w 3024845"/>
                <a:gd name="connsiteY330" fmla="*/ 508355 h 1087484"/>
                <a:gd name="connsiteX331" fmla="*/ 2427977 w 3024845"/>
                <a:gd name="connsiteY331" fmla="*/ 508355 h 1087484"/>
                <a:gd name="connsiteX332" fmla="*/ 2427977 w 3024845"/>
                <a:gd name="connsiteY332" fmla="*/ 517003 h 1087484"/>
                <a:gd name="connsiteX333" fmla="*/ 2438110 w 3024845"/>
                <a:gd name="connsiteY333" fmla="*/ 517003 h 1087484"/>
                <a:gd name="connsiteX334" fmla="*/ 2438110 w 3024845"/>
                <a:gd name="connsiteY334" fmla="*/ 631577 h 1087484"/>
                <a:gd name="connsiteX335" fmla="*/ 2460404 w 3024845"/>
                <a:gd name="connsiteY335" fmla="*/ 631577 h 1087484"/>
                <a:gd name="connsiteX336" fmla="*/ 2460404 w 3024845"/>
                <a:gd name="connsiteY336" fmla="*/ 564562 h 1087484"/>
                <a:gd name="connsiteX337" fmla="*/ 2486751 w 3024845"/>
                <a:gd name="connsiteY337" fmla="*/ 564562 h 1087484"/>
                <a:gd name="connsiteX338" fmla="*/ 2490804 w 3024845"/>
                <a:gd name="connsiteY338" fmla="*/ 560238 h 1087484"/>
                <a:gd name="connsiteX339" fmla="*/ 2498911 w 3024845"/>
                <a:gd name="connsiteY339" fmla="*/ 560238 h 1087484"/>
                <a:gd name="connsiteX340" fmla="*/ 2502964 w 3024845"/>
                <a:gd name="connsiteY340" fmla="*/ 564562 h 1087484"/>
                <a:gd name="connsiteX341" fmla="*/ 2525258 w 3024845"/>
                <a:gd name="connsiteY341" fmla="*/ 564562 h 1087484"/>
                <a:gd name="connsiteX342" fmla="*/ 2525258 w 3024845"/>
                <a:gd name="connsiteY342" fmla="*/ 447826 h 1087484"/>
                <a:gd name="connsiteX343" fmla="*/ 2582005 w 3024845"/>
                <a:gd name="connsiteY343" fmla="*/ 437017 h 1087484"/>
                <a:gd name="connsiteX344" fmla="*/ 2582005 w 3024845"/>
                <a:gd name="connsiteY344" fmla="*/ 438098 h 1087484"/>
                <a:gd name="connsiteX345" fmla="*/ 2582005 w 3024845"/>
                <a:gd name="connsiteY345" fmla="*/ 445664 h 1087484"/>
                <a:gd name="connsiteX346" fmla="*/ 2608352 w 3024845"/>
                <a:gd name="connsiteY346" fmla="*/ 445664 h 1087484"/>
                <a:gd name="connsiteX347" fmla="*/ 2608352 w 3024845"/>
                <a:gd name="connsiteY347" fmla="*/ 700754 h 1087484"/>
                <a:gd name="connsiteX348" fmla="*/ 2630646 w 3024845"/>
                <a:gd name="connsiteY348" fmla="*/ 700754 h 1087484"/>
                <a:gd name="connsiteX349" fmla="*/ 2630646 w 3024845"/>
                <a:gd name="connsiteY349" fmla="*/ 696430 h 1087484"/>
                <a:gd name="connsiteX350" fmla="*/ 2642806 w 3024845"/>
                <a:gd name="connsiteY350" fmla="*/ 696430 h 1087484"/>
                <a:gd name="connsiteX351" fmla="*/ 2642806 w 3024845"/>
                <a:gd name="connsiteY351" fmla="*/ 700754 h 1087484"/>
                <a:gd name="connsiteX352" fmla="*/ 2667126 w 3024845"/>
                <a:gd name="connsiteY352" fmla="*/ 700754 h 1087484"/>
                <a:gd name="connsiteX353" fmla="*/ 2667126 w 3024845"/>
                <a:gd name="connsiteY353" fmla="*/ 687783 h 1087484"/>
                <a:gd name="connsiteX354" fmla="*/ 2695500 w 3024845"/>
                <a:gd name="connsiteY354" fmla="*/ 687783 h 1087484"/>
                <a:gd name="connsiteX355" fmla="*/ 2707660 w 3024845"/>
                <a:gd name="connsiteY355" fmla="*/ 683459 h 1087484"/>
                <a:gd name="connsiteX356" fmla="*/ 2727927 w 3024845"/>
                <a:gd name="connsiteY356" fmla="*/ 687783 h 1087484"/>
                <a:gd name="connsiteX357" fmla="*/ 2727927 w 3024845"/>
                <a:gd name="connsiteY357" fmla="*/ 670489 h 1087484"/>
                <a:gd name="connsiteX358" fmla="*/ 2736034 w 3024845"/>
                <a:gd name="connsiteY358" fmla="*/ 670489 h 1087484"/>
                <a:gd name="connsiteX359" fmla="*/ 2736034 w 3024845"/>
                <a:gd name="connsiteY359" fmla="*/ 657518 h 1087484"/>
                <a:gd name="connsiteX360" fmla="*/ 2792781 w 3024845"/>
                <a:gd name="connsiteY360" fmla="*/ 657518 h 1087484"/>
                <a:gd name="connsiteX361" fmla="*/ 2792781 w 3024845"/>
                <a:gd name="connsiteY361" fmla="*/ 627253 h 1087484"/>
                <a:gd name="connsiteX362" fmla="*/ 2811021 w 3024845"/>
                <a:gd name="connsiteY362" fmla="*/ 627253 h 1087484"/>
                <a:gd name="connsiteX363" fmla="*/ 2811021 w 3024845"/>
                <a:gd name="connsiteY363" fmla="*/ 620768 h 1087484"/>
                <a:gd name="connsiteX364" fmla="*/ 2823181 w 3024845"/>
                <a:gd name="connsiteY364" fmla="*/ 620768 h 1087484"/>
                <a:gd name="connsiteX365" fmla="*/ 2823181 w 3024845"/>
                <a:gd name="connsiteY365" fmla="*/ 627253 h 1087484"/>
                <a:gd name="connsiteX366" fmla="*/ 2839395 w 3024845"/>
                <a:gd name="connsiteY366" fmla="*/ 627253 h 1087484"/>
                <a:gd name="connsiteX367" fmla="*/ 2839395 w 3024845"/>
                <a:gd name="connsiteY367" fmla="*/ 676974 h 1087484"/>
                <a:gd name="connsiteX368" fmla="*/ 2871822 w 3024845"/>
                <a:gd name="connsiteY368" fmla="*/ 676974 h 1087484"/>
                <a:gd name="connsiteX369" fmla="*/ 2871822 w 3024845"/>
                <a:gd name="connsiteY369" fmla="*/ 651033 h 1087484"/>
                <a:gd name="connsiteX370" fmla="*/ 2910329 w 3024845"/>
                <a:gd name="connsiteY370" fmla="*/ 651033 h 1087484"/>
                <a:gd name="connsiteX371" fmla="*/ 2910329 w 3024845"/>
                <a:gd name="connsiteY371" fmla="*/ 620768 h 1087484"/>
                <a:gd name="connsiteX372" fmla="*/ 2958970 w 3024845"/>
                <a:gd name="connsiteY372" fmla="*/ 620768 h 1087484"/>
                <a:gd name="connsiteX373" fmla="*/ 2958970 w 3024845"/>
                <a:gd name="connsiteY373" fmla="*/ 731924 h 1087484"/>
                <a:gd name="connsiteX374" fmla="*/ 2958970 w 3024845"/>
                <a:gd name="connsiteY374" fmla="*/ 745703 h 1087484"/>
                <a:gd name="connsiteX375" fmla="*/ 3024845 w 3024845"/>
                <a:gd name="connsiteY375" fmla="*/ 745703 h 1087484"/>
                <a:gd name="connsiteX376" fmla="*/ 3024845 w 3024845"/>
                <a:gd name="connsiteY376" fmla="*/ 1087484 h 1087484"/>
                <a:gd name="connsiteX377" fmla="*/ 2054 w 3024845"/>
                <a:gd name="connsiteY377" fmla="*/ 1085151 h 1087484"/>
                <a:gd name="connsiteX378" fmla="*/ 0 w 3024845"/>
                <a:gd name="connsiteY378" fmla="*/ 651033 h 1087484"/>
                <a:gd name="connsiteX379" fmla="*/ 20267 w 3024845"/>
                <a:gd name="connsiteY379" fmla="*/ 651033 h 1087484"/>
                <a:gd name="connsiteX380" fmla="*/ 20774 w 3024845"/>
                <a:gd name="connsiteY380" fmla="*/ 649952 h 1087484"/>
                <a:gd name="connsiteX381" fmla="*/ 24320 w 3024845"/>
                <a:gd name="connsiteY381" fmla="*/ 642386 h 1087484"/>
                <a:gd name="connsiteX382" fmla="*/ 26094 w 3024845"/>
                <a:gd name="connsiteY382" fmla="*/ 642656 h 1087484"/>
                <a:gd name="connsiteX383" fmla="*/ 38507 w 3024845"/>
                <a:gd name="connsiteY383" fmla="*/ 644547 h 1087484"/>
                <a:gd name="connsiteX384" fmla="*/ 39014 w 3024845"/>
                <a:gd name="connsiteY384" fmla="*/ 645899 h 1087484"/>
                <a:gd name="connsiteX385" fmla="*/ 42560 w 3024845"/>
                <a:gd name="connsiteY385" fmla="*/ 655356 h 1087484"/>
                <a:gd name="connsiteX386" fmla="*/ 68907 w 3024845"/>
                <a:gd name="connsiteY386" fmla="*/ 657518 h 1087484"/>
                <a:gd name="connsiteX387" fmla="*/ 68907 w 3024845"/>
                <a:gd name="connsiteY387" fmla="*/ 534297 h 1087484"/>
                <a:gd name="connsiteX388" fmla="*/ 70934 w 3024845"/>
                <a:gd name="connsiteY388" fmla="*/ 534297 h 1087484"/>
                <a:gd name="connsiteX389" fmla="*/ 85121 w 3024845"/>
                <a:gd name="connsiteY389" fmla="*/ 534297 h 1087484"/>
                <a:gd name="connsiteX390" fmla="*/ 85121 w 3024845"/>
                <a:gd name="connsiteY390" fmla="*/ 398105 h 1087484"/>
                <a:gd name="connsiteX391" fmla="*/ 86894 w 3024845"/>
                <a:gd name="connsiteY391" fmla="*/ 398105 h 1087484"/>
                <a:gd name="connsiteX392" fmla="*/ 99308 w 3024845"/>
                <a:gd name="connsiteY392" fmla="*/ 398105 h 1087484"/>
                <a:gd name="connsiteX393" fmla="*/ 99308 w 3024845"/>
                <a:gd name="connsiteY393" fmla="*/ 283531 h 1087484"/>
                <a:gd name="connsiteX394" fmla="*/ 103361 w 3024845"/>
                <a:gd name="connsiteY394" fmla="*/ 255427 h 1087484"/>
                <a:gd name="connsiteX395" fmla="*/ 105388 w 3024845"/>
                <a:gd name="connsiteY395" fmla="*/ 255427 h 1087484"/>
                <a:gd name="connsiteX396" fmla="*/ 119575 w 3024845"/>
                <a:gd name="connsiteY396" fmla="*/ 255427 h 1087484"/>
                <a:gd name="connsiteX0" fmla="*/ 119575 w 3024845"/>
                <a:gd name="connsiteY0" fmla="*/ 200101 h 1032158"/>
                <a:gd name="connsiteX1" fmla="*/ 200642 w 3024845"/>
                <a:gd name="connsiteY1" fmla="*/ 197940 h 1032158"/>
                <a:gd name="connsiteX2" fmla="*/ 202669 w 3024845"/>
                <a:gd name="connsiteY2" fmla="*/ 197940 h 1032158"/>
                <a:gd name="connsiteX3" fmla="*/ 216856 w 3024845"/>
                <a:gd name="connsiteY3" fmla="*/ 197940 h 1032158"/>
                <a:gd name="connsiteX4" fmla="*/ 216856 w 3024845"/>
                <a:gd name="connsiteY4" fmla="*/ 221719 h 1032158"/>
                <a:gd name="connsiteX5" fmla="*/ 217363 w 3024845"/>
                <a:gd name="connsiteY5" fmla="*/ 222530 h 1032158"/>
                <a:gd name="connsiteX6" fmla="*/ 220909 w 3024845"/>
                <a:gd name="connsiteY6" fmla="*/ 228205 h 1032158"/>
                <a:gd name="connsiteX7" fmla="*/ 220909 w 3024845"/>
                <a:gd name="connsiteY7" fmla="*/ 342779 h 1032158"/>
                <a:gd name="connsiteX8" fmla="*/ 223189 w 3024845"/>
                <a:gd name="connsiteY8" fmla="*/ 342779 h 1032158"/>
                <a:gd name="connsiteX9" fmla="*/ 239150 w 3024845"/>
                <a:gd name="connsiteY9" fmla="*/ 342779 h 1032158"/>
                <a:gd name="connsiteX10" fmla="*/ 239150 w 3024845"/>
                <a:gd name="connsiteY10" fmla="*/ 483294 h 1032158"/>
                <a:gd name="connsiteX11" fmla="*/ 240670 w 3024845"/>
                <a:gd name="connsiteY11" fmla="*/ 483024 h 1032158"/>
                <a:gd name="connsiteX12" fmla="*/ 251310 w 3024845"/>
                <a:gd name="connsiteY12" fmla="*/ 481133 h 1032158"/>
                <a:gd name="connsiteX13" fmla="*/ 249283 w 3024845"/>
                <a:gd name="connsiteY13" fmla="*/ 569765 h 1032158"/>
                <a:gd name="connsiteX14" fmla="*/ 250803 w 3024845"/>
                <a:gd name="connsiteY14" fmla="*/ 570036 h 1032158"/>
                <a:gd name="connsiteX15" fmla="*/ 261443 w 3024845"/>
                <a:gd name="connsiteY15" fmla="*/ 571927 h 1032158"/>
                <a:gd name="connsiteX16" fmla="*/ 261696 w 3024845"/>
                <a:gd name="connsiteY16" fmla="*/ 572738 h 1032158"/>
                <a:gd name="connsiteX17" fmla="*/ 263470 w 3024845"/>
                <a:gd name="connsiteY17" fmla="*/ 578413 h 1032158"/>
                <a:gd name="connsiteX18" fmla="*/ 264230 w 3024845"/>
                <a:gd name="connsiteY18" fmla="*/ 575981 h 1032158"/>
                <a:gd name="connsiteX19" fmla="*/ 269550 w 3024845"/>
                <a:gd name="connsiteY19" fmla="*/ 558957 h 1032158"/>
                <a:gd name="connsiteX20" fmla="*/ 271323 w 3024845"/>
                <a:gd name="connsiteY20" fmla="*/ 558957 h 1032158"/>
                <a:gd name="connsiteX21" fmla="*/ 283737 w 3024845"/>
                <a:gd name="connsiteY21" fmla="*/ 558957 h 1032158"/>
                <a:gd name="connsiteX22" fmla="*/ 283737 w 3024845"/>
                <a:gd name="connsiteY22" fmla="*/ 591383 h 1032158"/>
                <a:gd name="connsiteX23" fmla="*/ 284750 w 3024845"/>
                <a:gd name="connsiteY23" fmla="*/ 591924 h 1032158"/>
                <a:gd name="connsiteX24" fmla="*/ 291844 w 3024845"/>
                <a:gd name="connsiteY24" fmla="*/ 595707 h 1032158"/>
                <a:gd name="connsiteX25" fmla="*/ 291844 w 3024845"/>
                <a:gd name="connsiteY25" fmla="*/ 597058 h 1032158"/>
                <a:gd name="connsiteX26" fmla="*/ 291844 w 3024845"/>
                <a:gd name="connsiteY26" fmla="*/ 606516 h 1032158"/>
                <a:gd name="connsiteX27" fmla="*/ 336431 w 3024845"/>
                <a:gd name="connsiteY27" fmla="*/ 606516 h 1032158"/>
                <a:gd name="connsiteX28" fmla="*/ 336431 w 3024845"/>
                <a:gd name="connsiteY28" fmla="*/ 607597 h 1032158"/>
                <a:gd name="connsiteX29" fmla="*/ 336431 w 3024845"/>
                <a:gd name="connsiteY29" fmla="*/ 615163 h 1032158"/>
                <a:gd name="connsiteX30" fmla="*/ 338457 w 3024845"/>
                <a:gd name="connsiteY30" fmla="*/ 615163 h 1032158"/>
                <a:gd name="connsiteX31" fmla="*/ 352644 w 3024845"/>
                <a:gd name="connsiteY31" fmla="*/ 615163 h 1032158"/>
                <a:gd name="connsiteX32" fmla="*/ 352644 w 3024845"/>
                <a:gd name="connsiteY32" fmla="*/ 584898 h 1032158"/>
                <a:gd name="connsiteX33" fmla="*/ 397231 w 3024845"/>
                <a:gd name="connsiteY33" fmla="*/ 584898 h 1032158"/>
                <a:gd name="connsiteX34" fmla="*/ 397231 w 3024845"/>
                <a:gd name="connsiteY34" fmla="*/ 583547 h 1032158"/>
                <a:gd name="connsiteX35" fmla="*/ 397231 w 3024845"/>
                <a:gd name="connsiteY35" fmla="*/ 574089 h 1032158"/>
                <a:gd name="connsiteX36" fmla="*/ 398245 w 3024845"/>
                <a:gd name="connsiteY36" fmla="*/ 574089 h 1032158"/>
                <a:gd name="connsiteX37" fmla="*/ 405338 w 3024845"/>
                <a:gd name="connsiteY37" fmla="*/ 574089 h 1032158"/>
                <a:gd name="connsiteX38" fmla="*/ 405338 w 3024845"/>
                <a:gd name="connsiteY38" fmla="*/ 572198 h 1032158"/>
                <a:gd name="connsiteX39" fmla="*/ 405338 w 3024845"/>
                <a:gd name="connsiteY39" fmla="*/ 558957 h 1032158"/>
                <a:gd name="connsiteX40" fmla="*/ 406098 w 3024845"/>
                <a:gd name="connsiteY40" fmla="*/ 558957 h 1032158"/>
                <a:gd name="connsiteX41" fmla="*/ 411418 w 3024845"/>
                <a:gd name="connsiteY41" fmla="*/ 558957 h 1032158"/>
                <a:gd name="connsiteX42" fmla="*/ 411418 w 3024845"/>
                <a:gd name="connsiteY42" fmla="*/ 557876 h 1032158"/>
                <a:gd name="connsiteX43" fmla="*/ 411418 w 3024845"/>
                <a:gd name="connsiteY43" fmla="*/ 550309 h 1032158"/>
                <a:gd name="connsiteX44" fmla="*/ 413445 w 3024845"/>
                <a:gd name="connsiteY44" fmla="*/ 550309 h 1032158"/>
                <a:gd name="connsiteX45" fmla="*/ 427632 w 3024845"/>
                <a:gd name="connsiteY45" fmla="*/ 550309 h 1032158"/>
                <a:gd name="connsiteX46" fmla="*/ 427632 w 3024845"/>
                <a:gd name="connsiteY46" fmla="*/ 551390 h 1032158"/>
                <a:gd name="connsiteX47" fmla="*/ 427632 w 3024845"/>
                <a:gd name="connsiteY47" fmla="*/ 558957 h 1032158"/>
                <a:gd name="connsiteX48" fmla="*/ 449925 w 3024845"/>
                <a:gd name="connsiteY48" fmla="*/ 558957 h 1032158"/>
                <a:gd name="connsiteX49" fmla="*/ 449925 w 3024845"/>
                <a:gd name="connsiteY49" fmla="*/ 557065 h 1032158"/>
                <a:gd name="connsiteX50" fmla="*/ 449925 w 3024845"/>
                <a:gd name="connsiteY50" fmla="*/ 543824 h 1032158"/>
                <a:gd name="connsiteX51" fmla="*/ 451699 w 3024845"/>
                <a:gd name="connsiteY51" fmla="*/ 543824 h 1032158"/>
                <a:gd name="connsiteX52" fmla="*/ 464112 w 3024845"/>
                <a:gd name="connsiteY52" fmla="*/ 543824 h 1032158"/>
                <a:gd name="connsiteX53" fmla="*/ 464112 w 3024845"/>
                <a:gd name="connsiteY53" fmla="*/ 567604 h 1032158"/>
                <a:gd name="connsiteX54" fmla="*/ 465126 w 3024845"/>
                <a:gd name="connsiteY54" fmla="*/ 567604 h 1032158"/>
                <a:gd name="connsiteX55" fmla="*/ 472219 w 3024845"/>
                <a:gd name="connsiteY55" fmla="*/ 567604 h 1032158"/>
                <a:gd name="connsiteX56" fmla="*/ 472219 w 3024845"/>
                <a:gd name="connsiteY56" fmla="*/ 566523 h 1032158"/>
                <a:gd name="connsiteX57" fmla="*/ 472219 w 3024845"/>
                <a:gd name="connsiteY57" fmla="*/ 558957 h 1032158"/>
                <a:gd name="connsiteX58" fmla="*/ 473992 w 3024845"/>
                <a:gd name="connsiteY58" fmla="*/ 558957 h 1032158"/>
                <a:gd name="connsiteX59" fmla="*/ 486406 w 3024845"/>
                <a:gd name="connsiteY59" fmla="*/ 558957 h 1032158"/>
                <a:gd name="connsiteX60" fmla="*/ 486406 w 3024845"/>
                <a:gd name="connsiteY60" fmla="*/ 584898 h 1032158"/>
                <a:gd name="connsiteX61" fmla="*/ 488433 w 3024845"/>
                <a:gd name="connsiteY61" fmla="*/ 584898 h 1032158"/>
                <a:gd name="connsiteX62" fmla="*/ 502619 w 3024845"/>
                <a:gd name="connsiteY62" fmla="*/ 584898 h 1032158"/>
                <a:gd name="connsiteX63" fmla="*/ 502619 w 3024845"/>
                <a:gd name="connsiteY63" fmla="*/ 586519 h 1032158"/>
                <a:gd name="connsiteX64" fmla="*/ 502619 w 3024845"/>
                <a:gd name="connsiteY64" fmla="*/ 597869 h 1032158"/>
                <a:gd name="connsiteX65" fmla="*/ 503379 w 3024845"/>
                <a:gd name="connsiteY65" fmla="*/ 597869 h 1032158"/>
                <a:gd name="connsiteX66" fmla="*/ 508700 w 3024845"/>
                <a:gd name="connsiteY66" fmla="*/ 597869 h 1032158"/>
                <a:gd name="connsiteX67" fmla="*/ 508700 w 3024845"/>
                <a:gd name="connsiteY67" fmla="*/ 597058 h 1032158"/>
                <a:gd name="connsiteX68" fmla="*/ 508700 w 3024845"/>
                <a:gd name="connsiteY68" fmla="*/ 591383 h 1032158"/>
                <a:gd name="connsiteX69" fmla="*/ 539100 w 3024845"/>
                <a:gd name="connsiteY69" fmla="*/ 591383 h 1032158"/>
                <a:gd name="connsiteX70" fmla="*/ 539100 w 3024845"/>
                <a:gd name="connsiteY70" fmla="*/ 615163 h 1032158"/>
                <a:gd name="connsiteX71" fmla="*/ 540113 w 3024845"/>
                <a:gd name="connsiteY71" fmla="*/ 615163 h 1032158"/>
                <a:gd name="connsiteX72" fmla="*/ 547207 w 3024845"/>
                <a:gd name="connsiteY72" fmla="*/ 615163 h 1032158"/>
                <a:gd name="connsiteX73" fmla="*/ 547207 w 3024845"/>
                <a:gd name="connsiteY73" fmla="*/ 616244 h 1032158"/>
                <a:gd name="connsiteX74" fmla="*/ 547207 w 3024845"/>
                <a:gd name="connsiteY74" fmla="*/ 623810 h 1032158"/>
                <a:gd name="connsiteX75" fmla="*/ 547967 w 3024845"/>
                <a:gd name="connsiteY75" fmla="*/ 623810 h 1032158"/>
                <a:gd name="connsiteX76" fmla="*/ 553287 w 3024845"/>
                <a:gd name="connsiteY76" fmla="*/ 623810 h 1032158"/>
                <a:gd name="connsiteX77" fmla="*/ 553287 w 3024845"/>
                <a:gd name="connsiteY77" fmla="*/ 621648 h 1032158"/>
                <a:gd name="connsiteX78" fmla="*/ 553287 w 3024845"/>
                <a:gd name="connsiteY78" fmla="*/ 606516 h 1032158"/>
                <a:gd name="connsiteX79" fmla="*/ 554300 w 3024845"/>
                <a:gd name="connsiteY79" fmla="*/ 606516 h 1032158"/>
                <a:gd name="connsiteX80" fmla="*/ 561394 w 3024845"/>
                <a:gd name="connsiteY80" fmla="*/ 606516 h 1032158"/>
                <a:gd name="connsiteX81" fmla="*/ 561394 w 3024845"/>
                <a:gd name="connsiteY81" fmla="*/ 607597 h 1032158"/>
                <a:gd name="connsiteX82" fmla="*/ 561394 w 3024845"/>
                <a:gd name="connsiteY82" fmla="*/ 615163 h 1032158"/>
                <a:gd name="connsiteX83" fmla="*/ 566714 w 3024845"/>
                <a:gd name="connsiteY83" fmla="*/ 613170 h 1032158"/>
                <a:gd name="connsiteX84" fmla="*/ 567474 w 3024845"/>
                <a:gd name="connsiteY84" fmla="*/ 612190 h 1032158"/>
                <a:gd name="connsiteX85" fmla="*/ 567474 w 3024845"/>
                <a:gd name="connsiteY85" fmla="*/ 606516 h 1032158"/>
                <a:gd name="connsiteX86" fmla="*/ 605981 w 3024845"/>
                <a:gd name="connsiteY86" fmla="*/ 606516 h 1032158"/>
                <a:gd name="connsiteX87" fmla="*/ 605981 w 3024845"/>
                <a:gd name="connsiteY87" fmla="*/ 630295 h 1032158"/>
                <a:gd name="connsiteX88" fmla="*/ 608007 w 3024845"/>
                <a:gd name="connsiteY88" fmla="*/ 630295 h 1032158"/>
                <a:gd name="connsiteX89" fmla="*/ 622194 w 3024845"/>
                <a:gd name="connsiteY89" fmla="*/ 630295 h 1032158"/>
                <a:gd name="connsiteX90" fmla="*/ 622194 w 3024845"/>
                <a:gd name="connsiteY90" fmla="*/ 631376 h 1032158"/>
                <a:gd name="connsiteX91" fmla="*/ 622194 w 3024845"/>
                <a:gd name="connsiteY91" fmla="*/ 638942 h 1032158"/>
                <a:gd name="connsiteX92" fmla="*/ 623968 w 3024845"/>
                <a:gd name="connsiteY92" fmla="*/ 638942 h 1032158"/>
                <a:gd name="connsiteX93" fmla="*/ 636381 w 3024845"/>
                <a:gd name="connsiteY93" fmla="*/ 638942 h 1032158"/>
                <a:gd name="connsiteX94" fmla="*/ 636381 w 3024845"/>
                <a:gd name="connsiteY94" fmla="*/ 615163 h 1032158"/>
                <a:gd name="connsiteX95" fmla="*/ 637394 w 3024845"/>
                <a:gd name="connsiteY95" fmla="*/ 615163 h 1032158"/>
                <a:gd name="connsiteX96" fmla="*/ 644488 w 3024845"/>
                <a:gd name="connsiteY96" fmla="*/ 615163 h 1032158"/>
                <a:gd name="connsiteX97" fmla="*/ 644488 w 3024845"/>
                <a:gd name="connsiteY97" fmla="*/ 582736 h 1032158"/>
                <a:gd name="connsiteX98" fmla="*/ 645501 w 3024845"/>
                <a:gd name="connsiteY98" fmla="*/ 582736 h 1032158"/>
                <a:gd name="connsiteX99" fmla="*/ 652595 w 3024845"/>
                <a:gd name="connsiteY99" fmla="*/ 582736 h 1032158"/>
                <a:gd name="connsiteX100" fmla="*/ 652595 w 3024845"/>
                <a:gd name="connsiteY100" fmla="*/ 580845 h 1032158"/>
                <a:gd name="connsiteX101" fmla="*/ 652595 w 3024845"/>
                <a:gd name="connsiteY101" fmla="*/ 567604 h 1032158"/>
                <a:gd name="connsiteX102" fmla="*/ 651328 w 3024845"/>
                <a:gd name="connsiteY102" fmla="*/ 565982 h 1032158"/>
                <a:gd name="connsiteX103" fmla="*/ 656648 w 3024845"/>
                <a:gd name="connsiteY103" fmla="*/ 554633 h 1032158"/>
                <a:gd name="connsiteX104" fmla="*/ 664755 w 3024845"/>
                <a:gd name="connsiteY104" fmla="*/ 582736 h 1032158"/>
                <a:gd name="connsiteX105" fmla="*/ 665515 w 3024845"/>
                <a:gd name="connsiteY105" fmla="*/ 582736 h 1032158"/>
                <a:gd name="connsiteX106" fmla="*/ 670835 w 3024845"/>
                <a:gd name="connsiteY106" fmla="*/ 582736 h 1032158"/>
                <a:gd name="connsiteX107" fmla="*/ 670835 w 3024845"/>
                <a:gd name="connsiteY107" fmla="*/ 476809 h 1032158"/>
                <a:gd name="connsiteX108" fmla="*/ 672355 w 3024845"/>
                <a:gd name="connsiteY108" fmla="*/ 476809 h 1032158"/>
                <a:gd name="connsiteX109" fmla="*/ 682995 w 3024845"/>
                <a:gd name="connsiteY109" fmla="*/ 476809 h 1032158"/>
                <a:gd name="connsiteX110" fmla="*/ 682995 w 3024845"/>
                <a:gd name="connsiteY110" fmla="*/ 429250 h 1032158"/>
                <a:gd name="connsiteX111" fmla="*/ 709342 w 3024845"/>
                <a:gd name="connsiteY111" fmla="*/ 429250 h 1032158"/>
                <a:gd name="connsiteX112" fmla="*/ 709342 w 3024845"/>
                <a:gd name="connsiteY112" fmla="*/ 407632 h 1032158"/>
                <a:gd name="connsiteX113" fmla="*/ 743796 w 3024845"/>
                <a:gd name="connsiteY113" fmla="*/ 407632 h 1032158"/>
                <a:gd name="connsiteX114" fmla="*/ 743796 w 3024845"/>
                <a:gd name="connsiteY114" fmla="*/ 410064 h 1032158"/>
                <a:gd name="connsiteX115" fmla="*/ 743796 w 3024845"/>
                <a:gd name="connsiteY115" fmla="*/ 427088 h 1032158"/>
                <a:gd name="connsiteX116" fmla="*/ 746076 w 3024845"/>
                <a:gd name="connsiteY116" fmla="*/ 427088 h 1032158"/>
                <a:gd name="connsiteX117" fmla="*/ 762036 w 3024845"/>
                <a:gd name="connsiteY117" fmla="*/ 427088 h 1032158"/>
                <a:gd name="connsiteX118" fmla="*/ 762036 w 3024845"/>
                <a:gd name="connsiteY118" fmla="*/ 474647 h 1032158"/>
                <a:gd name="connsiteX119" fmla="*/ 763049 w 3024845"/>
                <a:gd name="connsiteY119" fmla="*/ 474647 h 1032158"/>
                <a:gd name="connsiteX120" fmla="*/ 770143 w 3024845"/>
                <a:gd name="connsiteY120" fmla="*/ 474647 h 1032158"/>
                <a:gd name="connsiteX121" fmla="*/ 784330 w 3024845"/>
                <a:gd name="connsiteY121" fmla="*/ 478971 h 1032158"/>
                <a:gd name="connsiteX122" fmla="*/ 784330 w 3024845"/>
                <a:gd name="connsiteY122" fmla="*/ 517883 h 1032158"/>
                <a:gd name="connsiteX123" fmla="*/ 785343 w 3024845"/>
                <a:gd name="connsiteY123" fmla="*/ 517883 h 1032158"/>
                <a:gd name="connsiteX124" fmla="*/ 792436 w 3024845"/>
                <a:gd name="connsiteY124" fmla="*/ 517883 h 1032158"/>
                <a:gd name="connsiteX125" fmla="*/ 792436 w 3024845"/>
                <a:gd name="connsiteY125" fmla="*/ 519504 h 1032158"/>
                <a:gd name="connsiteX126" fmla="*/ 792436 w 3024845"/>
                <a:gd name="connsiteY126" fmla="*/ 530853 h 1032158"/>
                <a:gd name="connsiteX127" fmla="*/ 794463 w 3024845"/>
                <a:gd name="connsiteY127" fmla="*/ 530853 h 1032158"/>
                <a:gd name="connsiteX128" fmla="*/ 808650 w 3024845"/>
                <a:gd name="connsiteY128" fmla="*/ 530853 h 1032158"/>
                <a:gd name="connsiteX129" fmla="*/ 814730 w 3024845"/>
                <a:gd name="connsiteY129" fmla="*/ 537339 h 1032158"/>
                <a:gd name="connsiteX130" fmla="*/ 814730 w 3024845"/>
                <a:gd name="connsiteY130" fmla="*/ 558957 h 1032158"/>
                <a:gd name="connsiteX131" fmla="*/ 817010 w 3024845"/>
                <a:gd name="connsiteY131" fmla="*/ 558957 h 1032158"/>
                <a:gd name="connsiteX132" fmla="*/ 832970 w 3024845"/>
                <a:gd name="connsiteY132" fmla="*/ 558957 h 1032158"/>
                <a:gd name="connsiteX133" fmla="*/ 832970 w 3024845"/>
                <a:gd name="connsiteY133" fmla="*/ 560037 h 1032158"/>
                <a:gd name="connsiteX134" fmla="*/ 832970 w 3024845"/>
                <a:gd name="connsiteY134" fmla="*/ 567604 h 1032158"/>
                <a:gd name="connsiteX135" fmla="*/ 834237 w 3024845"/>
                <a:gd name="connsiteY135" fmla="*/ 567604 h 1032158"/>
                <a:gd name="connsiteX136" fmla="*/ 843104 w 3024845"/>
                <a:gd name="connsiteY136" fmla="*/ 567604 h 1032158"/>
                <a:gd name="connsiteX137" fmla="*/ 843104 w 3024845"/>
                <a:gd name="connsiteY137" fmla="*/ 569765 h 1032158"/>
                <a:gd name="connsiteX138" fmla="*/ 843104 w 3024845"/>
                <a:gd name="connsiteY138" fmla="*/ 584898 h 1032158"/>
                <a:gd name="connsiteX139" fmla="*/ 847157 w 3024845"/>
                <a:gd name="connsiteY139" fmla="*/ 583006 h 1032158"/>
                <a:gd name="connsiteX140" fmla="*/ 847157 w 3024845"/>
                <a:gd name="connsiteY140" fmla="*/ 569765 h 1032158"/>
                <a:gd name="connsiteX141" fmla="*/ 848170 w 3024845"/>
                <a:gd name="connsiteY141" fmla="*/ 569765 h 1032158"/>
                <a:gd name="connsiteX142" fmla="*/ 855264 w 3024845"/>
                <a:gd name="connsiteY142" fmla="*/ 569765 h 1032158"/>
                <a:gd name="connsiteX143" fmla="*/ 855264 w 3024845"/>
                <a:gd name="connsiteY143" fmla="*/ 571387 h 1032158"/>
                <a:gd name="connsiteX144" fmla="*/ 855264 w 3024845"/>
                <a:gd name="connsiteY144" fmla="*/ 582736 h 1032158"/>
                <a:gd name="connsiteX145" fmla="*/ 856024 w 3024845"/>
                <a:gd name="connsiteY145" fmla="*/ 582736 h 1032158"/>
                <a:gd name="connsiteX146" fmla="*/ 861344 w 3024845"/>
                <a:gd name="connsiteY146" fmla="*/ 582736 h 1032158"/>
                <a:gd name="connsiteX147" fmla="*/ 909984 w 3024845"/>
                <a:gd name="connsiteY147" fmla="*/ 578413 h 1032158"/>
                <a:gd name="connsiteX148" fmla="*/ 909984 w 3024845"/>
                <a:gd name="connsiteY148" fmla="*/ 579764 h 1032158"/>
                <a:gd name="connsiteX149" fmla="*/ 909984 w 3024845"/>
                <a:gd name="connsiteY149" fmla="*/ 589221 h 1032158"/>
                <a:gd name="connsiteX150" fmla="*/ 910744 w 3024845"/>
                <a:gd name="connsiteY150" fmla="*/ 589221 h 1032158"/>
                <a:gd name="connsiteX151" fmla="*/ 916065 w 3024845"/>
                <a:gd name="connsiteY151" fmla="*/ 589221 h 1032158"/>
                <a:gd name="connsiteX152" fmla="*/ 916065 w 3024845"/>
                <a:gd name="connsiteY152" fmla="*/ 591383 h 1032158"/>
                <a:gd name="connsiteX153" fmla="*/ 916065 w 3024845"/>
                <a:gd name="connsiteY153" fmla="*/ 606516 h 1032158"/>
                <a:gd name="connsiteX154" fmla="*/ 918091 w 3024845"/>
                <a:gd name="connsiteY154" fmla="*/ 605165 h 1032158"/>
                <a:gd name="connsiteX155" fmla="*/ 932278 w 3024845"/>
                <a:gd name="connsiteY155" fmla="*/ 595707 h 1032158"/>
                <a:gd name="connsiteX156" fmla="*/ 938358 w 3024845"/>
                <a:gd name="connsiteY156" fmla="*/ 554633 h 1032158"/>
                <a:gd name="connsiteX157" fmla="*/ 939118 w 3024845"/>
                <a:gd name="connsiteY157" fmla="*/ 554363 h 1032158"/>
                <a:gd name="connsiteX158" fmla="*/ 944438 w 3024845"/>
                <a:gd name="connsiteY158" fmla="*/ 552471 h 1032158"/>
                <a:gd name="connsiteX159" fmla="*/ 946465 w 3024845"/>
                <a:gd name="connsiteY159" fmla="*/ 483294 h 1032158"/>
                <a:gd name="connsiteX160" fmla="*/ 948492 w 3024845"/>
                <a:gd name="connsiteY160" fmla="*/ 552471 h 1032158"/>
                <a:gd name="connsiteX161" fmla="*/ 949252 w 3024845"/>
                <a:gd name="connsiteY161" fmla="*/ 552741 h 1032158"/>
                <a:gd name="connsiteX162" fmla="*/ 954572 w 3024845"/>
                <a:gd name="connsiteY162" fmla="*/ 554633 h 1032158"/>
                <a:gd name="connsiteX163" fmla="*/ 954572 w 3024845"/>
                <a:gd name="connsiteY163" fmla="*/ 468162 h 1032158"/>
                <a:gd name="connsiteX164" fmla="*/ 958625 w 3024845"/>
                <a:gd name="connsiteY164" fmla="*/ 435735 h 1032158"/>
                <a:gd name="connsiteX165" fmla="*/ 997132 w 3024845"/>
                <a:gd name="connsiteY165" fmla="*/ 435735 h 1032158"/>
                <a:gd name="connsiteX166" fmla="*/ 997132 w 3024845"/>
                <a:gd name="connsiteY166" fmla="*/ 468162 h 1032158"/>
                <a:gd name="connsiteX167" fmla="*/ 997892 w 3024845"/>
                <a:gd name="connsiteY167" fmla="*/ 468162 h 1032158"/>
                <a:gd name="connsiteX168" fmla="*/ 1003212 w 3024845"/>
                <a:gd name="connsiteY168" fmla="*/ 468162 h 1032158"/>
                <a:gd name="connsiteX169" fmla="*/ 1003212 w 3024845"/>
                <a:gd name="connsiteY169" fmla="*/ 386014 h 1032158"/>
                <a:gd name="connsiteX170" fmla="*/ 1004986 w 3024845"/>
                <a:gd name="connsiteY170" fmla="*/ 386014 h 1032158"/>
                <a:gd name="connsiteX171" fmla="*/ 1017399 w 3024845"/>
                <a:gd name="connsiteY171" fmla="*/ 386014 h 1032158"/>
                <a:gd name="connsiteX172" fmla="*/ 1017399 w 3024845"/>
                <a:gd name="connsiteY172" fmla="*/ 384123 h 1032158"/>
                <a:gd name="connsiteX173" fmla="*/ 1017399 w 3024845"/>
                <a:gd name="connsiteY173" fmla="*/ 370882 h 1032158"/>
                <a:gd name="connsiteX174" fmla="*/ 1039693 w 3024845"/>
                <a:gd name="connsiteY174" fmla="*/ 370882 h 1032158"/>
                <a:gd name="connsiteX175" fmla="*/ 1039693 w 3024845"/>
                <a:gd name="connsiteY175" fmla="*/ 369801 h 1032158"/>
                <a:gd name="connsiteX176" fmla="*/ 1039693 w 3024845"/>
                <a:gd name="connsiteY176" fmla="*/ 362235 h 1032158"/>
                <a:gd name="connsiteX177" fmla="*/ 1041466 w 3024845"/>
                <a:gd name="connsiteY177" fmla="*/ 362235 h 1032158"/>
                <a:gd name="connsiteX178" fmla="*/ 1053880 w 3024845"/>
                <a:gd name="connsiteY178" fmla="*/ 362235 h 1032158"/>
                <a:gd name="connsiteX179" fmla="*/ 1053880 w 3024845"/>
                <a:gd name="connsiteY179" fmla="*/ 363316 h 1032158"/>
                <a:gd name="connsiteX180" fmla="*/ 1053880 w 3024845"/>
                <a:gd name="connsiteY180" fmla="*/ 370882 h 1032158"/>
                <a:gd name="connsiteX181" fmla="*/ 1054640 w 3024845"/>
                <a:gd name="connsiteY181" fmla="*/ 370882 h 1032158"/>
                <a:gd name="connsiteX182" fmla="*/ 1059960 w 3024845"/>
                <a:gd name="connsiteY182" fmla="*/ 370882 h 1032158"/>
                <a:gd name="connsiteX183" fmla="*/ 1070093 w 3024845"/>
                <a:gd name="connsiteY183" fmla="*/ 366558 h 1032158"/>
                <a:gd name="connsiteX184" fmla="*/ 1074146 w 3024845"/>
                <a:gd name="connsiteY184" fmla="*/ 369801 h 1032158"/>
                <a:gd name="connsiteX185" fmla="*/ 1074146 w 3024845"/>
                <a:gd name="connsiteY185" fmla="*/ 362235 h 1032158"/>
                <a:gd name="connsiteX186" fmla="*/ 1076426 w 3024845"/>
                <a:gd name="connsiteY186" fmla="*/ 362235 h 1032158"/>
                <a:gd name="connsiteX187" fmla="*/ 1092387 w 3024845"/>
                <a:gd name="connsiteY187" fmla="*/ 362235 h 1032158"/>
                <a:gd name="connsiteX188" fmla="*/ 1092387 w 3024845"/>
                <a:gd name="connsiteY188" fmla="*/ 363316 h 1032158"/>
                <a:gd name="connsiteX189" fmla="*/ 1092387 w 3024845"/>
                <a:gd name="connsiteY189" fmla="*/ 370882 h 1032158"/>
                <a:gd name="connsiteX190" fmla="*/ 1122787 w 3024845"/>
                <a:gd name="connsiteY190" fmla="*/ 370882 h 1032158"/>
                <a:gd name="connsiteX191" fmla="*/ 1122787 w 3024845"/>
                <a:gd name="connsiteY191" fmla="*/ 372503 h 1032158"/>
                <a:gd name="connsiteX192" fmla="*/ 1122787 w 3024845"/>
                <a:gd name="connsiteY192" fmla="*/ 383853 h 1032158"/>
                <a:gd name="connsiteX193" fmla="*/ 1149134 w 3024845"/>
                <a:gd name="connsiteY193" fmla="*/ 383853 h 1032158"/>
                <a:gd name="connsiteX194" fmla="*/ 1149134 w 3024845"/>
                <a:gd name="connsiteY194" fmla="*/ 414117 h 1032158"/>
                <a:gd name="connsiteX195" fmla="*/ 1149894 w 3024845"/>
                <a:gd name="connsiteY195" fmla="*/ 414117 h 1032158"/>
                <a:gd name="connsiteX196" fmla="*/ 1155214 w 3024845"/>
                <a:gd name="connsiteY196" fmla="*/ 414117 h 1032158"/>
                <a:gd name="connsiteX197" fmla="*/ 1155214 w 3024845"/>
                <a:gd name="connsiteY197" fmla="*/ 415198 h 1032158"/>
                <a:gd name="connsiteX198" fmla="*/ 1155214 w 3024845"/>
                <a:gd name="connsiteY198" fmla="*/ 422765 h 1032158"/>
                <a:gd name="connsiteX199" fmla="*/ 1159268 w 3024845"/>
                <a:gd name="connsiteY199" fmla="*/ 453029 h 1032158"/>
                <a:gd name="connsiteX200" fmla="*/ 1160028 w 3024845"/>
                <a:gd name="connsiteY200" fmla="*/ 453029 h 1032158"/>
                <a:gd name="connsiteX201" fmla="*/ 1165348 w 3024845"/>
                <a:gd name="connsiteY201" fmla="*/ 453029 h 1032158"/>
                <a:gd name="connsiteX202" fmla="*/ 1165348 w 3024845"/>
                <a:gd name="connsiteY202" fmla="*/ 453840 h 1032158"/>
                <a:gd name="connsiteX203" fmla="*/ 1165348 w 3024845"/>
                <a:gd name="connsiteY203" fmla="*/ 459515 h 1032158"/>
                <a:gd name="connsiteX204" fmla="*/ 1166361 w 3024845"/>
                <a:gd name="connsiteY204" fmla="*/ 459515 h 1032158"/>
                <a:gd name="connsiteX205" fmla="*/ 1173454 w 3024845"/>
                <a:gd name="connsiteY205" fmla="*/ 459515 h 1032158"/>
                <a:gd name="connsiteX206" fmla="*/ 1173454 w 3024845"/>
                <a:gd name="connsiteY206" fmla="*/ 489780 h 1032158"/>
                <a:gd name="connsiteX207" fmla="*/ 1175481 w 3024845"/>
                <a:gd name="connsiteY207" fmla="*/ 489780 h 1032158"/>
                <a:gd name="connsiteX208" fmla="*/ 1189668 w 3024845"/>
                <a:gd name="connsiteY208" fmla="*/ 489780 h 1032158"/>
                <a:gd name="connsiteX209" fmla="*/ 1189668 w 3024845"/>
                <a:gd name="connsiteY209" fmla="*/ 513559 h 1032158"/>
                <a:gd name="connsiteX210" fmla="*/ 1191695 w 3024845"/>
                <a:gd name="connsiteY210" fmla="*/ 515180 h 1032158"/>
                <a:gd name="connsiteX211" fmla="*/ 1191695 w 3024845"/>
                <a:gd name="connsiteY211" fmla="*/ 526530 h 1032158"/>
                <a:gd name="connsiteX212" fmla="*/ 1192455 w 3024845"/>
                <a:gd name="connsiteY212" fmla="*/ 526530 h 1032158"/>
                <a:gd name="connsiteX213" fmla="*/ 1197775 w 3024845"/>
                <a:gd name="connsiteY213" fmla="*/ 526530 h 1032158"/>
                <a:gd name="connsiteX214" fmla="*/ 1197775 w 3024845"/>
                <a:gd name="connsiteY214" fmla="*/ 550309 h 1032158"/>
                <a:gd name="connsiteX215" fmla="*/ 1199041 w 3024845"/>
                <a:gd name="connsiteY215" fmla="*/ 550309 h 1032158"/>
                <a:gd name="connsiteX216" fmla="*/ 1207908 w 3024845"/>
                <a:gd name="connsiteY216" fmla="*/ 550309 h 1032158"/>
                <a:gd name="connsiteX217" fmla="*/ 1209935 w 3024845"/>
                <a:gd name="connsiteY217" fmla="*/ 554363 h 1032158"/>
                <a:gd name="connsiteX218" fmla="*/ 1209935 w 3024845"/>
                <a:gd name="connsiteY218" fmla="*/ 567604 h 1032158"/>
                <a:gd name="connsiteX219" fmla="*/ 1211455 w 3024845"/>
                <a:gd name="connsiteY219" fmla="*/ 565712 h 1032158"/>
                <a:gd name="connsiteX220" fmla="*/ 1222095 w 3024845"/>
                <a:gd name="connsiteY220" fmla="*/ 552471 h 1032158"/>
                <a:gd name="connsiteX221" fmla="*/ 1250469 w 3024845"/>
                <a:gd name="connsiteY221" fmla="*/ 552471 h 1032158"/>
                <a:gd name="connsiteX222" fmla="*/ 1250469 w 3024845"/>
                <a:gd name="connsiteY222" fmla="*/ 638942 h 1032158"/>
                <a:gd name="connsiteX223" fmla="*/ 1251229 w 3024845"/>
                <a:gd name="connsiteY223" fmla="*/ 638942 h 1032158"/>
                <a:gd name="connsiteX224" fmla="*/ 1256549 w 3024845"/>
                <a:gd name="connsiteY224" fmla="*/ 638942 h 1032158"/>
                <a:gd name="connsiteX225" fmla="*/ 1257309 w 3024845"/>
                <a:gd name="connsiteY225" fmla="*/ 637591 h 1032158"/>
                <a:gd name="connsiteX226" fmla="*/ 1262629 w 3024845"/>
                <a:gd name="connsiteY226" fmla="*/ 628133 h 1032158"/>
                <a:gd name="connsiteX227" fmla="*/ 1262629 w 3024845"/>
                <a:gd name="connsiteY227" fmla="*/ 630025 h 1032158"/>
                <a:gd name="connsiteX228" fmla="*/ 1262629 w 3024845"/>
                <a:gd name="connsiteY228" fmla="*/ 643266 h 1032158"/>
                <a:gd name="connsiteX229" fmla="*/ 1266682 w 3024845"/>
                <a:gd name="connsiteY229" fmla="*/ 597869 h 1032158"/>
                <a:gd name="connsiteX230" fmla="*/ 1267442 w 3024845"/>
                <a:gd name="connsiteY230" fmla="*/ 597869 h 1032158"/>
                <a:gd name="connsiteX231" fmla="*/ 1272762 w 3024845"/>
                <a:gd name="connsiteY231" fmla="*/ 597869 h 1032158"/>
                <a:gd name="connsiteX232" fmla="*/ 1272762 w 3024845"/>
                <a:gd name="connsiteY232" fmla="*/ 533015 h 1032158"/>
                <a:gd name="connsiteX233" fmla="*/ 1273776 w 3024845"/>
                <a:gd name="connsiteY233" fmla="*/ 533015 h 1032158"/>
                <a:gd name="connsiteX234" fmla="*/ 1280869 w 3024845"/>
                <a:gd name="connsiteY234" fmla="*/ 533015 h 1032158"/>
                <a:gd name="connsiteX235" fmla="*/ 1293029 w 3024845"/>
                <a:gd name="connsiteY235" fmla="*/ 489780 h 1032158"/>
                <a:gd name="connsiteX236" fmla="*/ 1294296 w 3024845"/>
                <a:gd name="connsiteY236" fmla="*/ 489780 h 1032158"/>
                <a:gd name="connsiteX237" fmla="*/ 1303163 w 3024845"/>
                <a:gd name="connsiteY237" fmla="*/ 489780 h 1032158"/>
                <a:gd name="connsiteX238" fmla="*/ 1313296 w 3024845"/>
                <a:gd name="connsiteY238" fmla="*/ 533015 h 1032158"/>
                <a:gd name="connsiteX239" fmla="*/ 1314309 w 3024845"/>
                <a:gd name="connsiteY239" fmla="*/ 533015 h 1032158"/>
                <a:gd name="connsiteX240" fmla="*/ 1321403 w 3024845"/>
                <a:gd name="connsiteY240" fmla="*/ 533015 h 1032158"/>
                <a:gd name="connsiteX241" fmla="*/ 1321403 w 3024845"/>
                <a:gd name="connsiteY241" fmla="*/ 571927 h 1032158"/>
                <a:gd name="connsiteX242" fmla="*/ 1323176 w 3024845"/>
                <a:gd name="connsiteY242" fmla="*/ 571927 h 1032158"/>
                <a:gd name="connsiteX243" fmla="*/ 1335590 w 3024845"/>
                <a:gd name="connsiteY243" fmla="*/ 571927 h 1032158"/>
                <a:gd name="connsiteX244" fmla="*/ 1335590 w 3024845"/>
                <a:gd name="connsiteY244" fmla="*/ 574089 h 1032158"/>
                <a:gd name="connsiteX245" fmla="*/ 1335590 w 3024845"/>
                <a:gd name="connsiteY245" fmla="*/ 589221 h 1032158"/>
                <a:gd name="connsiteX246" fmla="*/ 1339643 w 3024845"/>
                <a:gd name="connsiteY246" fmla="*/ 587060 h 1032158"/>
                <a:gd name="connsiteX247" fmla="*/ 1339643 w 3024845"/>
                <a:gd name="connsiteY247" fmla="*/ 571927 h 1032158"/>
                <a:gd name="connsiteX248" fmla="*/ 1341163 w 3024845"/>
                <a:gd name="connsiteY248" fmla="*/ 571927 h 1032158"/>
                <a:gd name="connsiteX249" fmla="*/ 1351803 w 3024845"/>
                <a:gd name="connsiteY249" fmla="*/ 571927 h 1032158"/>
                <a:gd name="connsiteX250" fmla="*/ 1351803 w 3024845"/>
                <a:gd name="connsiteY250" fmla="*/ 573548 h 1032158"/>
                <a:gd name="connsiteX251" fmla="*/ 1351803 w 3024845"/>
                <a:gd name="connsiteY251" fmla="*/ 584898 h 1032158"/>
                <a:gd name="connsiteX252" fmla="*/ 1382204 w 3024845"/>
                <a:gd name="connsiteY252" fmla="*/ 584898 h 1032158"/>
                <a:gd name="connsiteX253" fmla="*/ 1382204 w 3024845"/>
                <a:gd name="connsiteY253" fmla="*/ 548148 h 1032158"/>
                <a:gd name="connsiteX254" fmla="*/ 1383470 w 3024845"/>
                <a:gd name="connsiteY254" fmla="*/ 548148 h 1032158"/>
                <a:gd name="connsiteX255" fmla="*/ 1392337 w 3024845"/>
                <a:gd name="connsiteY255" fmla="*/ 548148 h 1032158"/>
                <a:gd name="connsiteX256" fmla="*/ 1392337 w 3024845"/>
                <a:gd name="connsiteY256" fmla="*/ 569765 h 1032158"/>
                <a:gd name="connsiteX257" fmla="*/ 1394364 w 3024845"/>
                <a:gd name="connsiteY257" fmla="*/ 537339 h 1032158"/>
                <a:gd name="connsiteX258" fmla="*/ 1416657 w 3024845"/>
                <a:gd name="connsiteY258" fmla="*/ 537339 h 1032158"/>
                <a:gd name="connsiteX259" fmla="*/ 1416657 w 3024845"/>
                <a:gd name="connsiteY259" fmla="*/ 535717 h 1032158"/>
                <a:gd name="connsiteX260" fmla="*/ 1416657 w 3024845"/>
                <a:gd name="connsiteY260" fmla="*/ 524368 h 1032158"/>
                <a:gd name="connsiteX261" fmla="*/ 1417417 w 3024845"/>
                <a:gd name="connsiteY261" fmla="*/ 524368 h 1032158"/>
                <a:gd name="connsiteX262" fmla="*/ 1422737 w 3024845"/>
                <a:gd name="connsiteY262" fmla="*/ 524368 h 1032158"/>
                <a:gd name="connsiteX263" fmla="*/ 1422737 w 3024845"/>
                <a:gd name="connsiteY263" fmla="*/ 522477 h 1032158"/>
                <a:gd name="connsiteX264" fmla="*/ 1422737 w 3024845"/>
                <a:gd name="connsiteY264" fmla="*/ 509236 h 1032158"/>
                <a:gd name="connsiteX265" fmla="*/ 1426791 w 3024845"/>
                <a:gd name="connsiteY265" fmla="*/ 515721 h 1032158"/>
                <a:gd name="connsiteX266" fmla="*/ 1429071 w 3024845"/>
                <a:gd name="connsiteY266" fmla="*/ 515721 h 1032158"/>
                <a:gd name="connsiteX267" fmla="*/ 1445031 w 3024845"/>
                <a:gd name="connsiteY267" fmla="*/ 515721 h 1032158"/>
                <a:gd name="connsiteX268" fmla="*/ 1445031 w 3024845"/>
                <a:gd name="connsiteY268" fmla="*/ 514910 h 1032158"/>
                <a:gd name="connsiteX269" fmla="*/ 1445031 w 3024845"/>
                <a:gd name="connsiteY269" fmla="*/ 509236 h 1032158"/>
                <a:gd name="connsiteX270" fmla="*/ 1445791 w 3024845"/>
                <a:gd name="connsiteY270" fmla="*/ 509236 h 1032158"/>
                <a:gd name="connsiteX271" fmla="*/ 1451111 w 3024845"/>
                <a:gd name="connsiteY271" fmla="*/ 509236 h 1032158"/>
                <a:gd name="connsiteX272" fmla="*/ 1451111 w 3024845"/>
                <a:gd name="connsiteY272" fmla="*/ 510587 h 1032158"/>
                <a:gd name="connsiteX273" fmla="*/ 1451111 w 3024845"/>
                <a:gd name="connsiteY273" fmla="*/ 520045 h 1032158"/>
                <a:gd name="connsiteX274" fmla="*/ 1489618 w 3024845"/>
                <a:gd name="connsiteY274" fmla="*/ 520045 h 1032158"/>
                <a:gd name="connsiteX275" fmla="*/ 1489618 w 3024845"/>
                <a:gd name="connsiteY275" fmla="*/ 658398 h 1032158"/>
                <a:gd name="connsiteX276" fmla="*/ 1491138 w 3024845"/>
                <a:gd name="connsiteY276" fmla="*/ 658398 h 1032158"/>
                <a:gd name="connsiteX277" fmla="*/ 1501778 w 3024845"/>
                <a:gd name="connsiteY277" fmla="*/ 658398 h 1032158"/>
                <a:gd name="connsiteX278" fmla="*/ 1501778 w 3024845"/>
                <a:gd name="connsiteY278" fmla="*/ 645428 h 1032158"/>
                <a:gd name="connsiteX279" fmla="*/ 1505832 w 3024845"/>
                <a:gd name="connsiteY279" fmla="*/ 645428 h 1032158"/>
                <a:gd name="connsiteX280" fmla="*/ 1505832 w 3024845"/>
                <a:gd name="connsiteY280" fmla="*/ 658398 h 1032158"/>
                <a:gd name="connsiteX281" fmla="*/ 1536232 w 3024845"/>
                <a:gd name="connsiteY281" fmla="*/ 658398 h 1032158"/>
                <a:gd name="connsiteX282" fmla="*/ 1536232 w 3024845"/>
                <a:gd name="connsiteY282" fmla="*/ 628133 h 1032158"/>
                <a:gd name="connsiteX283" fmla="*/ 1548392 w 3024845"/>
                <a:gd name="connsiteY283" fmla="*/ 628133 h 1032158"/>
                <a:gd name="connsiteX284" fmla="*/ 1560552 w 3024845"/>
                <a:gd name="connsiteY284" fmla="*/ 625972 h 1032158"/>
                <a:gd name="connsiteX285" fmla="*/ 1564606 w 3024845"/>
                <a:gd name="connsiteY285" fmla="*/ 628133 h 1032158"/>
                <a:gd name="connsiteX286" fmla="*/ 1574739 w 3024845"/>
                <a:gd name="connsiteY286" fmla="*/ 628133 h 1032158"/>
                <a:gd name="connsiteX287" fmla="*/ 1574739 w 3024845"/>
                <a:gd name="connsiteY287" fmla="*/ 658398 h 1032158"/>
                <a:gd name="connsiteX288" fmla="*/ 1582846 w 3024845"/>
                <a:gd name="connsiteY288" fmla="*/ 658398 h 1032158"/>
                <a:gd name="connsiteX289" fmla="*/ 1582846 w 3024845"/>
                <a:gd name="connsiteY289" fmla="*/ 675693 h 1032158"/>
                <a:gd name="connsiteX290" fmla="*/ 1592182 w 3024845"/>
                <a:gd name="connsiteY290" fmla="*/ 676598 h 1032158"/>
                <a:gd name="connsiteX291" fmla="*/ 1605140 w 3024845"/>
                <a:gd name="connsiteY291" fmla="*/ 676598 h 1032158"/>
                <a:gd name="connsiteX292" fmla="*/ 1605140 w 3024845"/>
                <a:gd name="connsiteY292" fmla="*/ 660560 h 1032158"/>
                <a:gd name="connsiteX293" fmla="*/ 1673096 w 3024845"/>
                <a:gd name="connsiteY293" fmla="*/ 660560 h 1032158"/>
                <a:gd name="connsiteX294" fmla="*/ 1673096 w 3024845"/>
                <a:gd name="connsiteY294" fmla="*/ 575307 h 1032158"/>
                <a:gd name="connsiteX295" fmla="*/ 1745104 w 3024845"/>
                <a:gd name="connsiteY295" fmla="*/ 575307 h 1032158"/>
                <a:gd name="connsiteX296" fmla="*/ 1745104 w 3024845"/>
                <a:gd name="connsiteY296" fmla="*/ 654075 h 1032158"/>
                <a:gd name="connsiteX297" fmla="*/ 1747008 w 3024845"/>
                <a:gd name="connsiteY297" fmla="*/ 654075 h 1032158"/>
                <a:gd name="connsiteX298" fmla="*/ 1748250 w 3024845"/>
                <a:gd name="connsiteY298" fmla="*/ 676598 h 1032158"/>
                <a:gd name="connsiteX299" fmla="*/ 1757926 w 3024845"/>
                <a:gd name="connsiteY299" fmla="*/ 676598 h 1032158"/>
                <a:gd name="connsiteX300" fmla="*/ 1759168 w 3024845"/>
                <a:gd name="connsiteY300" fmla="*/ 654075 h 1032158"/>
                <a:gd name="connsiteX301" fmla="*/ 1765248 w 3024845"/>
                <a:gd name="connsiteY301" fmla="*/ 654075 h 1032158"/>
                <a:gd name="connsiteX302" fmla="*/ 1766490 w 3024845"/>
                <a:gd name="connsiteY302" fmla="*/ 676598 h 1032158"/>
                <a:gd name="connsiteX303" fmla="*/ 1817112 w 3024845"/>
                <a:gd name="connsiteY303" fmla="*/ 676598 h 1032158"/>
                <a:gd name="connsiteX304" fmla="*/ 1817112 w 3024845"/>
                <a:gd name="connsiteY304" fmla="*/ 513570 h 1032158"/>
                <a:gd name="connsiteX305" fmla="*/ 2014439 w 3024845"/>
                <a:gd name="connsiteY305" fmla="*/ 513570 h 1032158"/>
                <a:gd name="connsiteX306" fmla="*/ 2014439 w 3024845"/>
                <a:gd name="connsiteY306" fmla="*/ 676598 h 1032158"/>
                <a:gd name="connsiteX307" fmla="*/ 2033136 w 3024845"/>
                <a:gd name="connsiteY307" fmla="*/ 676598 h 1032158"/>
                <a:gd name="connsiteX308" fmla="*/ 2033136 w 3024845"/>
                <a:gd name="connsiteY308" fmla="*/ 593905 h 1032158"/>
                <a:gd name="connsiteX309" fmla="*/ 2128256 w 3024845"/>
                <a:gd name="connsiteY309" fmla="*/ 593905 h 1032158"/>
                <a:gd name="connsiteX310" fmla="*/ 2146266 w 3024845"/>
                <a:gd name="connsiteY310" fmla="*/ 104983 h 1032158"/>
                <a:gd name="connsiteX311" fmla="*/ 2150320 w 3024845"/>
                <a:gd name="connsiteY311" fmla="*/ 33644 h 1032158"/>
                <a:gd name="connsiteX312" fmla="*/ 2180720 w 3024845"/>
                <a:gd name="connsiteY312" fmla="*/ 528692 h 1032158"/>
                <a:gd name="connsiteX313" fmla="*/ 2245574 w 3024845"/>
                <a:gd name="connsiteY313" fmla="*/ 528692 h 1032158"/>
                <a:gd name="connsiteX314" fmla="*/ 2245574 w 3024845"/>
                <a:gd name="connsiteY314" fmla="*/ 604354 h 1032158"/>
                <a:gd name="connsiteX315" fmla="*/ 2253681 w 3024845"/>
                <a:gd name="connsiteY315" fmla="*/ 604354 h 1032158"/>
                <a:gd name="connsiteX316" fmla="*/ 2255708 w 3024845"/>
                <a:gd name="connsiteY316" fmla="*/ 597869 h 1032158"/>
                <a:gd name="connsiteX317" fmla="*/ 2261788 w 3024845"/>
                <a:gd name="connsiteY317" fmla="*/ 597869 h 1032158"/>
                <a:gd name="connsiteX318" fmla="*/ 2263815 w 3024845"/>
                <a:gd name="connsiteY318" fmla="*/ 606516 h 1032158"/>
                <a:gd name="connsiteX319" fmla="*/ 2275975 w 3024845"/>
                <a:gd name="connsiteY319" fmla="*/ 606516 h 1032158"/>
                <a:gd name="connsiteX320" fmla="*/ 2275975 w 3024845"/>
                <a:gd name="connsiteY320" fmla="*/ 600030 h 1032158"/>
                <a:gd name="connsiteX321" fmla="*/ 2298268 w 3024845"/>
                <a:gd name="connsiteY321" fmla="*/ 600030 h 1032158"/>
                <a:gd name="connsiteX322" fmla="*/ 2298268 w 3024845"/>
                <a:gd name="connsiteY322" fmla="*/ 606516 h 1032158"/>
                <a:gd name="connsiteX323" fmla="*/ 2318535 w 3024845"/>
                <a:gd name="connsiteY323" fmla="*/ 606516 h 1032158"/>
                <a:gd name="connsiteX324" fmla="*/ 2318535 w 3024845"/>
                <a:gd name="connsiteY324" fmla="*/ 651913 h 1032158"/>
                <a:gd name="connsiteX325" fmla="*/ 2332722 w 3024845"/>
                <a:gd name="connsiteY325" fmla="*/ 651913 h 1032158"/>
                <a:gd name="connsiteX326" fmla="*/ 2332722 w 3024845"/>
                <a:gd name="connsiteY326" fmla="*/ 638942 h 1032158"/>
                <a:gd name="connsiteX327" fmla="*/ 2348936 w 3024845"/>
                <a:gd name="connsiteY327" fmla="*/ 638942 h 1032158"/>
                <a:gd name="connsiteX328" fmla="*/ 2348936 w 3024845"/>
                <a:gd name="connsiteY328" fmla="*/ 459515 h 1032158"/>
                <a:gd name="connsiteX329" fmla="*/ 2355016 w 3024845"/>
                <a:gd name="connsiteY329" fmla="*/ 453029 h 1032158"/>
                <a:gd name="connsiteX330" fmla="*/ 2427977 w 3024845"/>
                <a:gd name="connsiteY330" fmla="*/ 453029 h 1032158"/>
                <a:gd name="connsiteX331" fmla="*/ 2427977 w 3024845"/>
                <a:gd name="connsiteY331" fmla="*/ 461677 h 1032158"/>
                <a:gd name="connsiteX332" fmla="*/ 2438110 w 3024845"/>
                <a:gd name="connsiteY332" fmla="*/ 461677 h 1032158"/>
                <a:gd name="connsiteX333" fmla="*/ 2438110 w 3024845"/>
                <a:gd name="connsiteY333" fmla="*/ 576251 h 1032158"/>
                <a:gd name="connsiteX334" fmla="*/ 2460404 w 3024845"/>
                <a:gd name="connsiteY334" fmla="*/ 576251 h 1032158"/>
                <a:gd name="connsiteX335" fmla="*/ 2460404 w 3024845"/>
                <a:gd name="connsiteY335" fmla="*/ 509236 h 1032158"/>
                <a:gd name="connsiteX336" fmla="*/ 2486751 w 3024845"/>
                <a:gd name="connsiteY336" fmla="*/ 509236 h 1032158"/>
                <a:gd name="connsiteX337" fmla="*/ 2490804 w 3024845"/>
                <a:gd name="connsiteY337" fmla="*/ 504912 h 1032158"/>
                <a:gd name="connsiteX338" fmla="*/ 2498911 w 3024845"/>
                <a:gd name="connsiteY338" fmla="*/ 504912 h 1032158"/>
                <a:gd name="connsiteX339" fmla="*/ 2502964 w 3024845"/>
                <a:gd name="connsiteY339" fmla="*/ 509236 h 1032158"/>
                <a:gd name="connsiteX340" fmla="*/ 2525258 w 3024845"/>
                <a:gd name="connsiteY340" fmla="*/ 509236 h 1032158"/>
                <a:gd name="connsiteX341" fmla="*/ 2525258 w 3024845"/>
                <a:gd name="connsiteY341" fmla="*/ 392500 h 1032158"/>
                <a:gd name="connsiteX342" fmla="*/ 2582005 w 3024845"/>
                <a:gd name="connsiteY342" fmla="*/ 381691 h 1032158"/>
                <a:gd name="connsiteX343" fmla="*/ 2582005 w 3024845"/>
                <a:gd name="connsiteY343" fmla="*/ 382772 h 1032158"/>
                <a:gd name="connsiteX344" fmla="*/ 2582005 w 3024845"/>
                <a:gd name="connsiteY344" fmla="*/ 390338 h 1032158"/>
                <a:gd name="connsiteX345" fmla="*/ 2608352 w 3024845"/>
                <a:gd name="connsiteY345" fmla="*/ 390338 h 1032158"/>
                <a:gd name="connsiteX346" fmla="*/ 2608352 w 3024845"/>
                <a:gd name="connsiteY346" fmla="*/ 645428 h 1032158"/>
                <a:gd name="connsiteX347" fmla="*/ 2630646 w 3024845"/>
                <a:gd name="connsiteY347" fmla="*/ 645428 h 1032158"/>
                <a:gd name="connsiteX348" fmla="*/ 2630646 w 3024845"/>
                <a:gd name="connsiteY348" fmla="*/ 641104 h 1032158"/>
                <a:gd name="connsiteX349" fmla="*/ 2642806 w 3024845"/>
                <a:gd name="connsiteY349" fmla="*/ 641104 h 1032158"/>
                <a:gd name="connsiteX350" fmla="*/ 2642806 w 3024845"/>
                <a:gd name="connsiteY350" fmla="*/ 645428 h 1032158"/>
                <a:gd name="connsiteX351" fmla="*/ 2667126 w 3024845"/>
                <a:gd name="connsiteY351" fmla="*/ 645428 h 1032158"/>
                <a:gd name="connsiteX352" fmla="*/ 2667126 w 3024845"/>
                <a:gd name="connsiteY352" fmla="*/ 632457 h 1032158"/>
                <a:gd name="connsiteX353" fmla="*/ 2695500 w 3024845"/>
                <a:gd name="connsiteY353" fmla="*/ 632457 h 1032158"/>
                <a:gd name="connsiteX354" fmla="*/ 2707660 w 3024845"/>
                <a:gd name="connsiteY354" fmla="*/ 628133 h 1032158"/>
                <a:gd name="connsiteX355" fmla="*/ 2727927 w 3024845"/>
                <a:gd name="connsiteY355" fmla="*/ 632457 h 1032158"/>
                <a:gd name="connsiteX356" fmla="*/ 2727927 w 3024845"/>
                <a:gd name="connsiteY356" fmla="*/ 615163 h 1032158"/>
                <a:gd name="connsiteX357" fmla="*/ 2736034 w 3024845"/>
                <a:gd name="connsiteY357" fmla="*/ 615163 h 1032158"/>
                <a:gd name="connsiteX358" fmla="*/ 2736034 w 3024845"/>
                <a:gd name="connsiteY358" fmla="*/ 602192 h 1032158"/>
                <a:gd name="connsiteX359" fmla="*/ 2792781 w 3024845"/>
                <a:gd name="connsiteY359" fmla="*/ 602192 h 1032158"/>
                <a:gd name="connsiteX360" fmla="*/ 2792781 w 3024845"/>
                <a:gd name="connsiteY360" fmla="*/ 571927 h 1032158"/>
                <a:gd name="connsiteX361" fmla="*/ 2811021 w 3024845"/>
                <a:gd name="connsiteY361" fmla="*/ 571927 h 1032158"/>
                <a:gd name="connsiteX362" fmla="*/ 2811021 w 3024845"/>
                <a:gd name="connsiteY362" fmla="*/ 565442 h 1032158"/>
                <a:gd name="connsiteX363" fmla="*/ 2823181 w 3024845"/>
                <a:gd name="connsiteY363" fmla="*/ 565442 h 1032158"/>
                <a:gd name="connsiteX364" fmla="*/ 2823181 w 3024845"/>
                <a:gd name="connsiteY364" fmla="*/ 571927 h 1032158"/>
                <a:gd name="connsiteX365" fmla="*/ 2839395 w 3024845"/>
                <a:gd name="connsiteY365" fmla="*/ 571927 h 1032158"/>
                <a:gd name="connsiteX366" fmla="*/ 2839395 w 3024845"/>
                <a:gd name="connsiteY366" fmla="*/ 621648 h 1032158"/>
                <a:gd name="connsiteX367" fmla="*/ 2871822 w 3024845"/>
                <a:gd name="connsiteY367" fmla="*/ 621648 h 1032158"/>
                <a:gd name="connsiteX368" fmla="*/ 2871822 w 3024845"/>
                <a:gd name="connsiteY368" fmla="*/ 595707 h 1032158"/>
                <a:gd name="connsiteX369" fmla="*/ 2910329 w 3024845"/>
                <a:gd name="connsiteY369" fmla="*/ 595707 h 1032158"/>
                <a:gd name="connsiteX370" fmla="*/ 2910329 w 3024845"/>
                <a:gd name="connsiteY370" fmla="*/ 565442 h 1032158"/>
                <a:gd name="connsiteX371" fmla="*/ 2958970 w 3024845"/>
                <a:gd name="connsiteY371" fmla="*/ 565442 h 1032158"/>
                <a:gd name="connsiteX372" fmla="*/ 2958970 w 3024845"/>
                <a:gd name="connsiteY372" fmla="*/ 676598 h 1032158"/>
                <a:gd name="connsiteX373" fmla="*/ 2958970 w 3024845"/>
                <a:gd name="connsiteY373" fmla="*/ 690377 h 1032158"/>
                <a:gd name="connsiteX374" fmla="*/ 3024845 w 3024845"/>
                <a:gd name="connsiteY374" fmla="*/ 690377 h 1032158"/>
                <a:gd name="connsiteX375" fmla="*/ 3024845 w 3024845"/>
                <a:gd name="connsiteY375" fmla="*/ 1032158 h 1032158"/>
                <a:gd name="connsiteX376" fmla="*/ 2054 w 3024845"/>
                <a:gd name="connsiteY376" fmla="*/ 1029825 h 1032158"/>
                <a:gd name="connsiteX377" fmla="*/ 0 w 3024845"/>
                <a:gd name="connsiteY377" fmla="*/ 595707 h 1032158"/>
                <a:gd name="connsiteX378" fmla="*/ 20267 w 3024845"/>
                <a:gd name="connsiteY378" fmla="*/ 595707 h 1032158"/>
                <a:gd name="connsiteX379" fmla="*/ 20774 w 3024845"/>
                <a:gd name="connsiteY379" fmla="*/ 594626 h 1032158"/>
                <a:gd name="connsiteX380" fmla="*/ 24320 w 3024845"/>
                <a:gd name="connsiteY380" fmla="*/ 587060 h 1032158"/>
                <a:gd name="connsiteX381" fmla="*/ 26094 w 3024845"/>
                <a:gd name="connsiteY381" fmla="*/ 587330 h 1032158"/>
                <a:gd name="connsiteX382" fmla="*/ 38507 w 3024845"/>
                <a:gd name="connsiteY382" fmla="*/ 589221 h 1032158"/>
                <a:gd name="connsiteX383" fmla="*/ 39014 w 3024845"/>
                <a:gd name="connsiteY383" fmla="*/ 590573 h 1032158"/>
                <a:gd name="connsiteX384" fmla="*/ 42560 w 3024845"/>
                <a:gd name="connsiteY384" fmla="*/ 600030 h 1032158"/>
                <a:gd name="connsiteX385" fmla="*/ 68907 w 3024845"/>
                <a:gd name="connsiteY385" fmla="*/ 602192 h 1032158"/>
                <a:gd name="connsiteX386" fmla="*/ 68907 w 3024845"/>
                <a:gd name="connsiteY386" fmla="*/ 478971 h 1032158"/>
                <a:gd name="connsiteX387" fmla="*/ 70934 w 3024845"/>
                <a:gd name="connsiteY387" fmla="*/ 478971 h 1032158"/>
                <a:gd name="connsiteX388" fmla="*/ 85121 w 3024845"/>
                <a:gd name="connsiteY388" fmla="*/ 478971 h 1032158"/>
                <a:gd name="connsiteX389" fmla="*/ 85121 w 3024845"/>
                <a:gd name="connsiteY389" fmla="*/ 342779 h 1032158"/>
                <a:gd name="connsiteX390" fmla="*/ 86894 w 3024845"/>
                <a:gd name="connsiteY390" fmla="*/ 342779 h 1032158"/>
                <a:gd name="connsiteX391" fmla="*/ 99308 w 3024845"/>
                <a:gd name="connsiteY391" fmla="*/ 342779 h 1032158"/>
                <a:gd name="connsiteX392" fmla="*/ 99308 w 3024845"/>
                <a:gd name="connsiteY392" fmla="*/ 228205 h 1032158"/>
                <a:gd name="connsiteX393" fmla="*/ 103361 w 3024845"/>
                <a:gd name="connsiteY393" fmla="*/ 200101 h 1032158"/>
                <a:gd name="connsiteX394" fmla="*/ 105388 w 3024845"/>
                <a:gd name="connsiteY394" fmla="*/ 200101 h 1032158"/>
                <a:gd name="connsiteX395" fmla="*/ 119575 w 3024845"/>
                <a:gd name="connsiteY395" fmla="*/ 200101 h 1032158"/>
                <a:gd name="connsiteX0" fmla="*/ 119575 w 3024845"/>
                <a:gd name="connsiteY0" fmla="*/ 95357 h 927414"/>
                <a:gd name="connsiteX1" fmla="*/ 200642 w 3024845"/>
                <a:gd name="connsiteY1" fmla="*/ 93196 h 927414"/>
                <a:gd name="connsiteX2" fmla="*/ 202669 w 3024845"/>
                <a:gd name="connsiteY2" fmla="*/ 93196 h 927414"/>
                <a:gd name="connsiteX3" fmla="*/ 216856 w 3024845"/>
                <a:gd name="connsiteY3" fmla="*/ 93196 h 927414"/>
                <a:gd name="connsiteX4" fmla="*/ 216856 w 3024845"/>
                <a:gd name="connsiteY4" fmla="*/ 116975 h 927414"/>
                <a:gd name="connsiteX5" fmla="*/ 217363 w 3024845"/>
                <a:gd name="connsiteY5" fmla="*/ 117786 h 927414"/>
                <a:gd name="connsiteX6" fmla="*/ 220909 w 3024845"/>
                <a:gd name="connsiteY6" fmla="*/ 123461 h 927414"/>
                <a:gd name="connsiteX7" fmla="*/ 220909 w 3024845"/>
                <a:gd name="connsiteY7" fmla="*/ 238035 h 927414"/>
                <a:gd name="connsiteX8" fmla="*/ 223189 w 3024845"/>
                <a:gd name="connsiteY8" fmla="*/ 238035 h 927414"/>
                <a:gd name="connsiteX9" fmla="*/ 239150 w 3024845"/>
                <a:gd name="connsiteY9" fmla="*/ 238035 h 927414"/>
                <a:gd name="connsiteX10" fmla="*/ 239150 w 3024845"/>
                <a:gd name="connsiteY10" fmla="*/ 378550 h 927414"/>
                <a:gd name="connsiteX11" fmla="*/ 240670 w 3024845"/>
                <a:gd name="connsiteY11" fmla="*/ 378280 h 927414"/>
                <a:gd name="connsiteX12" fmla="*/ 251310 w 3024845"/>
                <a:gd name="connsiteY12" fmla="*/ 376389 h 927414"/>
                <a:gd name="connsiteX13" fmla="*/ 249283 w 3024845"/>
                <a:gd name="connsiteY13" fmla="*/ 465021 h 927414"/>
                <a:gd name="connsiteX14" fmla="*/ 250803 w 3024845"/>
                <a:gd name="connsiteY14" fmla="*/ 465292 h 927414"/>
                <a:gd name="connsiteX15" fmla="*/ 261443 w 3024845"/>
                <a:gd name="connsiteY15" fmla="*/ 467183 h 927414"/>
                <a:gd name="connsiteX16" fmla="*/ 261696 w 3024845"/>
                <a:gd name="connsiteY16" fmla="*/ 467994 h 927414"/>
                <a:gd name="connsiteX17" fmla="*/ 263470 w 3024845"/>
                <a:gd name="connsiteY17" fmla="*/ 473669 h 927414"/>
                <a:gd name="connsiteX18" fmla="*/ 264230 w 3024845"/>
                <a:gd name="connsiteY18" fmla="*/ 471237 h 927414"/>
                <a:gd name="connsiteX19" fmla="*/ 269550 w 3024845"/>
                <a:gd name="connsiteY19" fmla="*/ 454213 h 927414"/>
                <a:gd name="connsiteX20" fmla="*/ 271323 w 3024845"/>
                <a:gd name="connsiteY20" fmla="*/ 454213 h 927414"/>
                <a:gd name="connsiteX21" fmla="*/ 283737 w 3024845"/>
                <a:gd name="connsiteY21" fmla="*/ 454213 h 927414"/>
                <a:gd name="connsiteX22" fmla="*/ 283737 w 3024845"/>
                <a:gd name="connsiteY22" fmla="*/ 486639 h 927414"/>
                <a:gd name="connsiteX23" fmla="*/ 284750 w 3024845"/>
                <a:gd name="connsiteY23" fmla="*/ 487180 h 927414"/>
                <a:gd name="connsiteX24" fmla="*/ 291844 w 3024845"/>
                <a:gd name="connsiteY24" fmla="*/ 490963 h 927414"/>
                <a:gd name="connsiteX25" fmla="*/ 291844 w 3024845"/>
                <a:gd name="connsiteY25" fmla="*/ 492314 h 927414"/>
                <a:gd name="connsiteX26" fmla="*/ 291844 w 3024845"/>
                <a:gd name="connsiteY26" fmla="*/ 501772 h 927414"/>
                <a:gd name="connsiteX27" fmla="*/ 336431 w 3024845"/>
                <a:gd name="connsiteY27" fmla="*/ 501772 h 927414"/>
                <a:gd name="connsiteX28" fmla="*/ 336431 w 3024845"/>
                <a:gd name="connsiteY28" fmla="*/ 502853 h 927414"/>
                <a:gd name="connsiteX29" fmla="*/ 336431 w 3024845"/>
                <a:gd name="connsiteY29" fmla="*/ 510419 h 927414"/>
                <a:gd name="connsiteX30" fmla="*/ 338457 w 3024845"/>
                <a:gd name="connsiteY30" fmla="*/ 510419 h 927414"/>
                <a:gd name="connsiteX31" fmla="*/ 352644 w 3024845"/>
                <a:gd name="connsiteY31" fmla="*/ 510419 h 927414"/>
                <a:gd name="connsiteX32" fmla="*/ 352644 w 3024845"/>
                <a:gd name="connsiteY32" fmla="*/ 480154 h 927414"/>
                <a:gd name="connsiteX33" fmla="*/ 397231 w 3024845"/>
                <a:gd name="connsiteY33" fmla="*/ 480154 h 927414"/>
                <a:gd name="connsiteX34" fmla="*/ 397231 w 3024845"/>
                <a:gd name="connsiteY34" fmla="*/ 478803 h 927414"/>
                <a:gd name="connsiteX35" fmla="*/ 397231 w 3024845"/>
                <a:gd name="connsiteY35" fmla="*/ 469345 h 927414"/>
                <a:gd name="connsiteX36" fmla="*/ 398245 w 3024845"/>
                <a:gd name="connsiteY36" fmla="*/ 469345 h 927414"/>
                <a:gd name="connsiteX37" fmla="*/ 405338 w 3024845"/>
                <a:gd name="connsiteY37" fmla="*/ 469345 h 927414"/>
                <a:gd name="connsiteX38" fmla="*/ 405338 w 3024845"/>
                <a:gd name="connsiteY38" fmla="*/ 467454 h 927414"/>
                <a:gd name="connsiteX39" fmla="*/ 405338 w 3024845"/>
                <a:gd name="connsiteY39" fmla="*/ 454213 h 927414"/>
                <a:gd name="connsiteX40" fmla="*/ 406098 w 3024845"/>
                <a:gd name="connsiteY40" fmla="*/ 454213 h 927414"/>
                <a:gd name="connsiteX41" fmla="*/ 411418 w 3024845"/>
                <a:gd name="connsiteY41" fmla="*/ 454213 h 927414"/>
                <a:gd name="connsiteX42" fmla="*/ 411418 w 3024845"/>
                <a:gd name="connsiteY42" fmla="*/ 453132 h 927414"/>
                <a:gd name="connsiteX43" fmla="*/ 411418 w 3024845"/>
                <a:gd name="connsiteY43" fmla="*/ 445565 h 927414"/>
                <a:gd name="connsiteX44" fmla="*/ 413445 w 3024845"/>
                <a:gd name="connsiteY44" fmla="*/ 445565 h 927414"/>
                <a:gd name="connsiteX45" fmla="*/ 427632 w 3024845"/>
                <a:gd name="connsiteY45" fmla="*/ 445565 h 927414"/>
                <a:gd name="connsiteX46" fmla="*/ 427632 w 3024845"/>
                <a:gd name="connsiteY46" fmla="*/ 446646 h 927414"/>
                <a:gd name="connsiteX47" fmla="*/ 427632 w 3024845"/>
                <a:gd name="connsiteY47" fmla="*/ 454213 h 927414"/>
                <a:gd name="connsiteX48" fmla="*/ 449925 w 3024845"/>
                <a:gd name="connsiteY48" fmla="*/ 454213 h 927414"/>
                <a:gd name="connsiteX49" fmla="*/ 449925 w 3024845"/>
                <a:gd name="connsiteY49" fmla="*/ 452321 h 927414"/>
                <a:gd name="connsiteX50" fmla="*/ 449925 w 3024845"/>
                <a:gd name="connsiteY50" fmla="*/ 439080 h 927414"/>
                <a:gd name="connsiteX51" fmla="*/ 451699 w 3024845"/>
                <a:gd name="connsiteY51" fmla="*/ 439080 h 927414"/>
                <a:gd name="connsiteX52" fmla="*/ 464112 w 3024845"/>
                <a:gd name="connsiteY52" fmla="*/ 439080 h 927414"/>
                <a:gd name="connsiteX53" fmla="*/ 464112 w 3024845"/>
                <a:gd name="connsiteY53" fmla="*/ 462860 h 927414"/>
                <a:gd name="connsiteX54" fmla="*/ 465126 w 3024845"/>
                <a:gd name="connsiteY54" fmla="*/ 462860 h 927414"/>
                <a:gd name="connsiteX55" fmla="*/ 472219 w 3024845"/>
                <a:gd name="connsiteY55" fmla="*/ 462860 h 927414"/>
                <a:gd name="connsiteX56" fmla="*/ 472219 w 3024845"/>
                <a:gd name="connsiteY56" fmla="*/ 461779 h 927414"/>
                <a:gd name="connsiteX57" fmla="*/ 472219 w 3024845"/>
                <a:gd name="connsiteY57" fmla="*/ 454213 h 927414"/>
                <a:gd name="connsiteX58" fmla="*/ 473992 w 3024845"/>
                <a:gd name="connsiteY58" fmla="*/ 454213 h 927414"/>
                <a:gd name="connsiteX59" fmla="*/ 486406 w 3024845"/>
                <a:gd name="connsiteY59" fmla="*/ 454213 h 927414"/>
                <a:gd name="connsiteX60" fmla="*/ 486406 w 3024845"/>
                <a:gd name="connsiteY60" fmla="*/ 480154 h 927414"/>
                <a:gd name="connsiteX61" fmla="*/ 488433 w 3024845"/>
                <a:gd name="connsiteY61" fmla="*/ 480154 h 927414"/>
                <a:gd name="connsiteX62" fmla="*/ 502619 w 3024845"/>
                <a:gd name="connsiteY62" fmla="*/ 480154 h 927414"/>
                <a:gd name="connsiteX63" fmla="*/ 502619 w 3024845"/>
                <a:gd name="connsiteY63" fmla="*/ 481775 h 927414"/>
                <a:gd name="connsiteX64" fmla="*/ 502619 w 3024845"/>
                <a:gd name="connsiteY64" fmla="*/ 493125 h 927414"/>
                <a:gd name="connsiteX65" fmla="*/ 503379 w 3024845"/>
                <a:gd name="connsiteY65" fmla="*/ 493125 h 927414"/>
                <a:gd name="connsiteX66" fmla="*/ 508700 w 3024845"/>
                <a:gd name="connsiteY66" fmla="*/ 493125 h 927414"/>
                <a:gd name="connsiteX67" fmla="*/ 508700 w 3024845"/>
                <a:gd name="connsiteY67" fmla="*/ 492314 h 927414"/>
                <a:gd name="connsiteX68" fmla="*/ 508700 w 3024845"/>
                <a:gd name="connsiteY68" fmla="*/ 486639 h 927414"/>
                <a:gd name="connsiteX69" fmla="*/ 539100 w 3024845"/>
                <a:gd name="connsiteY69" fmla="*/ 486639 h 927414"/>
                <a:gd name="connsiteX70" fmla="*/ 539100 w 3024845"/>
                <a:gd name="connsiteY70" fmla="*/ 510419 h 927414"/>
                <a:gd name="connsiteX71" fmla="*/ 540113 w 3024845"/>
                <a:gd name="connsiteY71" fmla="*/ 510419 h 927414"/>
                <a:gd name="connsiteX72" fmla="*/ 547207 w 3024845"/>
                <a:gd name="connsiteY72" fmla="*/ 510419 h 927414"/>
                <a:gd name="connsiteX73" fmla="*/ 547207 w 3024845"/>
                <a:gd name="connsiteY73" fmla="*/ 511500 h 927414"/>
                <a:gd name="connsiteX74" fmla="*/ 547207 w 3024845"/>
                <a:gd name="connsiteY74" fmla="*/ 519066 h 927414"/>
                <a:gd name="connsiteX75" fmla="*/ 547967 w 3024845"/>
                <a:gd name="connsiteY75" fmla="*/ 519066 h 927414"/>
                <a:gd name="connsiteX76" fmla="*/ 553287 w 3024845"/>
                <a:gd name="connsiteY76" fmla="*/ 519066 h 927414"/>
                <a:gd name="connsiteX77" fmla="*/ 553287 w 3024845"/>
                <a:gd name="connsiteY77" fmla="*/ 516904 h 927414"/>
                <a:gd name="connsiteX78" fmla="*/ 553287 w 3024845"/>
                <a:gd name="connsiteY78" fmla="*/ 501772 h 927414"/>
                <a:gd name="connsiteX79" fmla="*/ 554300 w 3024845"/>
                <a:gd name="connsiteY79" fmla="*/ 501772 h 927414"/>
                <a:gd name="connsiteX80" fmla="*/ 561394 w 3024845"/>
                <a:gd name="connsiteY80" fmla="*/ 501772 h 927414"/>
                <a:gd name="connsiteX81" fmla="*/ 561394 w 3024845"/>
                <a:gd name="connsiteY81" fmla="*/ 502853 h 927414"/>
                <a:gd name="connsiteX82" fmla="*/ 561394 w 3024845"/>
                <a:gd name="connsiteY82" fmla="*/ 510419 h 927414"/>
                <a:gd name="connsiteX83" fmla="*/ 566714 w 3024845"/>
                <a:gd name="connsiteY83" fmla="*/ 508426 h 927414"/>
                <a:gd name="connsiteX84" fmla="*/ 567474 w 3024845"/>
                <a:gd name="connsiteY84" fmla="*/ 507446 h 927414"/>
                <a:gd name="connsiteX85" fmla="*/ 567474 w 3024845"/>
                <a:gd name="connsiteY85" fmla="*/ 501772 h 927414"/>
                <a:gd name="connsiteX86" fmla="*/ 605981 w 3024845"/>
                <a:gd name="connsiteY86" fmla="*/ 501772 h 927414"/>
                <a:gd name="connsiteX87" fmla="*/ 605981 w 3024845"/>
                <a:gd name="connsiteY87" fmla="*/ 525551 h 927414"/>
                <a:gd name="connsiteX88" fmla="*/ 608007 w 3024845"/>
                <a:gd name="connsiteY88" fmla="*/ 525551 h 927414"/>
                <a:gd name="connsiteX89" fmla="*/ 622194 w 3024845"/>
                <a:gd name="connsiteY89" fmla="*/ 525551 h 927414"/>
                <a:gd name="connsiteX90" fmla="*/ 622194 w 3024845"/>
                <a:gd name="connsiteY90" fmla="*/ 526632 h 927414"/>
                <a:gd name="connsiteX91" fmla="*/ 622194 w 3024845"/>
                <a:gd name="connsiteY91" fmla="*/ 534198 h 927414"/>
                <a:gd name="connsiteX92" fmla="*/ 623968 w 3024845"/>
                <a:gd name="connsiteY92" fmla="*/ 534198 h 927414"/>
                <a:gd name="connsiteX93" fmla="*/ 636381 w 3024845"/>
                <a:gd name="connsiteY93" fmla="*/ 534198 h 927414"/>
                <a:gd name="connsiteX94" fmla="*/ 636381 w 3024845"/>
                <a:gd name="connsiteY94" fmla="*/ 510419 h 927414"/>
                <a:gd name="connsiteX95" fmla="*/ 637394 w 3024845"/>
                <a:gd name="connsiteY95" fmla="*/ 510419 h 927414"/>
                <a:gd name="connsiteX96" fmla="*/ 644488 w 3024845"/>
                <a:gd name="connsiteY96" fmla="*/ 510419 h 927414"/>
                <a:gd name="connsiteX97" fmla="*/ 644488 w 3024845"/>
                <a:gd name="connsiteY97" fmla="*/ 477992 h 927414"/>
                <a:gd name="connsiteX98" fmla="*/ 645501 w 3024845"/>
                <a:gd name="connsiteY98" fmla="*/ 477992 h 927414"/>
                <a:gd name="connsiteX99" fmla="*/ 652595 w 3024845"/>
                <a:gd name="connsiteY99" fmla="*/ 477992 h 927414"/>
                <a:gd name="connsiteX100" fmla="*/ 652595 w 3024845"/>
                <a:gd name="connsiteY100" fmla="*/ 476101 h 927414"/>
                <a:gd name="connsiteX101" fmla="*/ 652595 w 3024845"/>
                <a:gd name="connsiteY101" fmla="*/ 462860 h 927414"/>
                <a:gd name="connsiteX102" fmla="*/ 651328 w 3024845"/>
                <a:gd name="connsiteY102" fmla="*/ 461238 h 927414"/>
                <a:gd name="connsiteX103" fmla="*/ 656648 w 3024845"/>
                <a:gd name="connsiteY103" fmla="*/ 449889 h 927414"/>
                <a:gd name="connsiteX104" fmla="*/ 664755 w 3024845"/>
                <a:gd name="connsiteY104" fmla="*/ 477992 h 927414"/>
                <a:gd name="connsiteX105" fmla="*/ 665515 w 3024845"/>
                <a:gd name="connsiteY105" fmla="*/ 477992 h 927414"/>
                <a:gd name="connsiteX106" fmla="*/ 670835 w 3024845"/>
                <a:gd name="connsiteY106" fmla="*/ 477992 h 927414"/>
                <a:gd name="connsiteX107" fmla="*/ 670835 w 3024845"/>
                <a:gd name="connsiteY107" fmla="*/ 372065 h 927414"/>
                <a:gd name="connsiteX108" fmla="*/ 672355 w 3024845"/>
                <a:gd name="connsiteY108" fmla="*/ 372065 h 927414"/>
                <a:gd name="connsiteX109" fmla="*/ 682995 w 3024845"/>
                <a:gd name="connsiteY109" fmla="*/ 372065 h 927414"/>
                <a:gd name="connsiteX110" fmla="*/ 682995 w 3024845"/>
                <a:gd name="connsiteY110" fmla="*/ 324506 h 927414"/>
                <a:gd name="connsiteX111" fmla="*/ 709342 w 3024845"/>
                <a:gd name="connsiteY111" fmla="*/ 324506 h 927414"/>
                <a:gd name="connsiteX112" fmla="*/ 709342 w 3024845"/>
                <a:gd name="connsiteY112" fmla="*/ 302888 h 927414"/>
                <a:gd name="connsiteX113" fmla="*/ 743796 w 3024845"/>
                <a:gd name="connsiteY113" fmla="*/ 302888 h 927414"/>
                <a:gd name="connsiteX114" fmla="*/ 743796 w 3024845"/>
                <a:gd name="connsiteY114" fmla="*/ 305320 h 927414"/>
                <a:gd name="connsiteX115" fmla="*/ 743796 w 3024845"/>
                <a:gd name="connsiteY115" fmla="*/ 322344 h 927414"/>
                <a:gd name="connsiteX116" fmla="*/ 746076 w 3024845"/>
                <a:gd name="connsiteY116" fmla="*/ 322344 h 927414"/>
                <a:gd name="connsiteX117" fmla="*/ 762036 w 3024845"/>
                <a:gd name="connsiteY117" fmla="*/ 322344 h 927414"/>
                <a:gd name="connsiteX118" fmla="*/ 762036 w 3024845"/>
                <a:gd name="connsiteY118" fmla="*/ 369903 h 927414"/>
                <a:gd name="connsiteX119" fmla="*/ 763049 w 3024845"/>
                <a:gd name="connsiteY119" fmla="*/ 369903 h 927414"/>
                <a:gd name="connsiteX120" fmla="*/ 770143 w 3024845"/>
                <a:gd name="connsiteY120" fmla="*/ 369903 h 927414"/>
                <a:gd name="connsiteX121" fmla="*/ 784330 w 3024845"/>
                <a:gd name="connsiteY121" fmla="*/ 374227 h 927414"/>
                <a:gd name="connsiteX122" fmla="*/ 784330 w 3024845"/>
                <a:gd name="connsiteY122" fmla="*/ 413139 h 927414"/>
                <a:gd name="connsiteX123" fmla="*/ 785343 w 3024845"/>
                <a:gd name="connsiteY123" fmla="*/ 413139 h 927414"/>
                <a:gd name="connsiteX124" fmla="*/ 792436 w 3024845"/>
                <a:gd name="connsiteY124" fmla="*/ 413139 h 927414"/>
                <a:gd name="connsiteX125" fmla="*/ 792436 w 3024845"/>
                <a:gd name="connsiteY125" fmla="*/ 414760 h 927414"/>
                <a:gd name="connsiteX126" fmla="*/ 792436 w 3024845"/>
                <a:gd name="connsiteY126" fmla="*/ 426109 h 927414"/>
                <a:gd name="connsiteX127" fmla="*/ 794463 w 3024845"/>
                <a:gd name="connsiteY127" fmla="*/ 426109 h 927414"/>
                <a:gd name="connsiteX128" fmla="*/ 808650 w 3024845"/>
                <a:gd name="connsiteY128" fmla="*/ 426109 h 927414"/>
                <a:gd name="connsiteX129" fmla="*/ 814730 w 3024845"/>
                <a:gd name="connsiteY129" fmla="*/ 432595 h 927414"/>
                <a:gd name="connsiteX130" fmla="*/ 814730 w 3024845"/>
                <a:gd name="connsiteY130" fmla="*/ 454213 h 927414"/>
                <a:gd name="connsiteX131" fmla="*/ 817010 w 3024845"/>
                <a:gd name="connsiteY131" fmla="*/ 454213 h 927414"/>
                <a:gd name="connsiteX132" fmla="*/ 832970 w 3024845"/>
                <a:gd name="connsiteY132" fmla="*/ 454213 h 927414"/>
                <a:gd name="connsiteX133" fmla="*/ 832970 w 3024845"/>
                <a:gd name="connsiteY133" fmla="*/ 455293 h 927414"/>
                <a:gd name="connsiteX134" fmla="*/ 832970 w 3024845"/>
                <a:gd name="connsiteY134" fmla="*/ 462860 h 927414"/>
                <a:gd name="connsiteX135" fmla="*/ 834237 w 3024845"/>
                <a:gd name="connsiteY135" fmla="*/ 462860 h 927414"/>
                <a:gd name="connsiteX136" fmla="*/ 843104 w 3024845"/>
                <a:gd name="connsiteY136" fmla="*/ 462860 h 927414"/>
                <a:gd name="connsiteX137" fmla="*/ 843104 w 3024845"/>
                <a:gd name="connsiteY137" fmla="*/ 465021 h 927414"/>
                <a:gd name="connsiteX138" fmla="*/ 843104 w 3024845"/>
                <a:gd name="connsiteY138" fmla="*/ 480154 h 927414"/>
                <a:gd name="connsiteX139" fmla="*/ 847157 w 3024845"/>
                <a:gd name="connsiteY139" fmla="*/ 478262 h 927414"/>
                <a:gd name="connsiteX140" fmla="*/ 847157 w 3024845"/>
                <a:gd name="connsiteY140" fmla="*/ 465021 h 927414"/>
                <a:gd name="connsiteX141" fmla="*/ 848170 w 3024845"/>
                <a:gd name="connsiteY141" fmla="*/ 465021 h 927414"/>
                <a:gd name="connsiteX142" fmla="*/ 855264 w 3024845"/>
                <a:gd name="connsiteY142" fmla="*/ 465021 h 927414"/>
                <a:gd name="connsiteX143" fmla="*/ 855264 w 3024845"/>
                <a:gd name="connsiteY143" fmla="*/ 466643 h 927414"/>
                <a:gd name="connsiteX144" fmla="*/ 855264 w 3024845"/>
                <a:gd name="connsiteY144" fmla="*/ 477992 h 927414"/>
                <a:gd name="connsiteX145" fmla="*/ 856024 w 3024845"/>
                <a:gd name="connsiteY145" fmla="*/ 477992 h 927414"/>
                <a:gd name="connsiteX146" fmla="*/ 861344 w 3024845"/>
                <a:gd name="connsiteY146" fmla="*/ 477992 h 927414"/>
                <a:gd name="connsiteX147" fmla="*/ 909984 w 3024845"/>
                <a:gd name="connsiteY147" fmla="*/ 473669 h 927414"/>
                <a:gd name="connsiteX148" fmla="*/ 909984 w 3024845"/>
                <a:gd name="connsiteY148" fmla="*/ 475020 h 927414"/>
                <a:gd name="connsiteX149" fmla="*/ 909984 w 3024845"/>
                <a:gd name="connsiteY149" fmla="*/ 484477 h 927414"/>
                <a:gd name="connsiteX150" fmla="*/ 910744 w 3024845"/>
                <a:gd name="connsiteY150" fmla="*/ 484477 h 927414"/>
                <a:gd name="connsiteX151" fmla="*/ 916065 w 3024845"/>
                <a:gd name="connsiteY151" fmla="*/ 484477 h 927414"/>
                <a:gd name="connsiteX152" fmla="*/ 916065 w 3024845"/>
                <a:gd name="connsiteY152" fmla="*/ 486639 h 927414"/>
                <a:gd name="connsiteX153" fmla="*/ 916065 w 3024845"/>
                <a:gd name="connsiteY153" fmla="*/ 501772 h 927414"/>
                <a:gd name="connsiteX154" fmla="*/ 918091 w 3024845"/>
                <a:gd name="connsiteY154" fmla="*/ 500421 h 927414"/>
                <a:gd name="connsiteX155" fmla="*/ 932278 w 3024845"/>
                <a:gd name="connsiteY155" fmla="*/ 490963 h 927414"/>
                <a:gd name="connsiteX156" fmla="*/ 938358 w 3024845"/>
                <a:gd name="connsiteY156" fmla="*/ 449889 h 927414"/>
                <a:gd name="connsiteX157" fmla="*/ 939118 w 3024845"/>
                <a:gd name="connsiteY157" fmla="*/ 449619 h 927414"/>
                <a:gd name="connsiteX158" fmla="*/ 944438 w 3024845"/>
                <a:gd name="connsiteY158" fmla="*/ 447727 h 927414"/>
                <a:gd name="connsiteX159" fmla="*/ 946465 w 3024845"/>
                <a:gd name="connsiteY159" fmla="*/ 378550 h 927414"/>
                <a:gd name="connsiteX160" fmla="*/ 948492 w 3024845"/>
                <a:gd name="connsiteY160" fmla="*/ 447727 h 927414"/>
                <a:gd name="connsiteX161" fmla="*/ 949252 w 3024845"/>
                <a:gd name="connsiteY161" fmla="*/ 447997 h 927414"/>
                <a:gd name="connsiteX162" fmla="*/ 954572 w 3024845"/>
                <a:gd name="connsiteY162" fmla="*/ 449889 h 927414"/>
                <a:gd name="connsiteX163" fmla="*/ 954572 w 3024845"/>
                <a:gd name="connsiteY163" fmla="*/ 363418 h 927414"/>
                <a:gd name="connsiteX164" fmla="*/ 958625 w 3024845"/>
                <a:gd name="connsiteY164" fmla="*/ 330991 h 927414"/>
                <a:gd name="connsiteX165" fmla="*/ 997132 w 3024845"/>
                <a:gd name="connsiteY165" fmla="*/ 330991 h 927414"/>
                <a:gd name="connsiteX166" fmla="*/ 997132 w 3024845"/>
                <a:gd name="connsiteY166" fmla="*/ 363418 h 927414"/>
                <a:gd name="connsiteX167" fmla="*/ 997892 w 3024845"/>
                <a:gd name="connsiteY167" fmla="*/ 363418 h 927414"/>
                <a:gd name="connsiteX168" fmla="*/ 1003212 w 3024845"/>
                <a:gd name="connsiteY168" fmla="*/ 363418 h 927414"/>
                <a:gd name="connsiteX169" fmla="*/ 1003212 w 3024845"/>
                <a:gd name="connsiteY169" fmla="*/ 281270 h 927414"/>
                <a:gd name="connsiteX170" fmla="*/ 1004986 w 3024845"/>
                <a:gd name="connsiteY170" fmla="*/ 281270 h 927414"/>
                <a:gd name="connsiteX171" fmla="*/ 1017399 w 3024845"/>
                <a:gd name="connsiteY171" fmla="*/ 281270 h 927414"/>
                <a:gd name="connsiteX172" fmla="*/ 1017399 w 3024845"/>
                <a:gd name="connsiteY172" fmla="*/ 279379 h 927414"/>
                <a:gd name="connsiteX173" fmla="*/ 1017399 w 3024845"/>
                <a:gd name="connsiteY173" fmla="*/ 266138 h 927414"/>
                <a:gd name="connsiteX174" fmla="*/ 1039693 w 3024845"/>
                <a:gd name="connsiteY174" fmla="*/ 266138 h 927414"/>
                <a:gd name="connsiteX175" fmla="*/ 1039693 w 3024845"/>
                <a:gd name="connsiteY175" fmla="*/ 265057 h 927414"/>
                <a:gd name="connsiteX176" fmla="*/ 1039693 w 3024845"/>
                <a:gd name="connsiteY176" fmla="*/ 257491 h 927414"/>
                <a:gd name="connsiteX177" fmla="*/ 1041466 w 3024845"/>
                <a:gd name="connsiteY177" fmla="*/ 257491 h 927414"/>
                <a:gd name="connsiteX178" fmla="*/ 1053880 w 3024845"/>
                <a:gd name="connsiteY178" fmla="*/ 257491 h 927414"/>
                <a:gd name="connsiteX179" fmla="*/ 1053880 w 3024845"/>
                <a:gd name="connsiteY179" fmla="*/ 258572 h 927414"/>
                <a:gd name="connsiteX180" fmla="*/ 1053880 w 3024845"/>
                <a:gd name="connsiteY180" fmla="*/ 266138 h 927414"/>
                <a:gd name="connsiteX181" fmla="*/ 1054640 w 3024845"/>
                <a:gd name="connsiteY181" fmla="*/ 266138 h 927414"/>
                <a:gd name="connsiteX182" fmla="*/ 1059960 w 3024845"/>
                <a:gd name="connsiteY182" fmla="*/ 266138 h 927414"/>
                <a:gd name="connsiteX183" fmla="*/ 1070093 w 3024845"/>
                <a:gd name="connsiteY183" fmla="*/ 261814 h 927414"/>
                <a:gd name="connsiteX184" fmla="*/ 1074146 w 3024845"/>
                <a:gd name="connsiteY184" fmla="*/ 265057 h 927414"/>
                <a:gd name="connsiteX185" fmla="*/ 1074146 w 3024845"/>
                <a:gd name="connsiteY185" fmla="*/ 257491 h 927414"/>
                <a:gd name="connsiteX186" fmla="*/ 1076426 w 3024845"/>
                <a:gd name="connsiteY186" fmla="*/ 257491 h 927414"/>
                <a:gd name="connsiteX187" fmla="*/ 1092387 w 3024845"/>
                <a:gd name="connsiteY187" fmla="*/ 257491 h 927414"/>
                <a:gd name="connsiteX188" fmla="*/ 1092387 w 3024845"/>
                <a:gd name="connsiteY188" fmla="*/ 258572 h 927414"/>
                <a:gd name="connsiteX189" fmla="*/ 1092387 w 3024845"/>
                <a:gd name="connsiteY189" fmla="*/ 266138 h 927414"/>
                <a:gd name="connsiteX190" fmla="*/ 1122787 w 3024845"/>
                <a:gd name="connsiteY190" fmla="*/ 266138 h 927414"/>
                <a:gd name="connsiteX191" fmla="*/ 1122787 w 3024845"/>
                <a:gd name="connsiteY191" fmla="*/ 267759 h 927414"/>
                <a:gd name="connsiteX192" fmla="*/ 1122787 w 3024845"/>
                <a:gd name="connsiteY192" fmla="*/ 279109 h 927414"/>
                <a:gd name="connsiteX193" fmla="*/ 1149134 w 3024845"/>
                <a:gd name="connsiteY193" fmla="*/ 279109 h 927414"/>
                <a:gd name="connsiteX194" fmla="*/ 1149134 w 3024845"/>
                <a:gd name="connsiteY194" fmla="*/ 309373 h 927414"/>
                <a:gd name="connsiteX195" fmla="*/ 1149894 w 3024845"/>
                <a:gd name="connsiteY195" fmla="*/ 309373 h 927414"/>
                <a:gd name="connsiteX196" fmla="*/ 1155214 w 3024845"/>
                <a:gd name="connsiteY196" fmla="*/ 309373 h 927414"/>
                <a:gd name="connsiteX197" fmla="*/ 1155214 w 3024845"/>
                <a:gd name="connsiteY197" fmla="*/ 310454 h 927414"/>
                <a:gd name="connsiteX198" fmla="*/ 1155214 w 3024845"/>
                <a:gd name="connsiteY198" fmla="*/ 318021 h 927414"/>
                <a:gd name="connsiteX199" fmla="*/ 1159268 w 3024845"/>
                <a:gd name="connsiteY199" fmla="*/ 348285 h 927414"/>
                <a:gd name="connsiteX200" fmla="*/ 1160028 w 3024845"/>
                <a:gd name="connsiteY200" fmla="*/ 348285 h 927414"/>
                <a:gd name="connsiteX201" fmla="*/ 1165348 w 3024845"/>
                <a:gd name="connsiteY201" fmla="*/ 348285 h 927414"/>
                <a:gd name="connsiteX202" fmla="*/ 1165348 w 3024845"/>
                <a:gd name="connsiteY202" fmla="*/ 349096 h 927414"/>
                <a:gd name="connsiteX203" fmla="*/ 1165348 w 3024845"/>
                <a:gd name="connsiteY203" fmla="*/ 354771 h 927414"/>
                <a:gd name="connsiteX204" fmla="*/ 1166361 w 3024845"/>
                <a:gd name="connsiteY204" fmla="*/ 354771 h 927414"/>
                <a:gd name="connsiteX205" fmla="*/ 1173454 w 3024845"/>
                <a:gd name="connsiteY205" fmla="*/ 354771 h 927414"/>
                <a:gd name="connsiteX206" fmla="*/ 1173454 w 3024845"/>
                <a:gd name="connsiteY206" fmla="*/ 385036 h 927414"/>
                <a:gd name="connsiteX207" fmla="*/ 1175481 w 3024845"/>
                <a:gd name="connsiteY207" fmla="*/ 385036 h 927414"/>
                <a:gd name="connsiteX208" fmla="*/ 1189668 w 3024845"/>
                <a:gd name="connsiteY208" fmla="*/ 385036 h 927414"/>
                <a:gd name="connsiteX209" fmla="*/ 1189668 w 3024845"/>
                <a:gd name="connsiteY209" fmla="*/ 408815 h 927414"/>
                <a:gd name="connsiteX210" fmla="*/ 1191695 w 3024845"/>
                <a:gd name="connsiteY210" fmla="*/ 410436 h 927414"/>
                <a:gd name="connsiteX211" fmla="*/ 1191695 w 3024845"/>
                <a:gd name="connsiteY211" fmla="*/ 421786 h 927414"/>
                <a:gd name="connsiteX212" fmla="*/ 1192455 w 3024845"/>
                <a:gd name="connsiteY212" fmla="*/ 421786 h 927414"/>
                <a:gd name="connsiteX213" fmla="*/ 1197775 w 3024845"/>
                <a:gd name="connsiteY213" fmla="*/ 421786 h 927414"/>
                <a:gd name="connsiteX214" fmla="*/ 1197775 w 3024845"/>
                <a:gd name="connsiteY214" fmla="*/ 445565 h 927414"/>
                <a:gd name="connsiteX215" fmla="*/ 1199041 w 3024845"/>
                <a:gd name="connsiteY215" fmla="*/ 445565 h 927414"/>
                <a:gd name="connsiteX216" fmla="*/ 1207908 w 3024845"/>
                <a:gd name="connsiteY216" fmla="*/ 445565 h 927414"/>
                <a:gd name="connsiteX217" fmla="*/ 1209935 w 3024845"/>
                <a:gd name="connsiteY217" fmla="*/ 449619 h 927414"/>
                <a:gd name="connsiteX218" fmla="*/ 1209935 w 3024845"/>
                <a:gd name="connsiteY218" fmla="*/ 462860 h 927414"/>
                <a:gd name="connsiteX219" fmla="*/ 1211455 w 3024845"/>
                <a:gd name="connsiteY219" fmla="*/ 460968 h 927414"/>
                <a:gd name="connsiteX220" fmla="*/ 1222095 w 3024845"/>
                <a:gd name="connsiteY220" fmla="*/ 447727 h 927414"/>
                <a:gd name="connsiteX221" fmla="*/ 1250469 w 3024845"/>
                <a:gd name="connsiteY221" fmla="*/ 447727 h 927414"/>
                <a:gd name="connsiteX222" fmla="*/ 1250469 w 3024845"/>
                <a:gd name="connsiteY222" fmla="*/ 534198 h 927414"/>
                <a:gd name="connsiteX223" fmla="*/ 1251229 w 3024845"/>
                <a:gd name="connsiteY223" fmla="*/ 534198 h 927414"/>
                <a:gd name="connsiteX224" fmla="*/ 1256549 w 3024845"/>
                <a:gd name="connsiteY224" fmla="*/ 534198 h 927414"/>
                <a:gd name="connsiteX225" fmla="*/ 1257309 w 3024845"/>
                <a:gd name="connsiteY225" fmla="*/ 532847 h 927414"/>
                <a:gd name="connsiteX226" fmla="*/ 1262629 w 3024845"/>
                <a:gd name="connsiteY226" fmla="*/ 523389 h 927414"/>
                <a:gd name="connsiteX227" fmla="*/ 1262629 w 3024845"/>
                <a:gd name="connsiteY227" fmla="*/ 525281 h 927414"/>
                <a:gd name="connsiteX228" fmla="*/ 1262629 w 3024845"/>
                <a:gd name="connsiteY228" fmla="*/ 538522 h 927414"/>
                <a:gd name="connsiteX229" fmla="*/ 1266682 w 3024845"/>
                <a:gd name="connsiteY229" fmla="*/ 493125 h 927414"/>
                <a:gd name="connsiteX230" fmla="*/ 1267442 w 3024845"/>
                <a:gd name="connsiteY230" fmla="*/ 493125 h 927414"/>
                <a:gd name="connsiteX231" fmla="*/ 1272762 w 3024845"/>
                <a:gd name="connsiteY231" fmla="*/ 493125 h 927414"/>
                <a:gd name="connsiteX232" fmla="*/ 1272762 w 3024845"/>
                <a:gd name="connsiteY232" fmla="*/ 428271 h 927414"/>
                <a:gd name="connsiteX233" fmla="*/ 1273776 w 3024845"/>
                <a:gd name="connsiteY233" fmla="*/ 428271 h 927414"/>
                <a:gd name="connsiteX234" fmla="*/ 1280869 w 3024845"/>
                <a:gd name="connsiteY234" fmla="*/ 428271 h 927414"/>
                <a:gd name="connsiteX235" fmla="*/ 1293029 w 3024845"/>
                <a:gd name="connsiteY235" fmla="*/ 385036 h 927414"/>
                <a:gd name="connsiteX236" fmla="*/ 1294296 w 3024845"/>
                <a:gd name="connsiteY236" fmla="*/ 385036 h 927414"/>
                <a:gd name="connsiteX237" fmla="*/ 1303163 w 3024845"/>
                <a:gd name="connsiteY237" fmla="*/ 385036 h 927414"/>
                <a:gd name="connsiteX238" fmla="*/ 1313296 w 3024845"/>
                <a:gd name="connsiteY238" fmla="*/ 428271 h 927414"/>
                <a:gd name="connsiteX239" fmla="*/ 1314309 w 3024845"/>
                <a:gd name="connsiteY239" fmla="*/ 428271 h 927414"/>
                <a:gd name="connsiteX240" fmla="*/ 1321403 w 3024845"/>
                <a:gd name="connsiteY240" fmla="*/ 428271 h 927414"/>
                <a:gd name="connsiteX241" fmla="*/ 1321403 w 3024845"/>
                <a:gd name="connsiteY241" fmla="*/ 467183 h 927414"/>
                <a:gd name="connsiteX242" fmla="*/ 1323176 w 3024845"/>
                <a:gd name="connsiteY242" fmla="*/ 467183 h 927414"/>
                <a:gd name="connsiteX243" fmla="*/ 1335590 w 3024845"/>
                <a:gd name="connsiteY243" fmla="*/ 467183 h 927414"/>
                <a:gd name="connsiteX244" fmla="*/ 1335590 w 3024845"/>
                <a:gd name="connsiteY244" fmla="*/ 469345 h 927414"/>
                <a:gd name="connsiteX245" fmla="*/ 1335590 w 3024845"/>
                <a:gd name="connsiteY245" fmla="*/ 484477 h 927414"/>
                <a:gd name="connsiteX246" fmla="*/ 1339643 w 3024845"/>
                <a:gd name="connsiteY246" fmla="*/ 482316 h 927414"/>
                <a:gd name="connsiteX247" fmla="*/ 1339643 w 3024845"/>
                <a:gd name="connsiteY247" fmla="*/ 467183 h 927414"/>
                <a:gd name="connsiteX248" fmla="*/ 1341163 w 3024845"/>
                <a:gd name="connsiteY248" fmla="*/ 467183 h 927414"/>
                <a:gd name="connsiteX249" fmla="*/ 1351803 w 3024845"/>
                <a:gd name="connsiteY249" fmla="*/ 467183 h 927414"/>
                <a:gd name="connsiteX250" fmla="*/ 1351803 w 3024845"/>
                <a:gd name="connsiteY250" fmla="*/ 468804 h 927414"/>
                <a:gd name="connsiteX251" fmla="*/ 1351803 w 3024845"/>
                <a:gd name="connsiteY251" fmla="*/ 480154 h 927414"/>
                <a:gd name="connsiteX252" fmla="*/ 1382204 w 3024845"/>
                <a:gd name="connsiteY252" fmla="*/ 480154 h 927414"/>
                <a:gd name="connsiteX253" fmla="*/ 1382204 w 3024845"/>
                <a:gd name="connsiteY253" fmla="*/ 443404 h 927414"/>
                <a:gd name="connsiteX254" fmla="*/ 1383470 w 3024845"/>
                <a:gd name="connsiteY254" fmla="*/ 443404 h 927414"/>
                <a:gd name="connsiteX255" fmla="*/ 1392337 w 3024845"/>
                <a:gd name="connsiteY255" fmla="*/ 443404 h 927414"/>
                <a:gd name="connsiteX256" fmla="*/ 1392337 w 3024845"/>
                <a:gd name="connsiteY256" fmla="*/ 465021 h 927414"/>
                <a:gd name="connsiteX257" fmla="*/ 1394364 w 3024845"/>
                <a:gd name="connsiteY257" fmla="*/ 432595 h 927414"/>
                <a:gd name="connsiteX258" fmla="*/ 1416657 w 3024845"/>
                <a:gd name="connsiteY258" fmla="*/ 432595 h 927414"/>
                <a:gd name="connsiteX259" fmla="*/ 1416657 w 3024845"/>
                <a:gd name="connsiteY259" fmla="*/ 430973 h 927414"/>
                <a:gd name="connsiteX260" fmla="*/ 1416657 w 3024845"/>
                <a:gd name="connsiteY260" fmla="*/ 419624 h 927414"/>
                <a:gd name="connsiteX261" fmla="*/ 1417417 w 3024845"/>
                <a:gd name="connsiteY261" fmla="*/ 419624 h 927414"/>
                <a:gd name="connsiteX262" fmla="*/ 1422737 w 3024845"/>
                <a:gd name="connsiteY262" fmla="*/ 419624 h 927414"/>
                <a:gd name="connsiteX263" fmla="*/ 1422737 w 3024845"/>
                <a:gd name="connsiteY263" fmla="*/ 417733 h 927414"/>
                <a:gd name="connsiteX264" fmla="*/ 1422737 w 3024845"/>
                <a:gd name="connsiteY264" fmla="*/ 404492 h 927414"/>
                <a:gd name="connsiteX265" fmla="*/ 1426791 w 3024845"/>
                <a:gd name="connsiteY265" fmla="*/ 410977 h 927414"/>
                <a:gd name="connsiteX266" fmla="*/ 1429071 w 3024845"/>
                <a:gd name="connsiteY266" fmla="*/ 410977 h 927414"/>
                <a:gd name="connsiteX267" fmla="*/ 1445031 w 3024845"/>
                <a:gd name="connsiteY267" fmla="*/ 410977 h 927414"/>
                <a:gd name="connsiteX268" fmla="*/ 1445031 w 3024845"/>
                <a:gd name="connsiteY268" fmla="*/ 410166 h 927414"/>
                <a:gd name="connsiteX269" fmla="*/ 1445031 w 3024845"/>
                <a:gd name="connsiteY269" fmla="*/ 404492 h 927414"/>
                <a:gd name="connsiteX270" fmla="*/ 1445791 w 3024845"/>
                <a:gd name="connsiteY270" fmla="*/ 404492 h 927414"/>
                <a:gd name="connsiteX271" fmla="*/ 1451111 w 3024845"/>
                <a:gd name="connsiteY271" fmla="*/ 404492 h 927414"/>
                <a:gd name="connsiteX272" fmla="*/ 1451111 w 3024845"/>
                <a:gd name="connsiteY272" fmla="*/ 405843 h 927414"/>
                <a:gd name="connsiteX273" fmla="*/ 1451111 w 3024845"/>
                <a:gd name="connsiteY273" fmla="*/ 415301 h 927414"/>
                <a:gd name="connsiteX274" fmla="*/ 1489618 w 3024845"/>
                <a:gd name="connsiteY274" fmla="*/ 415301 h 927414"/>
                <a:gd name="connsiteX275" fmla="*/ 1489618 w 3024845"/>
                <a:gd name="connsiteY275" fmla="*/ 553654 h 927414"/>
                <a:gd name="connsiteX276" fmla="*/ 1491138 w 3024845"/>
                <a:gd name="connsiteY276" fmla="*/ 553654 h 927414"/>
                <a:gd name="connsiteX277" fmla="*/ 1501778 w 3024845"/>
                <a:gd name="connsiteY277" fmla="*/ 553654 h 927414"/>
                <a:gd name="connsiteX278" fmla="*/ 1501778 w 3024845"/>
                <a:gd name="connsiteY278" fmla="*/ 540684 h 927414"/>
                <a:gd name="connsiteX279" fmla="*/ 1505832 w 3024845"/>
                <a:gd name="connsiteY279" fmla="*/ 540684 h 927414"/>
                <a:gd name="connsiteX280" fmla="*/ 1505832 w 3024845"/>
                <a:gd name="connsiteY280" fmla="*/ 553654 h 927414"/>
                <a:gd name="connsiteX281" fmla="*/ 1536232 w 3024845"/>
                <a:gd name="connsiteY281" fmla="*/ 553654 h 927414"/>
                <a:gd name="connsiteX282" fmla="*/ 1536232 w 3024845"/>
                <a:gd name="connsiteY282" fmla="*/ 523389 h 927414"/>
                <a:gd name="connsiteX283" fmla="*/ 1548392 w 3024845"/>
                <a:gd name="connsiteY283" fmla="*/ 523389 h 927414"/>
                <a:gd name="connsiteX284" fmla="*/ 1560552 w 3024845"/>
                <a:gd name="connsiteY284" fmla="*/ 521228 h 927414"/>
                <a:gd name="connsiteX285" fmla="*/ 1564606 w 3024845"/>
                <a:gd name="connsiteY285" fmla="*/ 523389 h 927414"/>
                <a:gd name="connsiteX286" fmla="*/ 1574739 w 3024845"/>
                <a:gd name="connsiteY286" fmla="*/ 523389 h 927414"/>
                <a:gd name="connsiteX287" fmla="*/ 1574739 w 3024845"/>
                <a:gd name="connsiteY287" fmla="*/ 553654 h 927414"/>
                <a:gd name="connsiteX288" fmla="*/ 1582846 w 3024845"/>
                <a:gd name="connsiteY288" fmla="*/ 553654 h 927414"/>
                <a:gd name="connsiteX289" fmla="*/ 1582846 w 3024845"/>
                <a:gd name="connsiteY289" fmla="*/ 570949 h 927414"/>
                <a:gd name="connsiteX290" fmla="*/ 1592182 w 3024845"/>
                <a:gd name="connsiteY290" fmla="*/ 571854 h 927414"/>
                <a:gd name="connsiteX291" fmla="*/ 1605140 w 3024845"/>
                <a:gd name="connsiteY291" fmla="*/ 571854 h 927414"/>
                <a:gd name="connsiteX292" fmla="*/ 1605140 w 3024845"/>
                <a:gd name="connsiteY292" fmla="*/ 555816 h 927414"/>
                <a:gd name="connsiteX293" fmla="*/ 1673096 w 3024845"/>
                <a:gd name="connsiteY293" fmla="*/ 555816 h 927414"/>
                <a:gd name="connsiteX294" fmla="*/ 1673096 w 3024845"/>
                <a:gd name="connsiteY294" fmla="*/ 470563 h 927414"/>
                <a:gd name="connsiteX295" fmla="*/ 1745104 w 3024845"/>
                <a:gd name="connsiteY295" fmla="*/ 470563 h 927414"/>
                <a:gd name="connsiteX296" fmla="*/ 1745104 w 3024845"/>
                <a:gd name="connsiteY296" fmla="*/ 549331 h 927414"/>
                <a:gd name="connsiteX297" fmla="*/ 1747008 w 3024845"/>
                <a:gd name="connsiteY297" fmla="*/ 549331 h 927414"/>
                <a:gd name="connsiteX298" fmla="*/ 1748250 w 3024845"/>
                <a:gd name="connsiteY298" fmla="*/ 571854 h 927414"/>
                <a:gd name="connsiteX299" fmla="*/ 1757926 w 3024845"/>
                <a:gd name="connsiteY299" fmla="*/ 571854 h 927414"/>
                <a:gd name="connsiteX300" fmla="*/ 1759168 w 3024845"/>
                <a:gd name="connsiteY300" fmla="*/ 549331 h 927414"/>
                <a:gd name="connsiteX301" fmla="*/ 1765248 w 3024845"/>
                <a:gd name="connsiteY301" fmla="*/ 549331 h 927414"/>
                <a:gd name="connsiteX302" fmla="*/ 1766490 w 3024845"/>
                <a:gd name="connsiteY302" fmla="*/ 571854 h 927414"/>
                <a:gd name="connsiteX303" fmla="*/ 1817112 w 3024845"/>
                <a:gd name="connsiteY303" fmla="*/ 571854 h 927414"/>
                <a:gd name="connsiteX304" fmla="*/ 1817112 w 3024845"/>
                <a:gd name="connsiteY304" fmla="*/ 408826 h 927414"/>
                <a:gd name="connsiteX305" fmla="*/ 2014439 w 3024845"/>
                <a:gd name="connsiteY305" fmla="*/ 408826 h 927414"/>
                <a:gd name="connsiteX306" fmla="*/ 2014439 w 3024845"/>
                <a:gd name="connsiteY306" fmla="*/ 571854 h 927414"/>
                <a:gd name="connsiteX307" fmla="*/ 2033136 w 3024845"/>
                <a:gd name="connsiteY307" fmla="*/ 571854 h 927414"/>
                <a:gd name="connsiteX308" fmla="*/ 2033136 w 3024845"/>
                <a:gd name="connsiteY308" fmla="*/ 489161 h 927414"/>
                <a:gd name="connsiteX309" fmla="*/ 2128256 w 3024845"/>
                <a:gd name="connsiteY309" fmla="*/ 489161 h 927414"/>
                <a:gd name="connsiteX310" fmla="*/ 2146266 w 3024845"/>
                <a:gd name="connsiteY310" fmla="*/ 239 h 927414"/>
                <a:gd name="connsiteX311" fmla="*/ 2180720 w 3024845"/>
                <a:gd name="connsiteY311" fmla="*/ 423948 h 927414"/>
                <a:gd name="connsiteX312" fmla="*/ 2245574 w 3024845"/>
                <a:gd name="connsiteY312" fmla="*/ 423948 h 927414"/>
                <a:gd name="connsiteX313" fmla="*/ 2245574 w 3024845"/>
                <a:gd name="connsiteY313" fmla="*/ 499610 h 927414"/>
                <a:gd name="connsiteX314" fmla="*/ 2253681 w 3024845"/>
                <a:gd name="connsiteY314" fmla="*/ 499610 h 927414"/>
                <a:gd name="connsiteX315" fmla="*/ 2255708 w 3024845"/>
                <a:gd name="connsiteY315" fmla="*/ 493125 h 927414"/>
                <a:gd name="connsiteX316" fmla="*/ 2261788 w 3024845"/>
                <a:gd name="connsiteY316" fmla="*/ 493125 h 927414"/>
                <a:gd name="connsiteX317" fmla="*/ 2263815 w 3024845"/>
                <a:gd name="connsiteY317" fmla="*/ 501772 h 927414"/>
                <a:gd name="connsiteX318" fmla="*/ 2275975 w 3024845"/>
                <a:gd name="connsiteY318" fmla="*/ 501772 h 927414"/>
                <a:gd name="connsiteX319" fmla="*/ 2275975 w 3024845"/>
                <a:gd name="connsiteY319" fmla="*/ 495286 h 927414"/>
                <a:gd name="connsiteX320" fmla="*/ 2298268 w 3024845"/>
                <a:gd name="connsiteY320" fmla="*/ 495286 h 927414"/>
                <a:gd name="connsiteX321" fmla="*/ 2298268 w 3024845"/>
                <a:gd name="connsiteY321" fmla="*/ 501772 h 927414"/>
                <a:gd name="connsiteX322" fmla="*/ 2318535 w 3024845"/>
                <a:gd name="connsiteY322" fmla="*/ 501772 h 927414"/>
                <a:gd name="connsiteX323" fmla="*/ 2318535 w 3024845"/>
                <a:gd name="connsiteY323" fmla="*/ 547169 h 927414"/>
                <a:gd name="connsiteX324" fmla="*/ 2332722 w 3024845"/>
                <a:gd name="connsiteY324" fmla="*/ 547169 h 927414"/>
                <a:gd name="connsiteX325" fmla="*/ 2332722 w 3024845"/>
                <a:gd name="connsiteY325" fmla="*/ 534198 h 927414"/>
                <a:gd name="connsiteX326" fmla="*/ 2348936 w 3024845"/>
                <a:gd name="connsiteY326" fmla="*/ 534198 h 927414"/>
                <a:gd name="connsiteX327" fmla="*/ 2348936 w 3024845"/>
                <a:gd name="connsiteY327" fmla="*/ 354771 h 927414"/>
                <a:gd name="connsiteX328" fmla="*/ 2355016 w 3024845"/>
                <a:gd name="connsiteY328" fmla="*/ 348285 h 927414"/>
                <a:gd name="connsiteX329" fmla="*/ 2427977 w 3024845"/>
                <a:gd name="connsiteY329" fmla="*/ 348285 h 927414"/>
                <a:gd name="connsiteX330" fmla="*/ 2427977 w 3024845"/>
                <a:gd name="connsiteY330" fmla="*/ 356933 h 927414"/>
                <a:gd name="connsiteX331" fmla="*/ 2438110 w 3024845"/>
                <a:gd name="connsiteY331" fmla="*/ 356933 h 927414"/>
                <a:gd name="connsiteX332" fmla="*/ 2438110 w 3024845"/>
                <a:gd name="connsiteY332" fmla="*/ 471507 h 927414"/>
                <a:gd name="connsiteX333" fmla="*/ 2460404 w 3024845"/>
                <a:gd name="connsiteY333" fmla="*/ 471507 h 927414"/>
                <a:gd name="connsiteX334" fmla="*/ 2460404 w 3024845"/>
                <a:gd name="connsiteY334" fmla="*/ 404492 h 927414"/>
                <a:gd name="connsiteX335" fmla="*/ 2486751 w 3024845"/>
                <a:gd name="connsiteY335" fmla="*/ 404492 h 927414"/>
                <a:gd name="connsiteX336" fmla="*/ 2490804 w 3024845"/>
                <a:gd name="connsiteY336" fmla="*/ 400168 h 927414"/>
                <a:gd name="connsiteX337" fmla="*/ 2498911 w 3024845"/>
                <a:gd name="connsiteY337" fmla="*/ 400168 h 927414"/>
                <a:gd name="connsiteX338" fmla="*/ 2502964 w 3024845"/>
                <a:gd name="connsiteY338" fmla="*/ 404492 h 927414"/>
                <a:gd name="connsiteX339" fmla="*/ 2525258 w 3024845"/>
                <a:gd name="connsiteY339" fmla="*/ 404492 h 927414"/>
                <a:gd name="connsiteX340" fmla="*/ 2525258 w 3024845"/>
                <a:gd name="connsiteY340" fmla="*/ 287756 h 927414"/>
                <a:gd name="connsiteX341" fmla="*/ 2582005 w 3024845"/>
                <a:gd name="connsiteY341" fmla="*/ 276947 h 927414"/>
                <a:gd name="connsiteX342" fmla="*/ 2582005 w 3024845"/>
                <a:gd name="connsiteY342" fmla="*/ 278028 h 927414"/>
                <a:gd name="connsiteX343" fmla="*/ 2582005 w 3024845"/>
                <a:gd name="connsiteY343" fmla="*/ 285594 h 927414"/>
                <a:gd name="connsiteX344" fmla="*/ 2608352 w 3024845"/>
                <a:gd name="connsiteY344" fmla="*/ 285594 h 927414"/>
                <a:gd name="connsiteX345" fmla="*/ 2608352 w 3024845"/>
                <a:gd name="connsiteY345" fmla="*/ 540684 h 927414"/>
                <a:gd name="connsiteX346" fmla="*/ 2630646 w 3024845"/>
                <a:gd name="connsiteY346" fmla="*/ 540684 h 927414"/>
                <a:gd name="connsiteX347" fmla="*/ 2630646 w 3024845"/>
                <a:gd name="connsiteY347" fmla="*/ 536360 h 927414"/>
                <a:gd name="connsiteX348" fmla="*/ 2642806 w 3024845"/>
                <a:gd name="connsiteY348" fmla="*/ 536360 h 927414"/>
                <a:gd name="connsiteX349" fmla="*/ 2642806 w 3024845"/>
                <a:gd name="connsiteY349" fmla="*/ 540684 h 927414"/>
                <a:gd name="connsiteX350" fmla="*/ 2667126 w 3024845"/>
                <a:gd name="connsiteY350" fmla="*/ 540684 h 927414"/>
                <a:gd name="connsiteX351" fmla="*/ 2667126 w 3024845"/>
                <a:gd name="connsiteY351" fmla="*/ 527713 h 927414"/>
                <a:gd name="connsiteX352" fmla="*/ 2695500 w 3024845"/>
                <a:gd name="connsiteY352" fmla="*/ 527713 h 927414"/>
                <a:gd name="connsiteX353" fmla="*/ 2707660 w 3024845"/>
                <a:gd name="connsiteY353" fmla="*/ 523389 h 927414"/>
                <a:gd name="connsiteX354" fmla="*/ 2727927 w 3024845"/>
                <a:gd name="connsiteY354" fmla="*/ 527713 h 927414"/>
                <a:gd name="connsiteX355" fmla="*/ 2727927 w 3024845"/>
                <a:gd name="connsiteY355" fmla="*/ 510419 h 927414"/>
                <a:gd name="connsiteX356" fmla="*/ 2736034 w 3024845"/>
                <a:gd name="connsiteY356" fmla="*/ 510419 h 927414"/>
                <a:gd name="connsiteX357" fmla="*/ 2736034 w 3024845"/>
                <a:gd name="connsiteY357" fmla="*/ 497448 h 927414"/>
                <a:gd name="connsiteX358" fmla="*/ 2792781 w 3024845"/>
                <a:gd name="connsiteY358" fmla="*/ 497448 h 927414"/>
                <a:gd name="connsiteX359" fmla="*/ 2792781 w 3024845"/>
                <a:gd name="connsiteY359" fmla="*/ 467183 h 927414"/>
                <a:gd name="connsiteX360" fmla="*/ 2811021 w 3024845"/>
                <a:gd name="connsiteY360" fmla="*/ 467183 h 927414"/>
                <a:gd name="connsiteX361" fmla="*/ 2811021 w 3024845"/>
                <a:gd name="connsiteY361" fmla="*/ 460698 h 927414"/>
                <a:gd name="connsiteX362" fmla="*/ 2823181 w 3024845"/>
                <a:gd name="connsiteY362" fmla="*/ 460698 h 927414"/>
                <a:gd name="connsiteX363" fmla="*/ 2823181 w 3024845"/>
                <a:gd name="connsiteY363" fmla="*/ 467183 h 927414"/>
                <a:gd name="connsiteX364" fmla="*/ 2839395 w 3024845"/>
                <a:gd name="connsiteY364" fmla="*/ 467183 h 927414"/>
                <a:gd name="connsiteX365" fmla="*/ 2839395 w 3024845"/>
                <a:gd name="connsiteY365" fmla="*/ 516904 h 927414"/>
                <a:gd name="connsiteX366" fmla="*/ 2871822 w 3024845"/>
                <a:gd name="connsiteY366" fmla="*/ 516904 h 927414"/>
                <a:gd name="connsiteX367" fmla="*/ 2871822 w 3024845"/>
                <a:gd name="connsiteY367" fmla="*/ 490963 h 927414"/>
                <a:gd name="connsiteX368" fmla="*/ 2910329 w 3024845"/>
                <a:gd name="connsiteY368" fmla="*/ 490963 h 927414"/>
                <a:gd name="connsiteX369" fmla="*/ 2910329 w 3024845"/>
                <a:gd name="connsiteY369" fmla="*/ 460698 h 927414"/>
                <a:gd name="connsiteX370" fmla="*/ 2958970 w 3024845"/>
                <a:gd name="connsiteY370" fmla="*/ 460698 h 927414"/>
                <a:gd name="connsiteX371" fmla="*/ 2958970 w 3024845"/>
                <a:gd name="connsiteY371" fmla="*/ 571854 h 927414"/>
                <a:gd name="connsiteX372" fmla="*/ 2958970 w 3024845"/>
                <a:gd name="connsiteY372" fmla="*/ 585633 h 927414"/>
                <a:gd name="connsiteX373" fmla="*/ 3024845 w 3024845"/>
                <a:gd name="connsiteY373" fmla="*/ 585633 h 927414"/>
                <a:gd name="connsiteX374" fmla="*/ 3024845 w 3024845"/>
                <a:gd name="connsiteY374" fmla="*/ 927414 h 927414"/>
                <a:gd name="connsiteX375" fmla="*/ 2054 w 3024845"/>
                <a:gd name="connsiteY375" fmla="*/ 925081 h 927414"/>
                <a:gd name="connsiteX376" fmla="*/ 0 w 3024845"/>
                <a:gd name="connsiteY376" fmla="*/ 490963 h 927414"/>
                <a:gd name="connsiteX377" fmla="*/ 20267 w 3024845"/>
                <a:gd name="connsiteY377" fmla="*/ 490963 h 927414"/>
                <a:gd name="connsiteX378" fmla="*/ 20774 w 3024845"/>
                <a:gd name="connsiteY378" fmla="*/ 489882 h 927414"/>
                <a:gd name="connsiteX379" fmla="*/ 24320 w 3024845"/>
                <a:gd name="connsiteY379" fmla="*/ 482316 h 927414"/>
                <a:gd name="connsiteX380" fmla="*/ 26094 w 3024845"/>
                <a:gd name="connsiteY380" fmla="*/ 482586 h 927414"/>
                <a:gd name="connsiteX381" fmla="*/ 38507 w 3024845"/>
                <a:gd name="connsiteY381" fmla="*/ 484477 h 927414"/>
                <a:gd name="connsiteX382" fmla="*/ 39014 w 3024845"/>
                <a:gd name="connsiteY382" fmla="*/ 485829 h 927414"/>
                <a:gd name="connsiteX383" fmla="*/ 42560 w 3024845"/>
                <a:gd name="connsiteY383" fmla="*/ 495286 h 927414"/>
                <a:gd name="connsiteX384" fmla="*/ 68907 w 3024845"/>
                <a:gd name="connsiteY384" fmla="*/ 497448 h 927414"/>
                <a:gd name="connsiteX385" fmla="*/ 68907 w 3024845"/>
                <a:gd name="connsiteY385" fmla="*/ 374227 h 927414"/>
                <a:gd name="connsiteX386" fmla="*/ 70934 w 3024845"/>
                <a:gd name="connsiteY386" fmla="*/ 374227 h 927414"/>
                <a:gd name="connsiteX387" fmla="*/ 85121 w 3024845"/>
                <a:gd name="connsiteY387" fmla="*/ 374227 h 927414"/>
                <a:gd name="connsiteX388" fmla="*/ 85121 w 3024845"/>
                <a:gd name="connsiteY388" fmla="*/ 238035 h 927414"/>
                <a:gd name="connsiteX389" fmla="*/ 86894 w 3024845"/>
                <a:gd name="connsiteY389" fmla="*/ 238035 h 927414"/>
                <a:gd name="connsiteX390" fmla="*/ 99308 w 3024845"/>
                <a:gd name="connsiteY390" fmla="*/ 238035 h 927414"/>
                <a:gd name="connsiteX391" fmla="*/ 99308 w 3024845"/>
                <a:gd name="connsiteY391" fmla="*/ 123461 h 927414"/>
                <a:gd name="connsiteX392" fmla="*/ 103361 w 3024845"/>
                <a:gd name="connsiteY392" fmla="*/ 95357 h 927414"/>
                <a:gd name="connsiteX393" fmla="*/ 105388 w 3024845"/>
                <a:gd name="connsiteY393" fmla="*/ 95357 h 927414"/>
                <a:gd name="connsiteX394" fmla="*/ 119575 w 3024845"/>
                <a:gd name="connsiteY394" fmla="*/ 95357 h 927414"/>
                <a:gd name="connsiteX0" fmla="*/ 119575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393" fmla="*/ 119575 w 3024845"/>
                <a:gd name="connsiteY393" fmla="*/ 2161 h 834218"/>
                <a:gd name="connsiteX0" fmla="*/ 105388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20909 w 3024845"/>
                <a:gd name="connsiteY5" fmla="*/ 30265 h 834218"/>
                <a:gd name="connsiteX6" fmla="*/ 220909 w 3024845"/>
                <a:gd name="connsiteY6" fmla="*/ 144839 h 834218"/>
                <a:gd name="connsiteX7" fmla="*/ 223189 w 3024845"/>
                <a:gd name="connsiteY7" fmla="*/ 144839 h 834218"/>
                <a:gd name="connsiteX8" fmla="*/ 239150 w 3024845"/>
                <a:gd name="connsiteY8" fmla="*/ 144839 h 834218"/>
                <a:gd name="connsiteX9" fmla="*/ 239150 w 3024845"/>
                <a:gd name="connsiteY9" fmla="*/ 285354 h 834218"/>
                <a:gd name="connsiteX10" fmla="*/ 240670 w 3024845"/>
                <a:gd name="connsiteY10" fmla="*/ 285084 h 834218"/>
                <a:gd name="connsiteX11" fmla="*/ 251310 w 3024845"/>
                <a:gd name="connsiteY11" fmla="*/ 283193 h 834218"/>
                <a:gd name="connsiteX12" fmla="*/ 249283 w 3024845"/>
                <a:gd name="connsiteY12" fmla="*/ 371825 h 834218"/>
                <a:gd name="connsiteX13" fmla="*/ 250803 w 3024845"/>
                <a:gd name="connsiteY13" fmla="*/ 372096 h 834218"/>
                <a:gd name="connsiteX14" fmla="*/ 261443 w 3024845"/>
                <a:gd name="connsiteY14" fmla="*/ 373987 h 834218"/>
                <a:gd name="connsiteX15" fmla="*/ 261696 w 3024845"/>
                <a:gd name="connsiteY15" fmla="*/ 374798 h 834218"/>
                <a:gd name="connsiteX16" fmla="*/ 263470 w 3024845"/>
                <a:gd name="connsiteY16" fmla="*/ 380473 h 834218"/>
                <a:gd name="connsiteX17" fmla="*/ 264230 w 3024845"/>
                <a:gd name="connsiteY17" fmla="*/ 378041 h 834218"/>
                <a:gd name="connsiteX18" fmla="*/ 269550 w 3024845"/>
                <a:gd name="connsiteY18" fmla="*/ 361017 h 834218"/>
                <a:gd name="connsiteX19" fmla="*/ 271323 w 3024845"/>
                <a:gd name="connsiteY19" fmla="*/ 361017 h 834218"/>
                <a:gd name="connsiteX20" fmla="*/ 283737 w 3024845"/>
                <a:gd name="connsiteY20" fmla="*/ 361017 h 834218"/>
                <a:gd name="connsiteX21" fmla="*/ 283737 w 3024845"/>
                <a:gd name="connsiteY21" fmla="*/ 393443 h 834218"/>
                <a:gd name="connsiteX22" fmla="*/ 284750 w 3024845"/>
                <a:gd name="connsiteY22" fmla="*/ 393984 h 834218"/>
                <a:gd name="connsiteX23" fmla="*/ 291844 w 3024845"/>
                <a:gd name="connsiteY23" fmla="*/ 397767 h 834218"/>
                <a:gd name="connsiteX24" fmla="*/ 291844 w 3024845"/>
                <a:gd name="connsiteY24" fmla="*/ 399118 h 834218"/>
                <a:gd name="connsiteX25" fmla="*/ 291844 w 3024845"/>
                <a:gd name="connsiteY25" fmla="*/ 408576 h 834218"/>
                <a:gd name="connsiteX26" fmla="*/ 336431 w 3024845"/>
                <a:gd name="connsiteY26" fmla="*/ 408576 h 834218"/>
                <a:gd name="connsiteX27" fmla="*/ 336431 w 3024845"/>
                <a:gd name="connsiteY27" fmla="*/ 409657 h 834218"/>
                <a:gd name="connsiteX28" fmla="*/ 336431 w 3024845"/>
                <a:gd name="connsiteY28" fmla="*/ 417223 h 834218"/>
                <a:gd name="connsiteX29" fmla="*/ 338457 w 3024845"/>
                <a:gd name="connsiteY29" fmla="*/ 417223 h 834218"/>
                <a:gd name="connsiteX30" fmla="*/ 352644 w 3024845"/>
                <a:gd name="connsiteY30" fmla="*/ 417223 h 834218"/>
                <a:gd name="connsiteX31" fmla="*/ 352644 w 3024845"/>
                <a:gd name="connsiteY31" fmla="*/ 386958 h 834218"/>
                <a:gd name="connsiteX32" fmla="*/ 397231 w 3024845"/>
                <a:gd name="connsiteY32" fmla="*/ 386958 h 834218"/>
                <a:gd name="connsiteX33" fmla="*/ 397231 w 3024845"/>
                <a:gd name="connsiteY33" fmla="*/ 385607 h 834218"/>
                <a:gd name="connsiteX34" fmla="*/ 397231 w 3024845"/>
                <a:gd name="connsiteY34" fmla="*/ 376149 h 834218"/>
                <a:gd name="connsiteX35" fmla="*/ 398245 w 3024845"/>
                <a:gd name="connsiteY35" fmla="*/ 376149 h 834218"/>
                <a:gd name="connsiteX36" fmla="*/ 405338 w 3024845"/>
                <a:gd name="connsiteY36" fmla="*/ 376149 h 834218"/>
                <a:gd name="connsiteX37" fmla="*/ 405338 w 3024845"/>
                <a:gd name="connsiteY37" fmla="*/ 374258 h 834218"/>
                <a:gd name="connsiteX38" fmla="*/ 405338 w 3024845"/>
                <a:gd name="connsiteY38" fmla="*/ 361017 h 834218"/>
                <a:gd name="connsiteX39" fmla="*/ 406098 w 3024845"/>
                <a:gd name="connsiteY39" fmla="*/ 361017 h 834218"/>
                <a:gd name="connsiteX40" fmla="*/ 411418 w 3024845"/>
                <a:gd name="connsiteY40" fmla="*/ 361017 h 834218"/>
                <a:gd name="connsiteX41" fmla="*/ 411418 w 3024845"/>
                <a:gd name="connsiteY41" fmla="*/ 359936 h 834218"/>
                <a:gd name="connsiteX42" fmla="*/ 411418 w 3024845"/>
                <a:gd name="connsiteY42" fmla="*/ 352369 h 834218"/>
                <a:gd name="connsiteX43" fmla="*/ 413445 w 3024845"/>
                <a:gd name="connsiteY43" fmla="*/ 352369 h 834218"/>
                <a:gd name="connsiteX44" fmla="*/ 427632 w 3024845"/>
                <a:gd name="connsiteY44" fmla="*/ 352369 h 834218"/>
                <a:gd name="connsiteX45" fmla="*/ 427632 w 3024845"/>
                <a:gd name="connsiteY45" fmla="*/ 353450 h 834218"/>
                <a:gd name="connsiteX46" fmla="*/ 427632 w 3024845"/>
                <a:gd name="connsiteY46" fmla="*/ 361017 h 834218"/>
                <a:gd name="connsiteX47" fmla="*/ 449925 w 3024845"/>
                <a:gd name="connsiteY47" fmla="*/ 361017 h 834218"/>
                <a:gd name="connsiteX48" fmla="*/ 449925 w 3024845"/>
                <a:gd name="connsiteY48" fmla="*/ 359125 h 834218"/>
                <a:gd name="connsiteX49" fmla="*/ 449925 w 3024845"/>
                <a:gd name="connsiteY49" fmla="*/ 345884 h 834218"/>
                <a:gd name="connsiteX50" fmla="*/ 451699 w 3024845"/>
                <a:gd name="connsiteY50" fmla="*/ 345884 h 834218"/>
                <a:gd name="connsiteX51" fmla="*/ 464112 w 3024845"/>
                <a:gd name="connsiteY51" fmla="*/ 345884 h 834218"/>
                <a:gd name="connsiteX52" fmla="*/ 464112 w 3024845"/>
                <a:gd name="connsiteY52" fmla="*/ 369664 h 834218"/>
                <a:gd name="connsiteX53" fmla="*/ 465126 w 3024845"/>
                <a:gd name="connsiteY53" fmla="*/ 369664 h 834218"/>
                <a:gd name="connsiteX54" fmla="*/ 472219 w 3024845"/>
                <a:gd name="connsiteY54" fmla="*/ 369664 h 834218"/>
                <a:gd name="connsiteX55" fmla="*/ 472219 w 3024845"/>
                <a:gd name="connsiteY55" fmla="*/ 368583 h 834218"/>
                <a:gd name="connsiteX56" fmla="*/ 472219 w 3024845"/>
                <a:gd name="connsiteY56" fmla="*/ 361017 h 834218"/>
                <a:gd name="connsiteX57" fmla="*/ 473992 w 3024845"/>
                <a:gd name="connsiteY57" fmla="*/ 361017 h 834218"/>
                <a:gd name="connsiteX58" fmla="*/ 486406 w 3024845"/>
                <a:gd name="connsiteY58" fmla="*/ 361017 h 834218"/>
                <a:gd name="connsiteX59" fmla="*/ 486406 w 3024845"/>
                <a:gd name="connsiteY59" fmla="*/ 386958 h 834218"/>
                <a:gd name="connsiteX60" fmla="*/ 488433 w 3024845"/>
                <a:gd name="connsiteY60" fmla="*/ 386958 h 834218"/>
                <a:gd name="connsiteX61" fmla="*/ 502619 w 3024845"/>
                <a:gd name="connsiteY61" fmla="*/ 386958 h 834218"/>
                <a:gd name="connsiteX62" fmla="*/ 502619 w 3024845"/>
                <a:gd name="connsiteY62" fmla="*/ 388579 h 834218"/>
                <a:gd name="connsiteX63" fmla="*/ 502619 w 3024845"/>
                <a:gd name="connsiteY63" fmla="*/ 399929 h 834218"/>
                <a:gd name="connsiteX64" fmla="*/ 503379 w 3024845"/>
                <a:gd name="connsiteY64" fmla="*/ 399929 h 834218"/>
                <a:gd name="connsiteX65" fmla="*/ 508700 w 3024845"/>
                <a:gd name="connsiteY65" fmla="*/ 399929 h 834218"/>
                <a:gd name="connsiteX66" fmla="*/ 508700 w 3024845"/>
                <a:gd name="connsiteY66" fmla="*/ 399118 h 834218"/>
                <a:gd name="connsiteX67" fmla="*/ 508700 w 3024845"/>
                <a:gd name="connsiteY67" fmla="*/ 393443 h 834218"/>
                <a:gd name="connsiteX68" fmla="*/ 539100 w 3024845"/>
                <a:gd name="connsiteY68" fmla="*/ 393443 h 834218"/>
                <a:gd name="connsiteX69" fmla="*/ 539100 w 3024845"/>
                <a:gd name="connsiteY69" fmla="*/ 417223 h 834218"/>
                <a:gd name="connsiteX70" fmla="*/ 540113 w 3024845"/>
                <a:gd name="connsiteY70" fmla="*/ 417223 h 834218"/>
                <a:gd name="connsiteX71" fmla="*/ 547207 w 3024845"/>
                <a:gd name="connsiteY71" fmla="*/ 417223 h 834218"/>
                <a:gd name="connsiteX72" fmla="*/ 547207 w 3024845"/>
                <a:gd name="connsiteY72" fmla="*/ 418304 h 834218"/>
                <a:gd name="connsiteX73" fmla="*/ 547207 w 3024845"/>
                <a:gd name="connsiteY73" fmla="*/ 425870 h 834218"/>
                <a:gd name="connsiteX74" fmla="*/ 547967 w 3024845"/>
                <a:gd name="connsiteY74" fmla="*/ 425870 h 834218"/>
                <a:gd name="connsiteX75" fmla="*/ 553287 w 3024845"/>
                <a:gd name="connsiteY75" fmla="*/ 425870 h 834218"/>
                <a:gd name="connsiteX76" fmla="*/ 553287 w 3024845"/>
                <a:gd name="connsiteY76" fmla="*/ 423708 h 834218"/>
                <a:gd name="connsiteX77" fmla="*/ 553287 w 3024845"/>
                <a:gd name="connsiteY77" fmla="*/ 408576 h 834218"/>
                <a:gd name="connsiteX78" fmla="*/ 554300 w 3024845"/>
                <a:gd name="connsiteY78" fmla="*/ 408576 h 834218"/>
                <a:gd name="connsiteX79" fmla="*/ 561394 w 3024845"/>
                <a:gd name="connsiteY79" fmla="*/ 408576 h 834218"/>
                <a:gd name="connsiteX80" fmla="*/ 561394 w 3024845"/>
                <a:gd name="connsiteY80" fmla="*/ 409657 h 834218"/>
                <a:gd name="connsiteX81" fmla="*/ 561394 w 3024845"/>
                <a:gd name="connsiteY81" fmla="*/ 417223 h 834218"/>
                <a:gd name="connsiteX82" fmla="*/ 566714 w 3024845"/>
                <a:gd name="connsiteY82" fmla="*/ 415230 h 834218"/>
                <a:gd name="connsiteX83" fmla="*/ 567474 w 3024845"/>
                <a:gd name="connsiteY83" fmla="*/ 414250 h 834218"/>
                <a:gd name="connsiteX84" fmla="*/ 567474 w 3024845"/>
                <a:gd name="connsiteY84" fmla="*/ 408576 h 834218"/>
                <a:gd name="connsiteX85" fmla="*/ 605981 w 3024845"/>
                <a:gd name="connsiteY85" fmla="*/ 408576 h 834218"/>
                <a:gd name="connsiteX86" fmla="*/ 605981 w 3024845"/>
                <a:gd name="connsiteY86" fmla="*/ 432355 h 834218"/>
                <a:gd name="connsiteX87" fmla="*/ 608007 w 3024845"/>
                <a:gd name="connsiteY87" fmla="*/ 432355 h 834218"/>
                <a:gd name="connsiteX88" fmla="*/ 622194 w 3024845"/>
                <a:gd name="connsiteY88" fmla="*/ 432355 h 834218"/>
                <a:gd name="connsiteX89" fmla="*/ 622194 w 3024845"/>
                <a:gd name="connsiteY89" fmla="*/ 433436 h 834218"/>
                <a:gd name="connsiteX90" fmla="*/ 622194 w 3024845"/>
                <a:gd name="connsiteY90" fmla="*/ 441002 h 834218"/>
                <a:gd name="connsiteX91" fmla="*/ 623968 w 3024845"/>
                <a:gd name="connsiteY91" fmla="*/ 441002 h 834218"/>
                <a:gd name="connsiteX92" fmla="*/ 636381 w 3024845"/>
                <a:gd name="connsiteY92" fmla="*/ 441002 h 834218"/>
                <a:gd name="connsiteX93" fmla="*/ 636381 w 3024845"/>
                <a:gd name="connsiteY93" fmla="*/ 417223 h 834218"/>
                <a:gd name="connsiteX94" fmla="*/ 637394 w 3024845"/>
                <a:gd name="connsiteY94" fmla="*/ 417223 h 834218"/>
                <a:gd name="connsiteX95" fmla="*/ 644488 w 3024845"/>
                <a:gd name="connsiteY95" fmla="*/ 417223 h 834218"/>
                <a:gd name="connsiteX96" fmla="*/ 644488 w 3024845"/>
                <a:gd name="connsiteY96" fmla="*/ 384796 h 834218"/>
                <a:gd name="connsiteX97" fmla="*/ 645501 w 3024845"/>
                <a:gd name="connsiteY97" fmla="*/ 384796 h 834218"/>
                <a:gd name="connsiteX98" fmla="*/ 652595 w 3024845"/>
                <a:gd name="connsiteY98" fmla="*/ 384796 h 834218"/>
                <a:gd name="connsiteX99" fmla="*/ 652595 w 3024845"/>
                <a:gd name="connsiteY99" fmla="*/ 382905 h 834218"/>
                <a:gd name="connsiteX100" fmla="*/ 652595 w 3024845"/>
                <a:gd name="connsiteY100" fmla="*/ 369664 h 834218"/>
                <a:gd name="connsiteX101" fmla="*/ 651328 w 3024845"/>
                <a:gd name="connsiteY101" fmla="*/ 368042 h 834218"/>
                <a:gd name="connsiteX102" fmla="*/ 656648 w 3024845"/>
                <a:gd name="connsiteY102" fmla="*/ 356693 h 834218"/>
                <a:gd name="connsiteX103" fmla="*/ 664755 w 3024845"/>
                <a:gd name="connsiteY103" fmla="*/ 384796 h 834218"/>
                <a:gd name="connsiteX104" fmla="*/ 665515 w 3024845"/>
                <a:gd name="connsiteY104" fmla="*/ 384796 h 834218"/>
                <a:gd name="connsiteX105" fmla="*/ 670835 w 3024845"/>
                <a:gd name="connsiteY105" fmla="*/ 384796 h 834218"/>
                <a:gd name="connsiteX106" fmla="*/ 670835 w 3024845"/>
                <a:gd name="connsiteY106" fmla="*/ 278869 h 834218"/>
                <a:gd name="connsiteX107" fmla="*/ 672355 w 3024845"/>
                <a:gd name="connsiteY107" fmla="*/ 278869 h 834218"/>
                <a:gd name="connsiteX108" fmla="*/ 682995 w 3024845"/>
                <a:gd name="connsiteY108" fmla="*/ 278869 h 834218"/>
                <a:gd name="connsiteX109" fmla="*/ 682995 w 3024845"/>
                <a:gd name="connsiteY109" fmla="*/ 231310 h 834218"/>
                <a:gd name="connsiteX110" fmla="*/ 709342 w 3024845"/>
                <a:gd name="connsiteY110" fmla="*/ 231310 h 834218"/>
                <a:gd name="connsiteX111" fmla="*/ 709342 w 3024845"/>
                <a:gd name="connsiteY111" fmla="*/ 209692 h 834218"/>
                <a:gd name="connsiteX112" fmla="*/ 743796 w 3024845"/>
                <a:gd name="connsiteY112" fmla="*/ 209692 h 834218"/>
                <a:gd name="connsiteX113" fmla="*/ 743796 w 3024845"/>
                <a:gd name="connsiteY113" fmla="*/ 212124 h 834218"/>
                <a:gd name="connsiteX114" fmla="*/ 743796 w 3024845"/>
                <a:gd name="connsiteY114" fmla="*/ 229148 h 834218"/>
                <a:gd name="connsiteX115" fmla="*/ 746076 w 3024845"/>
                <a:gd name="connsiteY115" fmla="*/ 229148 h 834218"/>
                <a:gd name="connsiteX116" fmla="*/ 762036 w 3024845"/>
                <a:gd name="connsiteY116" fmla="*/ 229148 h 834218"/>
                <a:gd name="connsiteX117" fmla="*/ 762036 w 3024845"/>
                <a:gd name="connsiteY117" fmla="*/ 276707 h 834218"/>
                <a:gd name="connsiteX118" fmla="*/ 763049 w 3024845"/>
                <a:gd name="connsiteY118" fmla="*/ 276707 h 834218"/>
                <a:gd name="connsiteX119" fmla="*/ 770143 w 3024845"/>
                <a:gd name="connsiteY119" fmla="*/ 276707 h 834218"/>
                <a:gd name="connsiteX120" fmla="*/ 784330 w 3024845"/>
                <a:gd name="connsiteY120" fmla="*/ 281031 h 834218"/>
                <a:gd name="connsiteX121" fmla="*/ 784330 w 3024845"/>
                <a:gd name="connsiteY121" fmla="*/ 319943 h 834218"/>
                <a:gd name="connsiteX122" fmla="*/ 785343 w 3024845"/>
                <a:gd name="connsiteY122" fmla="*/ 319943 h 834218"/>
                <a:gd name="connsiteX123" fmla="*/ 792436 w 3024845"/>
                <a:gd name="connsiteY123" fmla="*/ 319943 h 834218"/>
                <a:gd name="connsiteX124" fmla="*/ 792436 w 3024845"/>
                <a:gd name="connsiteY124" fmla="*/ 321564 h 834218"/>
                <a:gd name="connsiteX125" fmla="*/ 792436 w 3024845"/>
                <a:gd name="connsiteY125" fmla="*/ 332913 h 834218"/>
                <a:gd name="connsiteX126" fmla="*/ 794463 w 3024845"/>
                <a:gd name="connsiteY126" fmla="*/ 332913 h 834218"/>
                <a:gd name="connsiteX127" fmla="*/ 808650 w 3024845"/>
                <a:gd name="connsiteY127" fmla="*/ 332913 h 834218"/>
                <a:gd name="connsiteX128" fmla="*/ 814730 w 3024845"/>
                <a:gd name="connsiteY128" fmla="*/ 339399 h 834218"/>
                <a:gd name="connsiteX129" fmla="*/ 814730 w 3024845"/>
                <a:gd name="connsiteY129" fmla="*/ 361017 h 834218"/>
                <a:gd name="connsiteX130" fmla="*/ 817010 w 3024845"/>
                <a:gd name="connsiteY130" fmla="*/ 361017 h 834218"/>
                <a:gd name="connsiteX131" fmla="*/ 832970 w 3024845"/>
                <a:gd name="connsiteY131" fmla="*/ 361017 h 834218"/>
                <a:gd name="connsiteX132" fmla="*/ 832970 w 3024845"/>
                <a:gd name="connsiteY132" fmla="*/ 362097 h 834218"/>
                <a:gd name="connsiteX133" fmla="*/ 832970 w 3024845"/>
                <a:gd name="connsiteY133" fmla="*/ 369664 h 834218"/>
                <a:gd name="connsiteX134" fmla="*/ 834237 w 3024845"/>
                <a:gd name="connsiteY134" fmla="*/ 369664 h 834218"/>
                <a:gd name="connsiteX135" fmla="*/ 843104 w 3024845"/>
                <a:gd name="connsiteY135" fmla="*/ 369664 h 834218"/>
                <a:gd name="connsiteX136" fmla="*/ 843104 w 3024845"/>
                <a:gd name="connsiteY136" fmla="*/ 371825 h 834218"/>
                <a:gd name="connsiteX137" fmla="*/ 843104 w 3024845"/>
                <a:gd name="connsiteY137" fmla="*/ 386958 h 834218"/>
                <a:gd name="connsiteX138" fmla="*/ 847157 w 3024845"/>
                <a:gd name="connsiteY138" fmla="*/ 385066 h 834218"/>
                <a:gd name="connsiteX139" fmla="*/ 847157 w 3024845"/>
                <a:gd name="connsiteY139" fmla="*/ 371825 h 834218"/>
                <a:gd name="connsiteX140" fmla="*/ 848170 w 3024845"/>
                <a:gd name="connsiteY140" fmla="*/ 371825 h 834218"/>
                <a:gd name="connsiteX141" fmla="*/ 855264 w 3024845"/>
                <a:gd name="connsiteY141" fmla="*/ 371825 h 834218"/>
                <a:gd name="connsiteX142" fmla="*/ 855264 w 3024845"/>
                <a:gd name="connsiteY142" fmla="*/ 373447 h 834218"/>
                <a:gd name="connsiteX143" fmla="*/ 855264 w 3024845"/>
                <a:gd name="connsiteY143" fmla="*/ 384796 h 834218"/>
                <a:gd name="connsiteX144" fmla="*/ 856024 w 3024845"/>
                <a:gd name="connsiteY144" fmla="*/ 384796 h 834218"/>
                <a:gd name="connsiteX145" fmla="*/ 861344 w 3024845"/>
                <a:gd name="connsiteY145" fmla="*/ 384796 h 834218"/>
                <a:gd name="connsiteX146" fmla="*/ 909984 w 3024845"/>
                <a:gd name="connsiteY146" fmla="*/ 380473 h 834218"/>
                <a:gd name="connsiteX147" fmla="*/ 909984 w 3024845"/>
                <a:gd name="connsiteY147" fmla="*/ 381824 h 834218"/>
                <a:gd name="connsiteX148" fmla="*/ 909984 w 3024845"/>
                <a:gd name="connsiteY148" fmla="*/ 391281 h 834218"/>
                <a:gd name="connsiteX149" fmla="*/ 910744 w 3024845"/>
                <a:gd name="connsiteY149" fmla="*/ 391281 h 834218"/>
                <a:gd name="connsiteX150" fmla="*/ 916065 w 3024845"/>
                <a:gd name="connsiteY150" fmla="*/ 391281 h 834218"/>
                <a:gd name="connsiteX151" fmla="*/ 916065 w 3024845"/>
                <a:gd name="connsiteY151" fmla="*/ 393443 h 834218"/>
                <a:gd name="connsiteX152" fmla="*/ 916065 w 3024845"/>
                <a:gd name="connsiteY152" fmla="*/ 408576 h 834218"/>
                <a:gd name="connsiteX153" fmla="*/ 918091 w 3024845"/>
                <a:gd name="connsiteY153" fmla="*/ 407225 h 834218"/>
                <a:gd name="connsiteX154" fmla="*/ 932278 w 3024845"/>
                <a:gd name="connsiteY154" fmla="*/ 397767 h 834218"/>
                <a:gd name="connsiteX155" fmla="*/ 938358 w 3024845"/>
                <a:gd name="connsiteY155" fmla="*/ 356693 h 834218"/>
                <a:gd name="connsiteX156" fmla="*/ 939118 w 3024845"/>
                <a:gd name="connsiteY156" fmla="*/ 356423 h 834218"/>
                <a:gd name="connsiteX157" fmla="*/ 944438 w 3024845"/>
                <a:gd name="connsiteY157" fmla="*/ 354531 h 834218"/>
                <a:gd name="connsiteX158" fmla="*/ 946465 w 3024845"/>
                <a:gd name="connsiteY158" fmla="*/ 285354 h 834218"/>
                <a:gd name="connsiteX159" fmla="*/ 948492 w 3024845"/>
                <a:gd name="connsiteY159" fmla="*/ 354531 h 834218"/>
                <a:gd name="connsiteX160" fmla="*/ 949252 w 3024845"/>
                <a:gd name="connsiteY160" fmla="*/ 354801 h 834218"/>
                <a:gd name="connsiteX161" fmla="*/ 954572 w 3024845"/>
                <a:gd name="connsiteY161" fmla="*/ 356693 h 834218"/>
                <a:gd name="connsiteX162" fmla="*/ 954572 w 3024845"/>
                <a:gd name="connsiteY162" fmla="*/ 270222 h 834218"/>
                <a:gd name="connsiteX163" fmla="*/ 958625 w 3024845"/>
                <a:gd name="connsiteY163" fmla="*/ 237795 h 834218"/>
                <a:gd name="connsiteX164" fmla="*/ 997132 w 3024845"/>
                <a:gd name="connsiteY164" fmla="*/ 237795 h 834218"/>
                <a:gd name="connsiteX165" fmla="*/ 997132 w 3024845"/>
                <a:gd name="connsiteY165" fmla="*/ 270222 h 834218"/>
                <a:gd name="connsiteX166" fmla="*/ 997892 w 3024845"/>
                <a:gd name="connsiteY166" fmla="*/ 270222 h 834218"/>
                <a:gd name="connsiteX167" fmla="*/ 1003212 w 3024845"/>
                <a:gd name="connsiteY167" fmla="*/ 270222 h 834218"/>
                <a:gd name="connsiteX168" fmla="*/ 1003212 w 3024845"/>
                <a:gd name="connsiteY168" fmla="*/ 188074 h 834218"/>
                <a:gd name="connsiteX169" fmla="*/ 1004986 w 3024845"/>
                <a:gd name="connsiteY169" fmla="*/ 188074 h 834218"/>
                <a:gd name="connsiteX170" fmla="*/ 1017399 w 3024845"/>
                <a:gd name="connsiteY170" fmla="*/ 188074 h 834218"/>
                <a:gd name="connsiteX171" fmla="*/ 1017399 w 3024845"/>
                <a:gd name="connsiteY171" fmla="*/ 186183 h 834218"/>
                <a:gd name="connsiteX172" fmla="*/ 1017399 w 3024845"/>
                <a:gd name="connsiteY172" fmla="*/ 172942 h 834218"/>
                <a:gd name="connsiteX173" fmla="*/ 1039693 w 3024845"/>
                <a:gd name="connsiteY173" fmla="*/ 172942 h 834218"/>
                <a:gd name="connsiteX174" fmla="*/ 1039693 w 3024845"/>
                <a:gd name="connsiteY174" fmla="*/ 171861 h 834218"/>
                <a:gd name="connsiteX175" fmla="*/ 1039693 w 3024845"/>
                <a:gd name="connsiteY175" fmla="*/ 164295 h 834218"/>
                <a:gd name="connsiteX176" fmla="*/ 1041466 w 3024845"/>
                <a:gd name="connsiteY176" fmla="*/ 164295 h 834218"/>
                <a:gd name="connsiteX177" fmla="*/ 1053880 w 3024845"/>
                <a:gd name="connsiteY177" fmla="*/ 164295 h 834218"/>
                <a:gd name="connsiteX178" fmla="*/ 1053880 w 3024845"/>
                <a:gd name="connsiteY178" fmla="*/ 165376 h 834218"/>
                <a:gd name="connsiteX179" fmla="*/ 1053880 w 3024845"/>
                <a:gd name="connsiteY179" fmla="*/ 172942 h 834218"/>
                <a:gd name="connsiteX180" fmla="*/ 1054640 w 3024845"/>
                <a:gd name="connsiteY180" fmla="*/ 172942 h 834218"/>
                <a:gd name="connsiteX181" fmla="*/ 1059960 w 3024845"/>
                <a:gd name="connsiteY181" fmla="*/ 172942 h 834218"/>
                <a:gd name="connsiteX182" fmla="*/ 1070093 w 3024845"/>
                <a:gd name="connsiteY182" fmla="*/ 168618 h 834218"/>
                <a:gd name="connsiteX183" fmla="*/ 1074146 w 3024845"/>
                <a:gd name="connsiteY183" fmla="*/ 171861 h 834218"/>
                <a:gd name="connsiteX184" fmla="*/ 1074146 w 3024845"/>
                <a:gd name="connsiteY184" fmla="*/ 164295 h 834218"/>
                <a:gd name="connsiteX185" fmla="*/ 1076426 w 3024845"/>
                <a:gd name="connsiteY185" fmla="*/ 164295 h 834218"/>
                <a:gd name="connsiteX186" fmla="*/ 1092387 w 3024845"/>
                <a:gd name="connsiteY186" fmla="*/ 164295 h 834218"/>
                <a:gd name="connsiteX187" fmla="*/ 1092387 w 3024845"/>
                <a:gd name="connsiteY187" fmla="*/ 165376 h 834218"/>
                <a:gd name="connsiteX188" fmla="*/ 1092387 w 3024845"/>
                <a:gd name="connsiteY188" fmla="*/ 172942 h 834218"/>
                <a:gd name="connsiteX189" fmla="*/ 1122787 w 3024845"/>
                <a:gd name="connsiteY189" fmla="*/ 172942 h 834218"/>
                <a:gd name="connsiteX190" fmla="*/ 1122787 w 3024845"/>
                <a:gd name="connsiteY190" fmla="*/ 174563 h 834218"/>
                <a:gd name="connsiteX191" fmla="*/ 1122787 w 3024845"/>
                <a:gd name="connsiteY191" fmla="*/ 185913 h 834218"/>
                <a:gd name="connsiteX192" fmla="*/ 1149134 w 3024845"/>
                <a:gd name="connsiteY192" fmla="*/ 185913 h 834218"/>
                <a:gd name="connsiteX193" fmla="*/ 1149134 w 3024845"/>
                <a:gd name="connsiteY193" fmla="*/ 216177 h 834218"/>
                <a:gd name="connsiteX194" fmla="*/ 1149894 w 3024845"/>
                <a:gd name="connsiteY194" fmla="*/ 216177 h 834218"/>
                <a:gd name="connsiteX195" fmla="*/ 1155214 w 3024845"/>
                <a:gd name="connsiteY195" fmla="*/ 216177 h 834218"/>
                <a:gd name="connsiteX196" fmla="*/ 1155214 w 3024845"/>
                <a:gd name="connsiteY196" fmla="*/ 217258 h 834218"/>
                <a:gd name="connsiteX197" fmla="*/ 1155214 w 3024845"/>
                <a:gd name="connsiteY197" fmla="*/ 224825 h 834218"/>
                <a:gd name="connsiteX198" fmla="*/ 1159268 w 3024845"/>
                <a:gd name="connsiteY198" fmla="*/ 255089 h 834218"/>
                <a:gd name="connsiteX199" fmla="*/ 1160028 w 3024845"/>
                <a:gd name="connsiteY199" fmla="*/ 255089 h 834218"/>
                <a:gd name="connsiteX200" fmla="*/ 1165348 w 3024845"/>
                <a:gd name="connsiteY200" fmla="*/ 255089 h 834218"/>
                <a:gd name="connsiteX201" fmla="*/ 1165348 w 3024845"/>
                <a:gd name="connsiteY201" fmla="*/ 255900 h 834218"/>
                <a:gd name="connsiteX202" fmla="*/ 1165348 w 3024845"/>
                <a:gd name="connsiteY202" fmla="*/ 261575 h 834218"/>
                <a:gd name="connsiteX203" fmla="*/ 1166361 w 3024845"/>
                <a:gd name="connsiteY203" fmla="*/ 261575 h 834218"/>
                <a:gd name="connsiteX204" fmla="*/ 1173454 w 3024845"/>
                <a:gd name="connsiteY204" fmla="*/ 261575 h 834218"/>
                <a:gd name="connsiteX205" fmla="*/ 1173454 w 3024845"/>
                <a:gd name="connsiteY205" fmla="*/ 291840 h 834218"/>
                <a:gd name="connsiteX206" fmla="*/ 1175481 w 3024845"/>
                <a:gd name="connsiteY206" fmla="*/ 291840 h 834218"/>
                <a:gd name="connsiteX207" fmla="*/ 1189668 w 3024845"/>
                <a:gd name="connsiteY207" fmla="*/ 291840 h 834218"/>
                <a:gd name="connsiteX208" fmla="*/ 1189668 w 3024845"/>
                <a:gd name="connsiteY208" fmla="*/ 315619 h 834218"/>
                <a:gd name="connsiteX209" fmla="*/ 1191695 w 3024845"/>
                <a:gd name="connsiteY209" fmla="*/ 317240 h 834218"/>
                <a:gd name="connsiteX210" fmla="*/ 1191695 w 3024845"/>
                <a:gd name="connsiteY210" fmla="*/ 328590 h 834218"/>
                <a:gd name="connsiteX211" fmla="*/ 1192455 w 3024845"/>
                <a:gd name="connsiteY211" fmla="*/ 328590 h 834218"/>
                <a:gd name="connsiteX212" fmla="*/ 1197775 w 3024845"/>
                <a:gd name="connsiteY212" fmla="*/ 328590 h 834218"/>
                <a:gd name="connsiteX213" fmla="*/ 1197775 w 3024845"/>
                <a:gd name="connsiteY213" fmla="*/ 352369 h 834218"/>
                <a:gd name="connsiteX214" fmla="*/ 1199041 w 3024845"/>
                <a:gd name="connsiteY214" fmla="*/ 352369 h 834218"/>
                <a:gd name="connsiteX215" fmla="*/ 1207908 w 3024845"/>
                <a:gd name="connsiteY215" fmla="*/ 352369 h 834218"/>
                <a:gd name="connsiteX216" fmla="*/ 1209935 w 3024845"/>
                <a:gd name="connsiteY216" fmla="*/ 356423 h 834218"/>
                <a:gd name="connsiteX217" fmla="*/ 1209935 w 3024845"/>
                <a:gd name="connsiteY217" fmla="*/ 369664 h 834218"/>
                <a:gd name="connsiteX218" fmla="*/ 1211455 w 3024845"/>
                <a:gd name="connsiteY218" fmla="*/ 367772 h 834218"/>
                <a:gd name="connsiteX219" fmla="*/ 1222095 w 3024845"/>
                <a:gd name="connsiteY219" fmla="*/ 354531 h 834218"/>
                <a:gd name="connsiteX220" fmla="*/ 1250469 w 3024845"/>
                <a:gd name="connsiteY220" fmla="*/ 354531 h 834218"/>
                <a:gd name="connsiteX221" fmla="*/ 1250469 w 3024845"/>
                <a:gd name="connsiteY221" fmla="*/ 441002 h 834218"/>
                <a:gd name="connsiteX222" fmla="*/ 1251229 w 3024845"/>
                <a:gd name="connsiteY222" fmla="*/ 441002 h 834218"/>
                <a:gd name="connsiteX223" fmla="*/ 1256549 w 3024845"/>
                <a:gd name="connsiteY223" fmla="*/ 441002 h 834218"/>
                <a:gd name="connsiteX224" fmla="*/ 1257309 w 3024845"/>
                <a:gd name="connsiteY224" fmla="*/ 439651 h 834218"/>
                <a:gd name="connsiteX225" fmla="*/ 1262629 w 3024845"/>
                <a:gd name="connsiteY225" fmla="*/ 430193 h 834218"/>
                <a:gd name="connsiteX226" fmla="*/ 1262629 w 3024845"/>
                <a:gd name="connsiteY226" fmla="*/ 432085 h 834218"/>
                <a:gd name="connsiteX227" fmla="*/ 1262629 w 3024845"/>
                <a:gd name="connsiteY227" fmla="*/ 445326 h 834218"/>
                <a:gd name="connsiteX228" fmla="*/ 1266682 w 3024845"/>
                <a:gd name="connsiteY228" fmla="*/ 399929 h 834218"/>
                <a:gd name="connsiteX229" fmla="*/ 1267442 w 3024845"/>
                <a:gd name="connsiteY229" fmla="*/ 399929 h 834218"/>
                <a:gd name="connsiteX230" fmla="*/ 1272762 w 3024845"/>
                <a:gd name="connsiteY230" fmla="*/ 399929 h 834218"/>
                <a:gd name="connsiteX231" fmla="*/ 1272762 w 3024845"/>
                <a:gd name="connsiteY231" fmla="*/ 335075 h 834218"/>
                <a:gd name="connsiteX232" fmla="*/ 1273776 w 3024845"/>
                <a:gd name="connsiteY232" fmla="*/ 335075 h 834218"/>
                <a:gd name="connsiteX233" fmla="*/ 1280869 w 3024845"/>
                <a:gd name="connsiteY233" fmla="*/ 335075 h 834218"/>
                <a:gd name="connsiteX234" fmla="*/ 1293029 w 3024845"/>
                <a:gd name="connsiteY234" fmla="*/ 291840 h 834218"/>
                <a:gd name="connsiteX235" fmla="*/ 1294296 w 3024845"/>
                <a:gd name="connsiteY235" fmla="*/ 291840 h 834218"/>
                <a:gd name="connsiteX236" fmla="*/ 1303163 w 3024845"/>
                <a:gd name="connsiteY236" fmla="*/ 291840 h 834218"/>
                <a:gd name="connsiteX237" fmla="*/ 1313296 w 3024845"/>
                <a:gd name="connsiteY237" fmla="*/ 335075 h 834218"/>
                <a:gd name="connsiteX238" fmla="*/ 1314309 w 3024845"/>
                <a:gd name="connsiteY238" fmla="*/ 335075 h 834218"/>
                <a:gd name="connsiteX239" fmla="*/ 1321403 w 3024845"/>
                <a:gd name="connsiteY239" fmla="*/ 335075 h 834218"/>
                <a:gd name="connsiteX240" fmla="*/ 1321403 w 3024845"/>
                <a:gd name="connsiteY240" fmla="*/ 373987 h 834218"/>
                <a:gd name="connsiteX241" fmla="*/ 1323176 w 3024845"/>
                <a:gd name="connsiteY241" fmla="*/ 373987 h 834218"/>
                <a:gd name="connsiteX242" fmla="*/ 1335590 w 3024845"/>
                <a:gd name="connsiteY242" fmla="*/ 373987 h 834218"/>
                <a:gd name="connsiteX243" fmla="*/ 1335590 w 3024845"/>
                <a:gd name="connsiteY243" fmla="*/ 376149 h 834218"/>
                <a:gd name="connsiteX244" fmla="*/ 1335590 w 3024845"/>
                <a:gd name="connsiteY244" fmla="*/ 391281 h 834218"/>
                <a:gd name="connsiteX245" fmla="*/ 1339643 w 3024845"/>
                <a:gd name="connsiteY245" fmla="*/ 389120 h 834218"/>
                <a:gd name="connsiteX246" fmla="*/ 1339643 w 3024845"/>
                <a:gd name="connsiteY246" fmla="*/ 373987 h 834218"/>
                <a:gd name="connsiteX247" fmla="*/ 1341163 w 3024845"/>
                <a:gd name="connsiteY247" fmla="*/ 373987 h 834218"/>
                <a:gd name="connsiteX248" fmla="*/ 1351803 w 3024845"/>
                <a:gd name="connsiteY248" fmla="*/ 373987 h 834218"/>
                <a:gd name="connsiteX249" fmla="*/ 1351803 w 3024845"/>
                <a:gd name="connsiteY249" fmla="*/ 375608 h 834218"/>
                <a:gd name="connsiteX250" fmla="*/ 1351803 w 3024845"/>
                <a:gd name="connsiteY250" fmla="*/ 386958 h 834218"/>
                <a:gd name="connsiteX251" fmla="*/ 1382204 w 3024845"/>
                <a:gd name="connsiteY251" fmla="*/ 386958 h 834218"/>
                <a:gd name="connsiteX252" fmla="*/ 1382204 w 3024845"/>
                <a:gd name="connsiteY252" fmla="*/ 350208 h 834218"/>
                <a:gd name="connsiteX253" fmla="*/ 1383470 w 3024845"/>
                <a:gd name="connsiteY253" fmla="*/ 350208 h 834218"/>
                <a:gd name="connsiteX254" fmla="*/ 1392337 w 3024845"/>
                <a:gd name="connsiteY254" fmla="*/ 350208 h 834218"/>
                <a:gd name="connsiteX255" fmla="*/ 1392337 w 3024845"/>
                <a:gd name="connsiteY255" fmla="*/ 371825 h 834218"/>
                <a:gd name="connsiteX256" fmla="*/ 1394364 w 3024845"/>
                <a:gd name="connsiteY256" fmla="*/ 339399 h 834218"/>
                <a:gd name="connsiteX257" fmla="*/ 1416657 w 3024845"/>
                <a:gd name="connsiteY257" fmla="*/ 339399 h 834218"/>
                <a:gd name="connsiteX258" fmla="*/ 1416657 w 3024845"/>
                <a:gd name="connsiteY258" fmla="*/ 337777 h 834218"/>
                <a:gd name="connsiteX259" fmla="*/ 1416657 w 3024845"/>
                <a:gd name="connsiteY259" fmla="*/ 326428 h 834218"/>
                <a:gd name="connsiteX260" fmla="*/ 1417417 w 3024845"/>
                <a:gd name="connsiteY260" fmla="*/ 326428 h 834218"/>
                <a:gd name="connsiteX261" fmla="*/ 1422737 w 3024845"/>
                <a:gd name="connsiteY261" fmla="*/ 326428 h 834218"/>
                <a:gd name="connsiteX262" fmla="*/ 1422737 w 3024845"/>
                <a:gd name="connsiteY262" fmla="*/ 324537 h 834218"/>
                <a:gd name="connsiteX263" fmla="*/ 1422737 w 3024845"/>
                <a:gd name="connsiteY263" fmla="*/ 311296 h 834218"/>
                <a:gd name="connsiteX264" fmla="*/ 1426791 w 3024845"/>
                <a:gd name="connsiteY264" fmla="*/ 317781 h 834218"/>
                <a:gd name="connsiteX265" fmla="*/ 1429071 w 3024845"/>
                <a:gd name="connsiteY265" fmla="*/ 317781 h 834218"/>
                <a:gd name="connsiteX266" fmla="*/ 1445031 w 3024845"/>
                <a:gd name="connsiteY266" fmla="*/ 317781 h 834218"/>
                <a:gd name="connsiteX267" fmla="*/ 1445031 w 3024845"/>
                <a:gd name="connsiteY267" fmla="*/ 316970 h 834218"/>
                <a:gd name="connsiteX268" fmla="*/ 1445031 w 3024845"/>
                <a:gd name="connsiteY268" fmla="*/ 311296 h 834218"/>
                <a:gd name="connsiteX269" fmla="*/ 1445791 w 3024845"/>
                <a:gd name="connsiteY269" fmla="*/ 311296 h 834218"/>
                <a:gd name="connsiteX270" fmla="*/ 1451111 w 3024845"/>
                <a:gd name="connsiteY270" fmla="*/ 311296 h 834218"/>
                <a:gd name="connsiteX271" fmla="*/ 1451111 w 3024845"/>
                <a:gd name="connsiteY271" fmla="*/ 312647 h 834218"/>
                <a:gd name="connsiteX272" fmla="*/ 1451111 w 3024845"/>
                <a:gd name="connsiteY272" fmla="*/ 322105 h 834218"/>
                <a:gd name="connsiteX273" fmla="*/ 1489618 w 3024845"/>
                <a:gd name="connsiteY273" fmla="*/ 322105 h 834218"/>
                <a:gd name="connsiteX274" fmla="*/ 1489618 w 3024845"/>
                <a:gd name="connsiteY274" fmla="*/ 460458 h 834218"/>
                <a:gd name="connsiteX275" fmla="*/ 1491138 w 3024845"/>
                <a:gd name="connsiteY275" fmla="*/ 460458 h 834218"/>
                <a:gd name="connsiteX276" fmla="*/ 1501778 w 3024845"/>
                <a:gd name="connsiteY276" fmla="*/ 460458 h 834218"/>
                <a:gd name="connsiteX277" fmla="*/ 1501778 w 3024845"/>
                <a:gd name="connsiteY277" fmla="*/ 447488 h 834218"/>
                <a:gd name="connsiteX278" fmla="*/ 1505832 w 3024845"/>
                <a:gd name="connsiteY278" fmla="*/ 447488 h 834218"/>
                <a:gd name="connsiteX279" fmla="*/ 1505832 w 3024845"/>
                <a:gd name="connsiteY279" fmla="*/ 460458 h 834218"/>
                <a:gd name="connsiteX280" fmla="*/ 1536232 w 3024845"/>
                <a:gd name="connsiteY280" fmla="*/ 460458 h 834218"/>
                <a:gd name="connsiteX281" fmla="*/ 1536232 w 3024845"/>
                <a:gd name="connsiteY281" fmla="*/ 430193 h 834218"/>
                <a:gd name="connsiteX282" fmla="*/ 1548392 w 3024845"/>
                <a:gd name="connsiteY282" fmla="*/ 430193 h 834218"/>
                <a:gd name="connsiteX283" fmla="*/ 1560552 w 3024845"/>
                <a:gd name="connsiteY283" fmla="*/ 428032 h 834218"/>
                <a:gd name="connsiteX284" fmla="*/ 1564606 w 3024845"/>
                <a:gd name="connsiteY284" fmla="*/ 430193 h 834218"/>
                <a:gd name="connsiteX285" fmla="*/ 1574739 w 3024845"/>
                <a:gd name="connsiteY285" fmla="*/ 430193 h 834218"/>
                <a:gd name="connsiteX286" fmla="*/ 1574739 w 3024845"/>
                <a:gd name="connsiteY286" fmla="*/ 460458 h 834218"/>
                <a:gd name="connsiteX287" fmla="*/ 1582846 w 3024845"/>
                <a:gd name="connsiteY287" fmla="*/ 460458 h 834218"/>
                <a:gd name="connsiteX288" fmla="*/ 1582846 w 3024845"/>
                <a:gd name="connsiteY288" fmla="*/ 477753 h 834218"/>
                <a:gd name="connsiteX289" fmla="*/ 1592182 w 3024845"/>
                <a:gd name="connsiteY289" fmla="*/ 478658 h 834218"/>
                <a:gd name="connsiteX290" fmla="*/ 1605140 w 3024845"/>
                <a:gd name="connsiteY290" fmla="*/ 478658 h 834218"/>
                <a:gd name="connsiteX291" fmla="*/ 1605140 w 3024845"/>
                <a:gd name="connsiteY291" fmla="*/ 462620 h 834218"/>
                <a:gd name="connsiteX292" fmla="*/ 1673096 w 3024845"/>
                <a:gd name="connsiteY292" fmla="*/ 462620 h 834218"/>
                <a:gd name="connsiteX293" fmla="*/ 1673096 w 3024845"/>
                <a:gd name="connsiteY293" fmla="*/ 377367 h 834218"/>
                <a:gd name="connsiteX294" fmla="*/ 1745104 w 3024845"/>
                <a:gd name="connsiteY294" fmla="*/ 377367 h 834218"/>
                <a:gd name="connsiteX295" fmla="*/ 1745104 w 3024845"/>
                <a:gd name="connsiteY295" fmla="*/ 456135 h 834218"/>
                <a:gd name="connsiteX296" fmla="*/ 1747008 w 3024845"/>
                <a:gd name="connsiteY296" fmla="*/ 456135 h 834218"/>
                <a:gd name="connsiteX297" fmla="*/ 1748250 w 3024845"/>
                <a:gd name="connsiteY297" fmla="*/ 478658 h 834218"/>
                <a:gd name="connsiteX298" fmla="*/ 1757926 w 3024845"/>
                <a:gd name="connsiteY298" fmla="*/ 478658 h 834218"/>
                <a:gd name="connsiteX299" fmla="*/ 1759168 w 3024845"/>
                <a:gd name="connsiteY299" fmla="*/ 456135 h 834218"/>
                <a:gd name="connsiteX300" fmla="*/ 1765248 w 3024845"/>
                <a:gd name="connsiteY300" fmla="*/ 456135 h 834218"/>
                <a:gd name="connsiteX301" fmla="*/ 1766490 w 3024845"/>
                <a:gd name="connsiteY301" fmla="*/ 478658 h 834218"/>
                <a:gd name="connsiteX302" fmla="*/ 1817112 w 3024845"/>
                <a:gd name="connsiteY302" fmla="*/ 478658 h 834218"/>
                <a:gd name="connsiteX303" fmla="*/ 1817112 w 3024845"/>
                <a:gd name="connsiteY303" fmla="*/ 315630 h 834218"/>
                <a:gd name="connsiteX304" fmla="*/ 2014439 w 3024845"/>
                <a:gd name="connsiteY304" fmla="*/ 315630 h 834218"/>
                <a:gd name="connsiteX305" fmla="*/ 2014439 w 3024845"/>
                <a:gd name="connsiteY305" fmla="*/ 478658 h 834218"/>
                <a:gd name="connsiteX306" fmla="*/ 2033136 w 3024845"/>
                <a:gd name="connsiteY306" fmla="*/ 478658 h 834218"/>
                <a:gd name="connsiteX307" fmla="*/ 2033136 w 3024845"/>
                <a:gd name="connsiteY307" fmla="*/ 395965 h 834218"/>
                <a:gd name="connsiteX308" fmla="*/ 2128256 w 3024845"/>
                <a:gd name="connsiteY308" fmla="*/ 395965 h 834218"/>
                <a:gd name="connsiteX309" fmla="*/ 2180720 w 3024845"/>
                <a:gd name="connsiteY309" fmla="*/ 330752 h 834218"/>
                <a:gd name="connsiteX310" fmla="*/ 2245574 w 3024845"/>
                <a:gd name="connsiteY310" fmla="*/ 330752 h 834218"/>
                <a:gd name="connsiteX311" fmla="*/ 2245574 w 3024845"/>
                <a:gd name="connsiteY311" fmla="*/ 406414 h 834218"/>
                <a:gd name="connsiteX312" fmla="*/ 2253681 w 3024845"/>
                <a:gd name="connsiteY312" fmla="*/ 406414 h 834218"/>
                <a:gd name="connsiteX313" fmla="*/ 2255708 w 3024845"/>
                <a:gd name="connsiteY313" fmla="*/ 399929 h 834218"/>
                <a:gd name="connsiteX314" fmla="*/ 2261788 w 3024845"/>
                <a:gd name="connsiteY314" fmla="*/ 399929 h 834218"/>
                <a:gd name="connsiteX315" fmla="*/ 2263815 w 3024845"/>
                <a:gd name="connsiteY315" fmla="*/ 408576 h 834218"/>
                <a:gd name="connsiteX316" fmla="*/ 2275975 w 3024845"/>
                <a:gd name="connsiteY316" fmla="*/ 408576 h 834218"/>
                <a:gd name="connsiteX317" fmla="*/ 2275975 w 3024845"/>
                <a:gd name="connsiteY317" fmla="*/ 402090 h 834218"/>
                <a:gd name="connsiteX318" fmla="*/ 2298268 w 3024845"/>
                <a:gd name="connsiteY318" fmla="*/ 402090 h 834218"/>
                <a:gd name="connsiteX319" fmla="*/ 2298268 w 3024845"/>
                <a:gd name="connsiteY319" fmla="*/ 408576 h 834218"/>
                <a:gd name="connsiteX320" fmla="*/ 2318535 w 3024845"/>
                <a:gd name="connsiteY320" fmla="*/ 408576 h 834218"/>
                <a:gd name="connsiteX321" fmla="*/ 2318535 w 3024845"/>
                <a:gd name="connsiteY321" fmla="*/ 453973 h 834218"/>
                <a:gd name="connsiteX322" fmla="*/ 2332722 w 3024845"/>
                <a:gd name="connsiteY322" fmla="*/ 453973 h 834218"/>
                <a:gd name="connsiteX323" fmla="*/ 2332722 w 3024845"/>
                <a:gd name="connsiteY323" fmla="*/ 441002 h 834218"/>
                <a:gd name="connsiteX324" fmla="*/ 2348936 w 3024845"/>
                <a:gd name="connsiteY324" fmla="*/ 441002 h 834218"/>
                <a:gd name="connsiteX325" fmla="*/ 2348936 w 3024845"/>
                <a:gd name="connsiteY325" fmla="*/ 261575 h 834218"/>
                <a:gd name="connsiteX326" fmla="*/ 2355016 w 3024845"/>
                <a:gd name="connsiteY326" fmla="*/ 255089 h 834218"/>
                <a:gd name="connsiteX327" fmla="*/ 2427977 w 3024845"/>
                <a:gd name="connsiteY327" fmla="*/ 255089 h 834218"/>
                <a:gd name="connsiteX328" fmla="*/ 2427977 w 3024845"/>
                <a:gd name="connsiteY328" fmla="*/ 263737 h 834218"/>
                <a:gd name="connsiteX329" fmla="*/ 2438110 w 3024845"/>
                <a:gd name="connsiteY329" fmla="*/ 263737 h 834218"/>
                <a:gd name="connsiteX330" fmla="*/ 2438110 w 3024845"/>
                <a:gd name="connsiteY330" fmla="*/ 378311 h 834218"/>
                <a:gd name="connsiteX331" fmla="*/ 2460404 w 3024845"/>
                <a:gd name="connsiteY331" fmla="*/ 378311 h 834218"/>
                <a:gd name="connsiteX332" fmla="*/ 2460404 w 3024845"/>
                <a:gd name="connsiteY332" fmla="*/ 311296 h 834218"/>
                <a:gd name="connsiteX333" fmla="*/ 2486751 w 3024845"/>
                <a:gd name="connsiteY333" fmla="*/ 311296 h 834218"/>
                <a:gd name="connsiteX334" fmla="*/ 2490804 w 3024845"/>
                <a:gd name="connsiteY334" fmla="*/ 306972 h 834218"/>
                <a:gd name="connsiteX335" fmla="*/ 2498911 w 3024845"/>
                <a:gd name="connsiteY335" fmla="*/ 306972 h 834218"/>
                <a:gd name="connsiteX336" fmla="*/ 2502964 w 3024845"/>
                <a:gd name="connsiteY336" fmla="*/ 311296 h 834218"/>
                <a:gd name="connsiteX337" fmla="*/ 2525258 w 3024845"/>
                <a:gd name="connsiteY337" fmla="*/ 311296 h 834218"/>
                <a:gd name="connsiteX338" fmla="*/ 2525258 w 3024845"/>
                <a:gd name="connsiteY338" fmla="*/ 194560 h 834218"/>
                <a:gd name="connsiteX339" fmla="*/ 2582005 w 3024845"/>
                <a:gd name="connsiteY339" fmla="*/ 183751 h 834218"/>
                <a:gd name="connsiteX340" fmla="*/ 2582005 w 3024845"/>
                <a:gd name="connsiteY340" fmla="*/ 184832 h 834218"/>
                <a:gd name="connsiteX341" fmla="*/ 2582005 w 3024845"/>
                <a:gd name="connsiteY341" fmla="*/ 192398 h 834218"/>
                <a:gd name="connsiteX342" fmla="*/ 2608352 w 3024845"/>
                <a:gd name="connsiteY342" fmla="*/ 192398 h 834218"/>
                <a:gd name="connsiteX343" fmla="*/ 2608352 w 3024845"/>
                <a:gd name="connsiteY343" fmla="*/ 447488 h 834218"/>
                <a:gd name="connsiteX344" fmla="*/ 2630646 w 3024845"/>
                <a:gd name="connsiteY344" fmla="*/ 447488 h 834218"/>
                <a:gd name="connsiteX345" fmla="*/ 2630646 w 3024845"/>
                <a:gd name="connsiteY345" fmla="*/ 443164 h 834218"/>
                <a:gd name="connsiteX346" fmla="*/ 2642806 w 3024845"/>
                <a:gd name="connsiteY346" fmla="*/ 443164 h 834218"/>
                <a:gd name="connsiteX347" fmla="*/ 2642806 w 3024845"/>
                <a:gd name="connsiteY347" fmla="*/ 447488 h 834218"/>
                <a:gd name="connsiteX348" fmla="*/ 2667126 w 3024845"/>
                <a:gd name="connsiteY348" fmla="*/ 447488 h 834218"/>
                <a:gd name="connsiteX349" fmla="*/ 2667126 w 3024845"/>
                <a:gd name="connsiteY349" fmla="*/ 434517 h 834218"/>
                <a:gd name="connsiteX350" fmla="*/ 2695500 w 3024845"/>
                <a:gd name="connsiteY350" fmla="*/ 434517 h 834218"/>
                <a:gd name="connsiteX351" fmla="*/ 2707660 w 3024845"/>
                <a:gd name="connsiteY351" fmla="*/ 430193 h 834218"/>
                <a:gd name="connsiteX352" fmla="*/ 2727927 w 3024845"/>
                <a:gd name="connsiteY352" fmla="*/ 434517 h 834218"/>
                <a:gd name="connsiteX353" fmla="*/ 2727927 w 3024845"/>
                <a:gd name="connsiteY353" fmla="*/ 417223 h 834218"/>
                <a:gd name="connsiteX354" fmla="*/ 2736034 w 3024845"/>
                <a:gd name="connsiteY354" fmla="*/ 417223 h 834218"/>
                <a:gd name="connsiteX355" fmla="*/ 2736034 w 3024845"/>
                <a:gd name="connsiteY355" fmla="*/ 404252 h 834218"/>
                <a:gd name="connsiteX356" fmla="*/ 2792781 w 3024845"/>
                <a:gd name="connsiteY356" fmla="*/ 404252 h 834218"/>
                <a:gd name="connsiteX357" fmla="*/ 2792781 w 3024845"/>
                <a:gd name="connsiteY357" fmla="*/ 373987 h 834218"/>
                <a:gd name="connsiteX358" fmla="*/ 2811021 w 3024845"/>
                <a:gd name="connsiteY358" fmla="*/ 373987 h 834218"/>
                <a:gd name="connsiteX359" fmla="*/ 2811021 w 3024845"/>
                <a:gd name="connsiteY359" fmla="*/ 367502 h 834218"/>
                <a:gd name="connsiteX360" fmla="*/ 2823181 w 3024845"/>
                <a:gd name="connsiteY360" fmla="*/ 367502 h 834218"/>
                <a:gd name="connsiteX361" fmla="*/ 2823181 w 3024845"/>
                <a:gd name="connsiteY361" fmla="*/ 373987 h 834218"/>
                <a:gd name="connsiteX362" fmla="*/ 2839395 w 3024845"/>
                <a:gd name="connsiteY362" fmla="*/ 373987 h 834218"/>
                <a:gd name="connsiteX363" fmla="*/ 2839395 w 3024845"/>
                <a:gd name="connsiteY363" fmla="*/ 423708 h 834218"/>
                <a:gd name="connsiteX364" fmla="*/ 2871822 w 3024845"/>
                <a:gd name="connsiteY364" fmla="*/ 423708 h 834218"/>
                <a:gd name="connsiteX365" fmla="*/ 2871822 w 3024845"/>
                <a:gd name="connsiteY365" fmla="*/ 397767 h 834218"/>
                <a:gd name="connsiteX366" fmla="*/ 2910329 w 3024845"/>
                <a:gd name="connsiteY366" fmla="*/ 397767 h 834218"/>
                <a:gd name="connsiteX367" fmla="*/ 2910329 w 3024845"/>
                <a:gd name="connsiteY367" fmla="*/ 367502 h 834218"/>
                <a:gd name="connsiteX368" fmla="*/ 2958970 w 3024845"/>
                <a:gd name="connsiteY368" fmla="*/ 367502 h 834218"/>
                <a:gd name="connsiteX369" fmla="*/ 2958970 w 3024845"/>
                <a:gd name="connsiteY369" fmla="*/ 478658 h 834218"/>
                <a:gd name="connsiteX370" fmla="*/ 2958970 w 3024845"/>
                <a:gd name="connsiteY370" fmla="*/ 492437 h 834218"/>
                <a:gd name="connsiteX371" fmla="*/ 3024845 w 3024845"/>
                <a:gd name="connsiteY371" fmla="*/ 492437 h 834218"/>
                <a:gd name="connsiteX372" fmla="*/ 3024845 w 3024845"/>
                <a:gd name="connsiteY372" fmla="*/ 834218 h 834218"/>
                <a:gd name="connsiteX373" fmla="*/ 2054 w 3024845"/>
                <a:gd name="connsiteY373" fmla="*/ 831885 h 834218"/>
                <a:gd name="connsiteX374" fmla="*/ 0 w 3024845"/>
                <a:gd name="connsiteY374" fmla="*/ 397767 h 834218"/>
                <a:gd name="connsiteX375" fmla="*/ 20267 w 3024845"/>
                <a:gd name="connsiteY375" fmla="*/ 397767 h 834218"/>
                <a:gd name="connsiteX376" fmla="*/ 20774 w 3024845"/>
                <a:gd name="connsiteY376" fmla="*/ 396686 h 834218"/>
                <a:gd name="connsiteX377" fmla="*/ 24320 w 3024845"/>
                <a:gd name="connsiteY377" fmla="*/ 389120 h 834218"/>
                <a:gd name="connsiteX378" fmla="*/ 26094 w 3024845"/>
                <a:gd name="connsiteY378" fmla="*/ 389390 h 834218"/>
                <a:gd name="connsiteX379" fmla="*/ 38507 w 3024845"/>
                <a:gd name="connsiteY379" fmla="*/ 391281 h 834218"/>
                <a:gd name="connsiteX380" fmla="*/ 39014 w 3024845"/>
                <a:gd name="connsiteY380" fmla="*/ 392633 h 834218"/>
                <a:gd name="connsiteX381" fmla="*/ 42560 w 3024845"/>
                <a:gd name="connsiteY381" fmla="*/ 402090 h 834218"/>
                <a:gd name="connsiteX382" fmla="*/ 68907 w 3024845"/>
                <a:gd name="connsiteY382" fmla="*/ 404252 h 834218"/>
                <a:gd name="connsiteX383" fmla="*/ 68907 w 3024845"/>
                <a:gd name="connsiteY383" fmla="*/ 281031 h 834218"/>
                <a:gd name="connsiteX384" fmla="*/ 70934 w 3024845"/>
                <a:gd name="connsiteY384" fmla="*/ 281031 h 834218"/>
                <a:gd name="connsiteX385" fmla="*/ 85121 w 3024845"/>
                <a:gd name="connsiteY385" fmla="*/ 281031 h 834218"/>
                <a:gd name="connsiteX386" fmla="*/ 85121 w 3024845"/>
                <a:gd name="connsiteY386" fmla="*/ 144839 h 834218"/>
                <a:gd name="connsiteX387" fmla="*/ 86894 w 3024845"/>
                <a:gd name="connsiteY387" fmla="*/ 144839 h 834218"/>
                <a:gd name="connsiteX388" fmla="*/ 99308 w 3024845"/>
                <a:gd name="connsiteY388" fmla="*/ 144839 h 834218"/>
                <a:gd name="connsiteX389" fmla="*/ 99308 w 3024845"/>
                <a:gd name="connsiteY389" fmla="*/ 30265 h 834218"/>
                <a:gd name="connsiteX390" fmla="*/ 103361 w 3024845"/>
                <a:gd name="connsiteY390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30265 h 834218"/>
                <a:gd name="connsiteX5" fmla="*/ 220909 w 3024845"/>
                <a:gd name="connsiteY5" fmla="*/ 144839 h 834218"/>
                <a:gd name="connsiteX6" fmla="*/ 223189 w 3024845"/>
                <a:gd name="connsiteY6" fmla="*/ 144839 h 834218"/>
                <a:gd name="connsiteX7" fmla="*/ 239150 w 3024845"/>
                <a:gd name="connsiteY7" fmla="*/ 144839 h 834218"/>
                <a:gd name="connsiteX8" fmla="*/ 239150 w 3024845"/>
                <a:gd name="connsiteY8" fmla="*/ 285354 h 834218"/>
                <a:gd name="connsiteX9" fmla="*/ 240670 w 3024845"/>
                <a:gd name="connsiteY9" fmla="*/ 285084 h 834218"/>
                <a:gd name="connsiteX10" fmla="*/ 251310 w 3024845"/>
                <a:gd name="connsiteY10" fmla="*/ 283193 h 834218"/>
                <a:gd name="connsiteX11" fmla="*/ 249283 w 3024845"/>
                <a:gd name="connsiteY11" fmla="*/ 371825 h 834218"/>
                <a:gd name="connsiteX12" fmla="*/ 250803 w 3024845"/>
                <a:gd name="connsiteY12" fmla="*/ 372096 h 834218"/>
                <a:gd name="connsiteX13" fmla="*/ 261443 w 3024845"/>
                <a:gd name="connsiteY13" fmla="*/ 373987 h 834218"/>
                <a:gd name="connsiteX14" fmla="*/ 261696 w 3024845"/>
                <a:gd name="connsiteY14" fmla="*/ 374798 h 834218"/>
                <a:gd name="connsiteX15" fmla="*/ 263470 w 3024845"/>
                <a:gd name="connsiteY15" fmla="*/ 380473 h 834218"/>
                <a:gd name="connsiteX16" fmla="*/ 264230 w 3024845"/>
                <a:gd name="connsiteY16" fmla="*/ 378041 h 834218"/>
                <a:gd name="connsiteX17" fmla="*/ 269550 w 3024845"/>
                <a:gd name="connsiteY17" fmla="*/ 361017 h 834218"/>
                <a:gd name="connsiteX18" fmla="*/ 271323 w 3024845"/>
                <a:gd name="connsiteY18" fmla="*/ 361017 h 834218"/>
                <a:gd name="connsiteX19" fmla="*/ 283737 w 3024845"/>
                <a:gd name="connsiteY19" fmla="*/ 361017 h 834218"/>
                <a:gd name="connsiteX20" fmla="*/ 283737 w 3024845"/>
                <a:gd name="connsiteY20" fmla="*/ 393443 h 834218"/>
                <a:gd name="connsiteX21" fmla="*/ 284750 w 3024845"/>
                <a:gd name="connsiteY21" fmla="*/ 393984 h 834218"/>
                <a:gd name="connsiteX22" fmla="*/ 291844 w 3024845"/>
                <a:gd name="connsiteY22" fmla="*/ 397767 h 834218"/>
                <a:gd name="connsiteX23" fmla="*/ 291844 w 3024845"/>
                <a:gd name="connsiteY23" fmla="*/ 399118 h 834218"/>
                <a:gd name="connsiteX24" fmla="*/ 291844 w 3024845"/>
                <a:gd name="connsiteY24" fmla="*/ 408576 h 834218"/>
                <a:gd name="connsiteX25" fmla="*/ 336431 w 3024845"/>
                <a:gd name="connsiteY25" fmla="*/ 408576 h 834218"/>
                <a:gd name="connsiteX26" fmla="*/ 336431 w 3024845"/>
                <a:gd name="connsiteY26" fmla="*/ 409657 h 834218"/>
                <a:gd name="connsiteX27" fmla="*/ 336431 w 3024845"/>
                <a:gd name="connsiteY27" fmla="*/ 417223 h 834218"/>
                <a:gd name="connsiteX28" fmla="*/ 338457 w 3024845"/>
                <a:gd name="connsiteY28" fmla="*/ 417223 h 834218"/>
                <a:gd name="connsiteX29" fmla="*/ 352644 w 3024845"/>
                <a:gd name="connsiteY29" fmla="*/ 417223 h 834218"/>
                <a:gd name="connsiteX30" fmla="*/ 352644 w 3024845"/>
                <a:gd name="connsiteY30" fmla="*/ 386958 h 834218"/>
                <a:gd name="connsiteX31" fmla="*/ 397231 w 3024845"/>
                <a:gd name="connsiteY31" fmla="*/ 386958 h 834218"/>
                <a:gd name="connsiteX32" fmla="*/ 397231 w 3024845"/>
                <a:gd name="connsiteY32" fmla="*/ 385607 h 834218"/>
                <a:gd name="connsiteX33" fmla="*/ 397231 w 3024845"/>
                <a:gd name="connsiteY33" fmla="*/ 376149 h 834218"/>
                <a:gd name="connsiteX34" fmla="*/ 398245 w 3024845"/>
                <a:gd name="connsiteY34" fmla="*/ 376149 h 834218"/>
                <a:gd name="connsiteX35" fmla="*/ 405338 w 3024845"/>
                <a:gd name="connsiteY35" fmla="*/ 376149 h 834218"/>
                <a:gd name="connsiteX36" fmla="*/ 405338 w 3024845"/>
                <a:gd name="connsiteY36" fmla="*/ 374258 h 834218"/>
                <a:gd name="connsiteX37" fmla="*/ 405338 w 3024845"/>
                <a:gd name="connsiteY37" fmla="*/ 361017 h 834218"/>
                <a:gd name="connsiteX38" fmla="*/ 406098 w 3024845"/>
                <a:gd name="connsiteY38" fmla="*/ 361017 h 834218"/>
                <a:gd name="connsiteX39" fmla="*/ 411418 w 3024845"/>
                <a:gd name="connsiteY39" fmla="*/ 361017 h 834218"/>
                <a:gd name="connsiteX40" fmla="*/ 411418 w 3024845"/>
                <a:gd name="connsiteY40" fmla="*/ 359936 h 834218"/>
                <a:gd name="connsiteX41" fmla="*/ 411418 w 3024845"/>
                <a:gd name="connsiteY41" fmla="*/ 352369 h 834218"/>
                <a:gd name="connsiteX42" fmla="*/ 413445 w 3024845"/>
                <a:gd name="connsiteY42" fmla="*/ 352369 h 834218"/>
                <a:gd name="connsiteX43" fmla="*/ 427632 w 3024845"/>
                <a:gd name="connsiteY43" fmla="*/ 352369 h 834218"/>
                <a:gd name="connsiteX44" fmla="*/ 427632 w 3024845"/>
                <a:gd name="connsiteY44" fmla="*/ 353450 h 834218"/>
                <a:gd name="connsiteX45" fmla="*/ 427632 w 3024845"/>
                <a:gd name="connsiteY45" fmla="*/ 361017 h 834218"/>
                <a:gd name="connsiteX46" fmla="*/ 449925 w 3024845"/>
                <a:gd name="connsiteY46" fmla="*/ 361017 h 834218"/>
                <a:gd name="connsiteX47" fmla="*/ 449925 w 3024845"/>
                <a:gd name="connsiteY47" fmla="*/ 359125 h 834218"/>
                <a:gd name="connsiteX48" fmla="*/ 449925 w 3024845"/>
                <a:gd name="connsiteY48" fmla="*/ 345884 h 834218"/>
                <a:gd name="connsiteX49" fmla="*/ 451699 w 3024845"/>
                <a:gd name="connsiteY49" fmla="*/ 345884 h 834218"/>
                <a:gd name="connsiteX50" fmla="*/ 464112 w 3024845"/>
                <a:gd name="connsiteY50" fmla="*/ 345884 h 834218"/>
                <a:gd name="connsiteX51" fmla="*/ 464112 w 3024845"/>
                <a:gd name="connsiteY51" fmla="*/ 369664 h 834218"/>
                <a:gd name="connsiteX52" fmla="*/ 465126 w 3024845"/>
                <a:gd name="connsiteY52" fmla="*/ 369664 h 834218"/>
                <a:gd name="connsiteX53" fmla="*/ 472219 w 3024845"/>
                <a:gd name="connsiteY53" fmla="*/ 369664 h 834218"/>
                <a:gd name="connsiteX54" fmla="*/ 472219 w 3024845"/>
                <a:gd name="connsiteY54" fmla="*/ 368583 h 834218"/>
                <a:gd name="connsiteX55" fmla="*/ 472219 w 3024845"/>
                <a:gd name="connsiteY55" fmla="*/ 361017 h 834218"/>
                <a:gd name="connsiteX56" fmla="*/ 473992 w 3024845"/>
                <a:gd name="connsiteY56" fmla="*/ 361017 h 834218"/>
                <a:gd name="connsiteX57" fmla="*/ 486406 w 3024845"/>
                <a:gd name="connsiteY57" fmla="*/ 361017 h 834218"/>
                <a:gd name="connsiteX58" fmla="*/ 486406 w 3024845"/>
                <a:gd name="connsiteY58" fmla="*/ 386958 h 834218"/>
                <a:gd name="connsiteX59" fmla="*/ 488433 w 3024845"/>
                <a:gd name="connsiteY59" fmla="*/ 386958 h 834218"/>
                <a:gd name="connsiteX60" fmla="*/ 502619 w 3024845"/>
                <a:gd name="connsiteY60" fmla="*/ 386958 h 834218"/>
                <a:gd name="connsiteX61" fmla="*/ 502619 w 3024845"/>
                <a:gd name="connsiteY61" fmla="*/ 388579 h 834218"/>
                <a:gd name="connsiteX62" fmla="*/ 502619 w 3024845"/>
                <a:gd name="connsiteY62" fmla="*/ 399929 h 834218"/>
                <a:gd name="connsiteX63" fmla="*/ 503379 w 3024845"/>
                <a:gd name="connsiteY63" fmla="*/ 399929 h 834218"/>
                <a:gd name="connsiteX64" fmla="*/ 508700 w 3024845"/>
                <a:gd name="connsiteY64" fmla="*/ 399929 h 834218"/>
                <a:gd name="connsiteX65" fmla="*/ 508700 w 3024845"/>
                <a:gd name="connsiteY65" fmla="*/ 399118 h 834218"/>
                <a:gd name="connsiteX66" fmla="*/ 508700 w 3024845"/>
                <a:gd name="connsiteY66" fmla="*/ 393443 h 834218"/>
                <a:gd name="connsiteX67" fmla="*/ 539100 w 3024845"/>
                <a:gd name="connsiteY67" fmla="*/ 393443 h 834218"/>
                <a:gd name="connsiteX68" fmla="*/ 539100 w 3024845"/>
                <a:gd name="connsiteY68" fmla="*/ 417223 h 834218"/>
                <a:gd name="connsiteX69" fmla="*/ 540113 w 3024845"/>
                <a:gd name="connsiteY69" fmla="*/ 417223 h 834218"/>
                <a:gd name="connsiteX70" fmla="*/ 547207 w 3024845"/>
                <a:gd name="connsiteY70" fmla="*/ 417223 h 834218"/>
                <a:gd name="connsiteX71" fmla="*/ 547207 w 3024845"/>
                <a:gd name="connsiteY71" fmla="*/ 418304 h 834218"/>
                <a:gd name="connsiteX72" fmla="*/ 547207 w 3024845"/>
                <a:gd name="connsiteY72" fmla="*/ 425870 h 834218"/>
                <a:gd name="connsiteX73" fmla="*/ 547967 w 3024845"/>
                <a:gd name="connsiteY73" fmla="*/ 425870 h 834218"/>
                <a:gd name="connsiteX74" fmla="*/ 553287 w 3024845"/>
                <a:gd name="connsiteY74" fmla="*/ 425870 h 834218"/>
                <a:gd name="connsiteX75" fmla="*/ 553287 w 3024845"/>
                <a:gd name="connsiteY75" fmla="*/ 423708 h 834218"/>
                <a:gd name="connsiteX76" fmla="*/ 553287 w 3024845"/>
                <a:gd name="connsiteY76" fmla="*/ 408576 h 834218"/>
                <a:gd name="connsiteX77" fmla="*/ 554300 w 3024845"/>
                <a:gd name="connsiteY77" fmla="*/ 408576 h 834218"/>
                <a:gd name="connsiteX78" fmla="*/ 561394 w 3024845"/>
                <a:gd name="connsiteY78" fmla="*/ 408576 h 834218"/>
                <a:gd name="connsiteX79" fmla="*/ 561394 w 3024845"/>
                <a:gd name="connsiteY79" fmla="*/ 409657 h 834218"/>
                <a:gd name="connsiteX80" fmla="*/ 561394 w 3024845"/>
                <a:gd name="connsiteY80" fmla="*/ 417223 h 834218"/>
                <a:gd name="connsiteX81" fmla="*/ 566714 w 3024845"/>
                <a:gd name="connsiteY81" fmla="*/ 415230 h 834218"/>
                <a:gd name="connsiteX82" fmla="*/ 567474 w 3024845"/>
                <a:gd name="connsiteY82" fmla="*/ 414250 h 834218"/>
                <a:gd name="connsiteX83" fmla="*/ 567474 w 3024845"/>
                <a:gd name="connsiteY83" fmla="*/ 408576 h 834218"/>
                <a:gd name="connsiteX84" fmla="*/ 605981 w 3024845"/>
                <a:gd name="connsiteY84" fmla="*/ 408576 h 834218"/>
                <a:gd name="connsiteX85" fmla="*/ 605981 w 3024845"/>
                <a:gd name="connsiteY85" fmla="*/ 432355 h 834218"/>
                <a:gd name="connsiteX86" fmla="*/ 608007 w 3024845"/>
                <a:gd name="connsiteY86" fmla="*/ 432355 h 834218"/>
                <a:gd name="connsiteX87" fmla="*/ 622194 w 3024845"/>
                <a:gd name="connsiteY87" fmla="*/ 432355 h 834218"/>
                <a:gd name="connsiteX88" fmla="*/ 622194 w 3024845"/>
                <a:gd name="connsiteY88" fmla="*/ 433436 h 834218"/>
                <a:gd name="connsiteX89" fmla="*/ 622194 w 3024845"/>
                <a:gd name="connsiteY89" fmla="*/ 441002 h 834218"/>
                <a:gd name="connsiteX90" fmla="*/ 623968 w 3024845"/>
                <a:gd name="connsiteY90" fmla="*/ 441002 h 834218"/>
                <a:gd name="connsiteX91" fmla="*/ 636381 w 3024845"/>
                <a:gd name="connsiteY91" fmla="*/ 441002 h 834218"/>
                <a:gd name="connsiteX92" fmla="*/ 636381 w 3024845"/>
                <a:gd name="connsiteY92" fmla="*/ 417223 h 834218"/>
                <a:gd name="connsiteX93" fmla="*/ 637394 w 3024845"/>
                <a:gd name="connsiteY93" fmla="*/ 417223 h 834218"/>
                <a:gd name="connsiteX94" fmla="*/ 644488 w 3024845"/>
                <a:gd name="connsiteY94" fmla="*/ 417223 h 834218"/>
                <a:gd name="connsiteX95" fmla="*/ 644488 w 3024845"/>
                <a:gd name="connsiteY95" fmla="*/ 384796 h 834218"/>
                <a:gd name="connsiteX96" fmla="*/ 645501 w 3024845"/>
                <a:gd name="connsiteY96" fmla="*/ 384796 h 834218"/>
                <a:gd name="connsiteX97" fmla="*/ 652595 w 3024845"/>
                <a:gd name="connsiteY97" fmla="*/ 384796 h 834218"/>
                <a:gd name="connsiteX98" fmla="*/ 652595 w 3024845"/>
                <a:gd name="connsiteY98" fmla="*/ 382905 h 834218"/>
                <a:gd name="connsiteX99" fmla="*/ 652595 w 3024845"/>
                <a:gd name="connsiteY99" fmla="*/ 369664 h 834218"/>
                <a:gd name="connsiteX100" fmla="*/ 651328 w 3024845"/>
                <a:gd name="connsiteY100" fmla="*/ 368042 h 834218"/>
                <a:gd name="connsiteX101" fmla="*/ 656648 w 3024845"/>
                <a:gd name="connsiteY101" fmla="*/ 356693 h 834218"/>
                <a:gd name="connsiteX102" fmla="*/ 664755 w 3024845"/>
                <a:gd name="connsiteY102" fmla="*/ 384796 h 834218"/>
                <a:gd name="connsiteX103" fmla="*/ 665515 w 3024845"/>
                <a:gd name="connsiteY103" fmla="*/ 384796 h 834218"/>
                <a:gd name="connsiteX104" fmla="*/ 670835 w 3024845"/>
                <a:gd name="connsiteY104" fmla="*/ 384796 h 834218"/>
                <a:gd name="connsiteX105" fmla="*/ 670835 w 3024845"/>
                <a:gd name="connsiteY105" fmla="*/ 278869 h 834218"/>
                <a:gd name="connsiteX106" fmla="*/ 672355 w 3024845"/>
                <a:gd name="connsiteY106" fmla="*/ 278869 h 834218"/>
                <a:gd name="connsiteX107" fmla="*/ 682995 w 3024845"/>
                <a:gd name="connsiteY107" fmla="*/ 278869 h 834218"/>
                <a:gd name="connsiteX108" fmla="*/ 682995 w 3024845"/>
                <a:gd name="connsiteY108" fmla="*/ 231310 h 834218"/>
                <a:gd name="connsiteX109" fmla="*/ 709342 w 3024845"/>
                <a:gd name="connsiteY109" fmla="*/ 231310 h 834218"/>
                <a:gd name="connsiteX110" fmla="*/ 709342 w 3024845"/>
                <a:gd name="connsiteY110" fmla="*/ 209692 h 834218"/>
                <a:gd name="connsiteX111" fmla="*/ 743796 w 3024845"/>
                <a:gd name="connsiteY111" fmla="*/ 209692 h 834218"/>
                <a:gd name="connsiteX112" fmla="*/ 743796 w 3024845"/>
                <a:gd name="connsiteY112" fmla="*/ 212124 h 834218"/>
                <a:gd name="connsiteX113" fmla="*/ 743796 w 3024845"/>
                <a:gd name="connsiteY113" fmla="*/ 229148 h 834218"/>
                <a:gd name="connsiteX114" fmla="*/ 746076 w 3024845"/>
                <a:gd name="connsiteY114" fmla="*/ 229148 h 834218"/>
                <a:gd name="connsiteX115" fmla="*/ 762036 w 3024845"/>
                <a:gd name="connsiteY115" fmla="*/ 229148 h 834218"/>
                <a:gd name="connsiteX116" fmla="*/ 762036 w 3024845"/>
                <a:gd name="connsiteY116" fmla="*/ 276707 h 834218"/>
                <a:gd name="connsiteX117" fmla="*/ 763049 w 3024845"/>
                <a:gd name="connsiteY117" fmla="*/ 276707 h 834218"/>
                <a:gd name="connsiteX118" fmla="*/ 770143 w 3024845"/>
                <a:gd name="connsiteY118" fmla="*/ 276707 h 834218"/>
                <a:gd name="connsiteX119" fmla="*/ 784330 w 3024845"/>
                <a:gd name="connsiteY119" fmla="*/ 281031 h 834218"/>
                <a:gd name="connsiteX120" fmla="*/ 784330 w 3024845"/>
                <a:gd name="connsiteY120" fmla="*/ 319943 h 834218"/>
                <a:gd name="connsiteX121" fmla="*/ 785343 w 3024845"/>
                <a:gd name="connsiteY121" fmla="*/ 319943 h 834218"/>
                <a:gd name="connsiteX122" fmla="*/ 792436 w 3024845"/>
                <a:gd name="connsiteY122" fmla="*/ 319943 h 834218"/>
                <a:gd name="connsiteX123" fmla="*/ 792436 w 3024845"/>
                <a:gd name="connsiteY123" fmla="*/ 321564 h 834218"/>
                <a:gd name="connsiteX124" fmla="*/ 792436 w 3024845"/>
                <a:gd name="connsiteY124" fmla="*/ 332913 h 834218"/>
                <a:gd name="connsiteX125" fmla="*/ 794463 w 3024845"/>
                <a:gd name="connsiteY125" fmla="*/ 332913 h 834218"/>
                <a:gd name="connsiteX126" fmla="*/ 808650 w 3024845"/>
                <a:gd name="connsiteY126" fmla="*/ 332913 h 834218"/>
                <a:gd name="connsiteX127" fmla="*/ 814730 w 3024845"/>
                <a:gd name="connsiteY127" fmla="*/ 339399 h 834218"/>
                <a:gd name="connsiteX128" fmla="*/ 814730 w 3024845"/>
                <a:gd name="connsiteY128" fmla="*/ 361017 h 834218"/>
                <a:gd name="connsiteX129" fmla="*/ 817010 w 3024845"/>
                <a:gd name="connsiteY129" fmla="*/ 361017 h 834218"/>
                <a:gd name="connsiteX130" fmla="*/ 832970 w 3024845"/>
                <a:gd name="connsiteY130" fmla="*/ 361017 h 834218"/>
                <a:gd name="connsiteX131" fmla="*/ 832970 w 3024845"/>
                <a:gd name="connsiteY131" fmla="*/ 362097 h 834218"/>
                <a:gd name="connsiteX132" fmla="*/ 832970 w 3024845"/>
                <a:gd name="connsiteY132" fmla="*/ 369664 h 834218"/>
                <a:gd name="connsiteX133" fmla="*/ 834237 w 3024845"/>
                <a:gd name="connsiteY133" fmla="*/ 369664 h 834218"/>
                <a:gd name="connsiteX134" fmla="*/ 843104 w 3024845"/>
                <a:gd name="connsiteY134" fmla="*/ 369664 h 834218"/>
                <a:gd name="connsiteX135" fmla="*/ 843104 w 3024845"/>
                <a:gd name="connsiteY135" fmla="*/ 371825 h 834218"/>
                <a:gd name="connsiteX136" fmla="*/ 843104 w 3024845"/>
                <a:gd name="connsiteY136" fmla="*/ 386958 h 834218"/>
                <a:gd name="connsiteX137" fmla="*/ 847157 w 3024845"/>
                <a:gd name="connsiteY137" fmla="*/ 385066 h 834218"/>
                <a:gd name="connsiteX138" fmla="*/ 847157 w 3024845"/>
                <a:gd name="connsiteY138" fmla="*/ 371825 h 834218"/>
                <a:gd name="connsiteX139" fmla="*/ 848170 w 3024845"/>
                <a:gd name="connsiteY139" fmla="*/ 371825 h 834218"/>
                <a:gd name="connsiteX140" fmla="*/ 855264 w 3024845"/>
                <a:gd name="connsiteY140" fmla="*/ 371825 h 834218"/>
                <a:gd name="connsiteX141" fmla="*/ 855264 w 3024845"/>
                <a:gd name="connsiteY141" fmla="*/ 373447 h 834218"/>
                <a:gd name="connsiteX142" fmla="*/ 855264 w 3024845"/>
                <a:gd name="connsiteY142" fmla="*/ 384796 h 834218"/>
                <a:gd name="connsiteX143" fmla="*/ 856024 w 3024845"/>
                <a:gd name="connsiteY143" fmla="*/ 384796 h 834218"/>
                <a:gd name="connsiteX144" fmla="*/ 861344 w 3024845"/>
                <a:gd name="connsiteY144" fmla="*/ 384796 h 834218"/>
                <a:gd name="connsiteX145" fmla="*/ 909984 w 3024845"/>
                <a:gd name="connsiteY145" fmla="*/ 380473 h 834218"/>
                <a:gd name="connsiteX146" fmla="*/ 909984 w 3024845"/>
                <a:gd name="connsiteY146" fmla="*/ 381824 h 834218"/>
                <a:gd name="connsiteX147" fmla="*/ 909984 w 3024845"/>
                <a:gd name="connsiteY147" fmla="*/ 391281 h 834218"/>
                <a:gd name="connsiteX148" fmla="*/ 910744 w 3024845"/>
                <a:gd name="connsiteY148" fmla="*/ 391281 h 834218"/>
                <a:gd name="connsiteX149" fmla="*/ 916065 w 3024845"/>
                <a:gd name="connsiteY149" fmla="*/ 391281 h 834218"/>
                <a:gd name="connsiteX150" fmla="*/ 916065 w 3024845"/>
                <a:gd name="connsiteY150" fmla="*/ 393443 h 834218"/>
                <a:gd name="connsiteX151" fmla="*/ 916065 w 3024845"/>
                <a:gd name="connsiteY151" fmla="*/ 408576 h 834218"/>
                <a:gd name="connsiteX152" fmla="*/ 918091 w 3024845"/>
                <a:gd name="connsiteY152" fmla="*/ 407225 h 834218"/>
                <a:gd name="connsiteX153" fmla="*/ 932278 w 3024845"/>
                <a:gd name="connsiteY153" fmla="*/ 397767 h 834218"/>
                <a:gd name="connsiteX154" fmla="*/ 938358 w 3024845"/>
                <a:gd name="connsiteY154" fmla="*/ 356693 h 834218"/>
                <a:gd name="connsiteX155" fmla="*/ 939118 w 3024845"/>
                <a:gd name="connsiteY155" fmla="*/ 356423 h 834218"/>
                <a:gd name="connsiteX156" fmla="*/ 944438 w 3024845"/>
                <a:gd name="connsiteY156" fmla="*/ 354531 h 834218"/>
                <a:gd name="connsiteX157" fmla="*/ 946465 w 3024845"/>
                <a:gd name="connsiteY157" fmla="*/ 285354 h 834218"/>
                <a:gd name="connsiteX158" fmla="*/ 948492 w 3024845"/>
                <a:gd name="connsiteY158" fmla="*/ 354531 h 834218"/>
                <a:gd name="connsiteX159" fmla="*/ 949252 w 3024845"/>
                <a:gd name="connsiteY159" fmla="*/ 354801 h 834218"/>
                <a:gd name="connsiteX160" fmla="*/ 954572 w 3024845"/>
                <a:gd name="connsiteY160" fmla="*/ 356693 h 834218"/>
                <a:gd name="connsiteX161" fmla="*/ 954572 w 3024845"/>
                <a:gd name="connsiteY161" fmla="*/ 270222 h 834218"/>
                <a:gd name="connsiteX162" fmla="*/ 958625 w 3024845"/>
                <a:gd name="connsiteY162" fmla="*/ 237795 h 834218"/>
                <a:gd name="connsiteX163" fmla="*/ 997132 w 3024845"/>
                <a:gd name="connsiteY163" fmla="*/ 237795 h 834218"/>
                <a:gd name="connsiteX164" fmla="*/ 997132 w 3024845"/>
                <a:gd name="connsiteY164" fmla="*/ 270222 h 834218"/>
                <a:gd name="connsiteX165" fmla="*/ 997892 w 3024845"/>
                <a:gd name="connsiteY165" fmla="*/ 270222 h 834218"/>
                <a:gd name="connsiteX166" fmla="*/ 1003212 w 3024845"/>
                <a:gd name="connsiteY166" fmla="*/ 270222 h 834218"/>
                <a:gd name="connsiteX167" fmla="*/ 1003212 w 3024845"/>
                <a:gd name="connsiteY167" fmla="*/ 188074 h 834218"/>
                <a:gd name="connsiteX168" fmla="*/ 1004986 w 3024845"/>
                <a:gd name="connsiteY168" fmla="*/ 188074 h 834218"/>
                <a:gd name="connsiteX169" fmla="*/ 1017399 w 3024845"/>
                <a:gd name="connsiteY169" fmla="*/ 188074 h 834218"/>
                <a:gd name="connsiteX170" fmla="*/ 1017399 w 3024845"/>
                <a:gd name="connsiteY170" fmla="*/ 186183 h 834218"/>
                <a:gd name="connsiteX171" fmla="*/ 1017399 w 3024845"/>
                <a:gd name="connsiteY171" fmla="*/ 172942 h 834218"/>
                <a:gd name="connsiteX172" fmla="*/ 1039693 w 3024845"/>
                <a:gd name="connsiteY172" fmla="*/ 172942 h 834218"/>
                <a:gd name="connsiteX173" fmla="*/ 1039693 w 3024845"/>
                <a:gd name="connsiteY173" fmla="*/ 171861 h 834218"/>
                <a:gd name="connsiteX174" fmla="*/ 1039693 w 3024845"/>
                <a:gd name="connsiteY174" fmla="*/ 164295 h 834218"/>
                <a:gd name="connsiteX175" fmla="*/ 1041466 w 3024845"/>
                <a:gd name="connsiteY175" fmla="*/ 164295 h 834218"/>
                <a:gd name="connsiteX176" fmla="*/ 1053880 w 3024845"/>
                <a:gd name="connsiteY176" fmla="*/ 164295 h 834218"/>
                <a:gd name="connsiteX177" fmla="*/ 1053880 w 3024845"/>
                <a:gd name="connsiteY177" fmla="*/ 165376 h 834218"/>
                <a:gd name="connsiteX178" fmla="*/ 1053880 w 3024845"/>
                <a:gd name="connsiteY178" fmla="*/ 172942 h 834218"/>
                <a:gd name="connsiteX179" fmla="*/ 1054640 w 3024845"/>
                <a:gd name="connsiteY179" fmla="*/ 172942 h 834218"/>
                <a:gd name="connsiteX180" fmla="*/ 1059960 w 3024845"/>
                <a:gd name="connsiteY180" fmla="*/ 172942 h 834218"/>
                <a:gd name="connsiteX181" fmla="*/ 1070093 w 3024845"/>
                <a:gd name="connsiteY181" fmla="*/ 168618 h 834218"/>
                <a:gd name="connsiteX182" fmla="*/ 1074146 w 3024845"/>
                <a:gd name="connsiteY182" fmla="*/ 171861 h 834218"/>
                <a:gd name="connsiteX183" fmla="*/ 1074146 w 3024845"/>
                <a:gd name="connsiteY183" fmla="*/ 164295 h 834218"/>
                <a:gd name="connsiteX184" fmla="*/ 1076426 w 3024845"/>
                <a:gd name="connsiteY184" fmla="*/ 164295 h 834218"/>
                <a:gd name="connsiteX185" fmla="*/ 1092387 w 3024845"/>
                <a:gd name="connsiteY185" fmla="*/ 164295 h 834218"/>
                <a:gd name="connsiteX186" fmla="*/ 1092387 w 3024845"/>
                <a:gd name="connsiteY186" fmla="*/ 165376 h 834218"/>
                <a:gd name="connsiteX187" fmla="*/ 1092387 w 3024845"/>
                <a:gd name="connsiteY187" fmla="*/ 172942 h 834218"/>
                <a:gd name="connsiteX188" fmla="*/ 1122787 w 3024845"/>
                <a:gd name="connsiteY188" fmla="*/ 172942 h 834218"/>
                <a:gd name="connsiteX189" fmla="*/ 1122787 w 3024845"/>
                <a:gd name="connsiteY189" fmla="*/ 174563 h 834218"/>
                <a:gd name="connsiteX190" fmla="*/ 1122787 w 3024845"/>
                <a:gd name="connsiteY190" fmla="*/ 185913 h 834218"/>
                <a:gd name="connsiteX191" fmla="*/ 1149134 w 3024845"/>
                <a:gd name="connsiteY191" fmla="*/ 185913 h 834218"/>
                <a:gd name="connsiteX192" fmla="*/ 1149134 w 3024845"/>
                <a:gd name="connsiteY192" fmla="*/ 216177 h 834218"/>
                <a:gd name="connsiteX193" fmla="*/ 1149894 w 3024845"/>
                <a:gd name="connsiteY193" fmla="*/ 216177 h 834218"/>
                <a:gd name="connsiteX194" fmla="*/ 1155214 w 3024845"/>
                <a:gd name="connsiteY194" fmla="*/ 216177 h 834218"/>
                <a:gd name="connsiteX195" fmla="*/ 1155214 w 3024845"/>
                <a:gd name="connsiteY195" fmla="*/ 217258 h 834218"/>
                <a:gd name="connsiteX196" fmla="*/ 1155214 w 3024845"/>
                <a:gd name="connsiteY196" fmla="*/ 224825 h 834218"/>
                <a:gd name="connsiteX197" fmla="*/ 1159268 w 3024845"/>
                <a:gd name="connsiteY197" fmla="*/ 255089 h 834218"/>
                <a:gd name="connsiteX198" fmla="*/ 1160028 w 3024845"/>
                <a:gd name="connsiteY198" fmla="*/ 255089 h 834218"/>
                <a:gd name="connsiteX199" fmla="*/ 1165348 w 3024845"/>
                <a:gd name="connsiteY199" fmla="*/ 255089 h 834218"/>
                <a:gd name="connsiteX200" fmla="*/ 1165348 w 3024845"/>
                <a:gd name="connsiteY200" fmla="*/ 255900 h 834218"/>
                <a:gd name="connsiteX201" fmla="*/ 1165348 w 3024845"/>
                <a:gd name="connsiteY201" fmla="*/ 261575 h 834218"/>
                <a:gd name="connsiteX202" fmla="*/ 1166361 w 3024845"/>
                <a:gd name="connsiteY202" fmla="*/ 261575 h 834218"/>
                <a:gd name="connsiteX203" fmla="*/ 1173454 w 3024845"/>
                <a:gd name="connsiteY203" fmla="*/ 261575 h 834218"/>
                <a:gd name="connsiteX204" fmla="*/ 1173454 w 3024845"/>
                <a:gd name="connsiteY204" fmla="*/ 291840 h 834218"/>
                <a:gd name="connsiteX205" fmla="*/ 1175481 w 3024845"/>
                <a:gd name="connsiteY205" fmla="*/ 291840 h 834218"/>
                <a:gd name="connsiteX206" fmla="*/ 1189668 w 3024845"/>
                <a:gd name="connsiteY206" fmla="*/ 291840 h 834218"/>
                <a:gd name="connsiteX207" fmla="*/ 1189668 w 3024845"/>
                <a:gd name="connsiteY207" fmla="*/ 315619 h 834218"/>
                <a:gd name="connsiteX208" fmla="*/ 1191695 w 3024845"/>
                <a:gd name="connsiteY208" fmla="*/ 317240 h 834218"/>
                <a:gd name="connsiteX209" fmla="*/ 1191695 w 3024845"/>
                <a:gd name="connsiteY209" fmla="*/ 328590 h 834218"/>
                <a:gd name="connsiteX210" fmla="*/ 1192455 w 3024845"/>
                <a:gd name="connsiteY210" fmla="*/ 328590 h 834218"/>
                <a:gd name="connsiteX211" fmla="*/ 1197775 w 3024845"/>
                <a:gd name="connsiteY211" fmla="*/ 328590 h 834218"/>
                <a:gd name="connsiteX212" fmla="*/ 1197775 w 3024845"/>
                <a:gd name="connsiteY212" fmla="*/ 352369 h 834218"/>
                <a:gd name="connsiteX213" fmla="*/ 1199041 w 3024845"/>
                <a:gd name="connsiteY213" fmla="*/ 352369 h 834218"/>
                <a:gd name="connsiteX214" fmla="*/ 1207908 w 3024845"/>
                <a:gd name="connsiteY214" fmla="*/ 352369 h 834218"/>
                <a:gd name="connsiteX215" fmla="*/ 1209935 w 3024845"/>
                <a:gd name="connsiteY215" fmla="*/ 356423 h 834218"/>
                <a:gd name="connsiteX216" fmla="*/ 1209935 w 3024845"/>
                <a:gd name="connsiteY216" fmla="*/ 369664 h 834218"/>
                <a:gd name="connsiteX217" fmla="*/ 1211455 w 3024845"/>
                <a:gd name="connsiteY217" fmla="*/ 367772 h 834218"/>
                <a:gd name="connsiteX218" fmla="*/ 1222095 w 3024845"/>
                <a:gd name="connsiteY218" fmla="*/ 354531 h 834218"/>
                <a:gd name="connsiteX219" fmla="*/ 1250469 w 3024845"/>
                <a:gd name="connsiteY219" fmla="*/ 354531 h 834218"/>
                <a:gd name="connsiteX220" fmla="*/ 1250469 w 3024845"/>
                <a:gd name="connsiteY220" fmla="*/ 441002 h 834218"/>
                <a:gd name="connsiteX221" fmla="*/ 1251229 w 3024845"/>
                <a:gd name="connsiteY221" fmla="*/ 441002 h 834218"/>
                <a:gd name="connsiteX222" fmla="*/ 1256549 w 3024845"/>
                <a:gd name="connsiteY222" fmla="*/ 441002 h 834218"/>
                <a:gd name="connsiteX223" fmla="*/ 1257309 w 3024845"/>
                <a:gd name="connsiteY223" fmla="*/ 439651 h 834218"/>
                <a:gd name="connsiteX224" fmla="*/ 1262629 w 3024845"/>
                <a:gd name="connsiteY224" fmla="*/ 430193 h 834218"/>
                <a:gd name="connsiteX225" fmla="*/ 1262629 w 3024845"/>
                <a:gd name="connsiteY225" fmla="*/ 432085 h 834218"/>
                <a:gd name="connsiteX226" fmla="*/ 1262629 w 3024845"/>
                <a:gd name="connsiteY226" fmla="*/ 445326 h 834218"/>
                <a:gd name="connsiteX227" fmla="*/ 1266682 w 3024845"/>
                <a:gd name="connsiteY227" fmla="*/ 399929 h 834218"/>
                <a:gd name="connsiteX228" fmla="*/ 1267442 w 3024845"/>
                <a:gd name="connsiteY228" fmla="*/ 399929 h 834218"/>
                <a:gd name="connsiteX229" fmla="*/ 1272762 w 3024845"/>
                <a:gd name="connsiteY229" fmla="*/ 399929 h 834218"/>
                <a:gd name="connsiteX230" fmla="*/ 1272762 w 3024845"/>
                <a:gd name="connsiteY230" fmla="*/ 335075 h 834218"/>
                <a:gd name="connsiteX231" fmla="*/ 1273776 w 3024845"/>
                <a:gd name="connsiteY231" fmla="*/ 335075 h 834218"/>
                <a:gd name="connsiteX232" fmla="*/ 1280869 w 3024845"/>
                <a:gd name="connsiteY232" fmla="*/ 335075 h 834218"/>
                <a:gd name="connsiteX233" fmla="*/ 1293029 w 3024845"/>
                <a:gd name="connsiteY233" fmla="*/ 291840 h 834218"/>
                <a:gd name="connsiteX234" fmla="*/ 1294296 w 3024845"/>
                <a:gd name="connsiteY234" fmla="*/ 291840 h 834218"/>
                <a:gd name="connsiteX235" fmla="*/ 1303163 w 3024845"/>
                <a:gd name="connsiteY235" fmla="*/ 291840 h 834218"/>
                <a:gd name="connsiteX236" fmla="*/ 1313296 w 3024845"/>
                <a:gd name="connsiteY236" fmla="*/ 335075 h 834218"/>
                <a:gd name="connsiteX237" fmla="*/ 1314309 w 3024845"/>
                <a:gd name="connsiteY237" fmla="*/ 335075 h 834218"/>
                <a:gd name="connsiteX238" fmla="*/ 1321403 w 3024845"/>
                <a:gd name="connsiteY238" fmla="*/ 335075 h 834218"/>
                <a:gd name="connsiteX239" fmla="*/ 1321403 w 3024845"/>
                <a:gd name="connsiteY239" fmla="*/ 373987 h 834218"/>
                <a:gd name="connsiteX240" fmla="*/ 1323176 w 3024845"/>
                <a:gd name="connsiteY240" fmla="*/ 373987 h 834218"/>
                <a:gd name="connsiteX241" fmla="*/ 1335590 w 3024845"/>
                <a:gd name="connsiteY241" fmla="*/ 373987 h 834218"/>
                <a:gd name="connsiteX242" fmla="*/ 1335590 w 3024845"/>
                <a:gd name="connsiteY242" fmla="*/ 376149 h 834218"/>
                <a:gd name="connsiteX243" fmla="*/ 1335590 w 3024845"/>
                <a:gd name="connsiteY243" fmla="*/ 391281 h 834218"/>
                <a:gd name="connsiteX244" fmla="*/ 1339643 w 3024845"/>
                <a:gd name="connsiteY244" fmla="*/ 389120 h 834218"/>
                <a:gd name="connsiteX245" fmla="*/ 1339643 w 3024845"/>
                <a:gd name="connsiteY245" fmla="*/ 373987 h 834218"/>
                <a:gd name="connsiteX246" fmla="*/ 1341163 w 3024845"/>
                <a:gd name="connsiteY246" fmla="*/ 373987 h 834218"/>
                <a:gd name="connsiteX247" fmla="*/ 1351803 w 3024845"/>
                <a:gd name="connsiteY247" fmla="*/ 373987 h 834218"/>
                <a:gd name="connsiteX248" fmla="*/ 1351803 w 3024845"/>
                <a:gd name="connsiteY248" fmla="*/ 375608 h 834218"/>
                <a:gd name="connsiteX249" fmla="*/ 1351803 w 3024845"/>
                <a:gd name="connsiteY249" fmla="*/ 386958 h 834218"/>
                <a:gd name="connsiteX250" fmla="*/ 1382204 w 3024845"/>
                <a:gd name="connsiteY250" fmla="*/ 386958 h 834218"/>
                <a:gd name="connsiteX251" fmla="*/ 1382204 w 3024845"/>
                <a:gd name="connsiteY251" fmla="*/ 350208 h 834218"/>
                <a:gd name="connsiteX252" fmla="*/ 1383470 w 3024845"/>
                <a:gd name="connsiteY252" fmla="*/ 350208 h 834218"/>
                <a:gd name="connsiteX253" fmla="*/ 1392337 w 3024845"/>
                <a:gd name="connsiteY253" fmla="*/ 350208 h 834218"/>
                <a:gd name="connsiteX254" fmla="*/ 1392337 w 3024845"/>
                <a:gd name="connsiteY254" fmla="*/ 371825 h 834218"/>
                <a:gd name="connsiteX255" fmla="*/ 1394364 w 3024845"/>
                <a:gd name="connsiteY255" fmla="*/ 339399 h 834218"/>
                <a:gd name="connsiteX256" fmla="*/ 1416657 w 3024845"/>
                <a:gd name="connsiteY256" fmla="*/ 339399 h 834218"/>
                <a:gd name="connsiteX257" fmla="*/ 1416657 w 3024845"/>
                <a:gd name="connsiteY257" fmla="*/ 337777 h 834218"/>
                <a:gd name="connsiteX258" fmla="*/ 1416657 w 3024845"/>
                <a:gd name="connsiteY258" fmla="*/ 326428 h 834218"/>
                <a:gd name="connsiteX259" fmla="*/ 1417417 w 3024845"/>
                <a:gd name="connsiteY259" fmla="*/ 326428 h 834218"/>
                <a:gd name="connsiteX260" fmla="*/ 1422737 w 3024845"/>
                <a:gd name="connsiteY260" fmla="*/ 326428 h 834218"/>
                <a:gd name="connsiteX261" fmla="*/ 1422737 w 3024845"/>
                <a:gd name="connsiteY261" fmla="*/ 324537 h 834218"/>
                <a:gd name="connsiteX262" fmla="*/ 1422737 w 3024845"/>
                <a:gd name="connsiteY262" fmla="*/ 311296 h 834218"/>
                <a:gd name="connsiteX263" fmla="*/ 1426791 w 3024845"/>
                <a:gd name="connsiteY263" fmla="*/ 317781 h 834218"/>
                <a:gd name="connsiteX264" fmla="*/ 1429071 w 3024845"/>
                <a:gd name="connsiteY264" fmla="*/ 317781 h 834218"/>
                <a:gd name="connsiteX265" fmla="*/ 1445031 w 3024845"/>
                <a:gd name="connsiteY265" fmla="*/ 317781 h 834218"/>
                <a:gd name="connsiteX266" fmla="*/ 1445031 w 3024845"/>
                <a:gd name="connsiteY266" fmla="*/ 316970 h 834218"/>
                <a:gd name="connsiteX267" fmla="*/ 1445031 w 3024845"/>
                <a:gd name="connsiteY267" fmla="*/ 311296 h 834218"/>
                <a:gd name="connsiteX268" fmla="*/ 1445791 w 3024845"/>
                <a:gd name="connsiteY268" fmla="*/ 311296 h 834218"/>
                <a:gd name="connsiteX269" fmla="*/ 1451111 w 3024845"/>
                <a:gd name="connsiteY269" fmla="*/ 311296 h 834218"/>
                <a:gd name="connsiteX270" fmla="*/ 1451111 w 3024845"/>
                <a:gd name="connsiteY270" fmla="*/ 312647 h 834218"/>
                <a:gd name="connsiteX271" fmla="*/ 1451111 w 3024845"/>
                <a:gd name="connsiteY271" fmla="*/ 322105 h 834218"/>
                <a:gd name="connsiteX272" fmla="*/ 1489618 w 3024845"/>
                <a:gd name="connsiteY272" fmla="*/ 322105 h 834218"/>
                <a:gd name="connsiteX273" fmla="*/ 1489618 w 3024845"/>
                <a:gd name="connsiteY273" fmla="*/ 460458 h 834218"/>
                <a:gd name="connsiteX274" fmla="*/ 1491138 w 3024845"/>
                <a:gd name="connsiteY274" fmla="*/ 460458 h 834218"/>
                <a:gd name="connsiteX275" fmla="*/ 1501778 w 3024845"/>
                <a:gd name="connsiteY275" fmla="*/ 460458 h 834218"/>
                <a:gd name="connsiteX276" fmla="*/ 1501778 w 3024845"/>
                <a:gd name="connsiteY276" fmla="*/ 447488 h 834218"/>
                <a:gd name="connsiteX277" fmla="*/ 1505832 w 3024845"/>
                <a:gd name="connsiteY277" fmla="*/ 447488 h 834218"/>
                <a:gd name="connsiteX278" fmla="*/ 1505832 w 3024845"/>
                <a:gd name="connsiteY278" fmla="*/ 460458 h 834218"/>
                <a:gd name="connsiteX279" fmla="*/ 1536232 w 3024845"/>
                <a:gd name="connsiteY279" fmla="*/ 460458 h 834218"/>
                <a:gd name="connsiteX280" fmla="*/ 1536232 w 3024845"/>
                <a:gd name="connsiteY280" fmla="*/ 430193 h 834218"/>
                <a:gd name="connsiteX281" fmla="*/ 1548392 w 3024845"/>
                <a:gd name="connsiteY281" fmla="*/ 430193 h 834218"/>
                <a:gd name="connsiteX282" fmla="*/ 1560552 w 3024845"/>
                <a:gd name="connsiteY282" fmla="*/ 428032 h 834218"/>
                <a:gd name="connsiteX283" fmla="*/ 1564606 w 3024845"/>
                <a:gd name="connsiteY283" fmla="*/ 430193 h 834218"/>
                <a:gd name="connsiteX284" fmla="*/ 1574739 w 3024845"/>
                <a:gd name="connsiteY284" fmla="*/ 430193 h 834218"/>
                <a:gd name="connsiteX285" fmla="*/ 1574739 w 3024845"/>
                <a:gd name="connsiteY285" fmla="*/ 460458 h 834218"/>
                <a:gd name="connsiteX286" fmla="*/ 1582846 w 3024845"/>
                <a:gd name="connsiteY286" fmla="*/ 460458 h 834218"/>
                <a:gd name="connsiteX287" fmla="*/ 1582846 w 3024845"/>
                <a:gd name="connsiteY287" fmla="*/ 477753 h 834218"/>
                <a:gd name="connsiteX288" fmla="*/ 1592182 w 3024845"/>
                <a:gd name="connsiteY288" fmla="*/ 478658 h 834218"/>
                <a:gd name="connsiteX289" fmla="*/ 1605140 w 3024845"/>
                <a:gd name="connsiteY289" fmla="*/ 478658 h 834218"/>
                <a:gd name="connsiteX290" fmla="*/ 1605140 w 3024845"/>
                <a:gd name="connsiteY290" fmla="*/ 462620 h 834218"/>
                <a:gd name="connsiteX291" fmla="*/ 1673096 w 3024845"/>
                <a:gd name="connsiteY291" fmla="*/ 462620 h 834218"/>
                <a:gd name="connsiteX292" fmla="*/ 1673096 w 3024845"/>
                <a:gd name="connsiteY292" fmla="*/ 377367 h 834218"/>
                <a:gd name="connsiteX293" fmla="*/ 1745104 w 3024845"/>
                <a:gd name="connsiteY293" fmla="*/ 377367 h 834218"/>
                <a:gd name="connsiteX294" fmla="*/ 1745104 w 3024845"/>
                <a:gd name="connsiteY294" fmla="*/ 456135 h 834218"/>
                <a:gd name="connsiteX295" fmla="*/ 1747008 w 3024845"/>
                <a:gd name="connsiteY295" fmla="*/ 456135 h 834218"/>
                <a:gd name="connsiteX296" fmla="*/ 1748250 w 3024845"/>
                <a:gd name="connsiteY296" fmla="*/ 478658 h 834218"/>
                <a:gd name="connsiteX297" fmla="*/ 1757926 w 3024845"/>
                <a:gd name="connsiteY297" fmla="*/ 478658 h 834218"/>
                <a:gd name="connsiteX298" fmla="*/ 1759168 w 3024845"/>
                <a:gd name="connsiteY298" fmla="*/ 456135 h 834218"/>
                <a:gd name="connsiteX299" fmla="*/ 1765248 w 3024845"/>
                <a:gd name="connsiteY299" fmla="*/ 456135 h 834218"/>
                <a:gd name="connsiteX300" fmla="*/ 1766490 w 3024845"/>
                <a:gd name="connsiteY300" fmla="*/ 478658 h 834218"/>
                <a:gd name="connsiteX301" fmla="*/ 1817112 w 3024845"/>
                <a:gd name="connsiteY301" fmla="*/ 478658 h 834218"/>
                <a:gd name="connsiteX302" fmla="*/ 1817112 w 3024845"/>
                <a:gd name="connsiteY302" fmla="*/ 315630 h 834218"/>
                <a:gd name="connsiteX303" fmla="*/ 2014439 w 3024845"/>
                <a:gd name="connsiteY303" fmla="*/ 315630 h 834218"/>
                <a:gd name="connsiteX304" fmla="*/ 2014439 w 3024845"/>
                <a:gd name="connsiteY304" fmla="*/ 478658 h 834218"/>
                <a:gd name="connsiteX305" fmla="*/ 2033136 w 3024845"/>
                <a:gd name="connsiteY305" fmla="*/ 478658 h 834218"/>
                <a:gd name="connsiteX306" fmla="*/ 2033136 w 3024845"/>
                <a:gd name="connsiteY306" fmla="*/ 395965 h 834218"/>
                <a:gd name="connsiteX307" fmla="*/ 2128256 w 3024845"/>
                <a:gd name="connsiteY307" fmla="*/ 395965 h 834218"/>
                <a:gd name="connsiteX308" fmla="*/ 2180720 w 3024845"/>
                <a:gd name="connsiteY308" fmla="*/ 330752 h 834218"/>
                <a:gd name="connsiteX309" fmla="*/ 2245574 w 3024845"/>
                <a:gd name="connsiteY309" fmla="*/ 330752 h 834218"/>
                <a:gd name="connsiteX310" fmla="*/ 2245574 w 3024845"/>
                <a:gd name="connsiteY310" fmla="*/ 406414 h 834218"/>
                <a:gd name="connsiteX311" fmla="*/ 2253681 w 3024845"/>
                <a:gd name="connsiteY311" fmla="*/ 406414 h 834218"/>
                <a:gd name="connsiteX312" fmla="*/ 2255708 w 3024845"/>
                <a:gd name="connsiteY312" fmla="*/ 399929 h 834218"/>
                <a:gd name="connsiteX313" fmla="*/ 2261788 w 3024845"/>
                <a:gd name="connsiteY313" fmla="*/ 399929 h 834218"/>
                <a:gd name="connsiteX314" fmla="*/ 2263815 w 3024845"/>
                <a:gd name="connsiteY314" fmla="*/ 408576 h 834218"/>
                <a:gd name="connsiteX315" fmla="*/ 2275975 w 3024845"/>
                <a:gd name="connsiteY315" fmla="*/ 408576 h 834218"/>
                <a:gd name="connsiteX316" fmla="*/ 2275975 w 3024845"/>
                <a:gd name="connsiteY316" fmla="*/ 402090 h 834218"/>
                <a:gd name="connsiteX317" fmla="*/ 2298268 w 3024845"/>
                <a:gd name="connsiteY317" fmla="*/ 402090 h 834218"/>
                <a:gd name="connsiteX318" fmla="*/ 2298268 w 3024845"/>
                <a:gd name="connsiteY318" fmla="*/ 408576 h 834218"/>
                <a:gd name="connsiteX319" fmla="*/ 2318535 w 3024845"/>
                <a:gd name="connsiteY319" fmla="*/ 408576 h 834218"/>
                <a:gd name="connsiteX320" fmla="*/ 2318535 w 3024845"/>
                <a:gd name="connsiteY320" fmla="*/ 453973 h 834218"/>
                <a:gd name="connsiteX321" fmla="*/ 2332722 w 3024845"/>
                <a:gd name="connsiteY321" fmla="*/ 453973 h 834218"/>
                <a:gd name="connsiteX322" fmla="*/ 2332722 w 3024845"/>
                <a:gd name="connsiteY322" fmla="*/ 441002 h 834218"/>
                <a:gd name="connsiteX323" fmla="*/ 2348936 w 3024845"/>
                <a:gd name="connsiteY323" fmla="*/ 441002 h 834218"/>
                <a:gd name="connsiteX324" fmla="*/ 2348936 w 3024845"/>
                <a:gd name="connsiteY324" fmla="*/ 261575 h 834218"/>
                <a:gd name="connsiteX325" fmla="*/ 2355016 w 3024845"/>
                <a:gd name="connsiteY325" fmla="*/ 255089 h 834218"/>
                <a:gd name="connsiteX326" fmla="*/ 2427977 w 3024845"/>
                <a:gd name="connsiteY326" fmla="*/ 255089 h 834218"/>
                <a:gd name="connsiteX327" fmla="*/ 2427977 w 3024845"/>
                <a:gd name="connsiteY327" fmla="*/ 263737 h 834218"/>
                <a:gd name="connsiteX328" fmla="*/ 2438110 w 3024845"/>
                <a:gd name="connsiteY328" fmla="*/ 263737 h 834218"/>
                <a:gd name="connsiteX329" fmla="*/ 2438110 w 3024845"/>
                <a:gd name="connsiteY329" fmla="*/ 378311 h 834218"/>
                <a:gd name="connsiteX330" fmla="*/ 2460404 w 3024845"/>
                <a:gd name="connsiteY330" fmla="*/ 378311 h 834218"/>
                <a:gd name="connsiteX331" fmla="*/ 2460404 w 3024845"/>
                <a:gd name="connsiteY331" fmla="*/ 311296 h 834218"/>
                <a:gd name="connsiteX332" fmla="*/ 2486751 w 3024845"/>
                <a:gd name="connsiteY332" fmla="*/ 311296 h 834218"/>
                <a:gd name="connsiteX333" fmla="*/ 2490804 w 3024845"/>
                <a:gd name="connsiteY333" fmla="*/ 306972 h 834218"/>
                <a:gd name="connsiteX334" fmla="*/ 2498911 w 3024845"/>
                <a:gd name="connsiteY334" fmla="*/ 306972 h 834218"/>
                <a:gd name="connsiteX335" fmla="*/ 2502964 w 3024845"/>
                <a:gd name="connsiteY335" fmla="*/ 311296 h 834218"/>
                <a:gd name="connsiteX336" fmla="*/ 2525258 w 3024845"/>
                <a:gd name="connsiteY336" fmla="*/ 311296 h 834218"/>
                <a:gd name="connsiteX337" fmla="*/ 2525258 w 3024845"/>
                <a:gd name="connsiteY337" fmla="*/ 194560 h 834218"/>
                <a:gd name="connsiteX338" fmla="*/ 2582005 w 3024845"/>
                <a:gd name="connsiteY338" fmla="*/ 183751 h 834218"/>
                <a:gd name="connsiteX339" fmla="*/ 2582005 w 3024845"/>
                <a:gd name="connsiteY339" fmla="*/ 184832 h 834218"/>
                <a:gd name="connsiteX340" fmla="*/ 2582005 w 3024845"/>
                <a:gd name="connsiteY340" fmla="*/ 192398 h 834218"/>
                <a:gd name="connsiteX341" fmla="*/ 2608352 w 3024845"/>
                <a:gd name="connsiteY341" fmla="*/ 192398 h 834218"/>
                <a:gd name="connsiteX342" fmla="*/ 2608352 w 3024845"/>
                <a:gd name="connsiteY342" fmla="*/ 447488 h 834218"/>
                <a:gd name="connsiteX343" fmla="*/ 2630646 w 3024845"/>
                <a:gd name="connsiteY343" fmla="*/ 447488 h 834218"/>
                <a:gd name="connsiteX344" fmla="*/ 2630646 w 3024845"/>
                <a:gd name="connsiteY344" fmla="*/ 443164 h 834218"/>
                <a:gd name="connsiteX345" fmla="*/ 2642806 w 3024845"/>
                <a:gd name="connsiteY345" fmla="*/ 443164 h 834218"/>
                <a:gd name="connsiteX346" fmla="*/ 2642806 w 3024845"/>
                <a:gd name="connsiteY346" fmla="*/ 447488 h 834218"/>
                <a:gd name="connsiteX347" fmla="*/ 2667126 w 3024845"/>
                <a:gd name="connsiteY347" fmla="*/ 447488 h 834218"/>
                <a:gd name="connsiteX348" fmla="*/ 2667126 w 3024845"/>
                <a:gd name="connsiteY348" fmla="*/ 434517 h 834218"/>
                <a:gd name="connsiteX349" fmla="*/ 2695500 w 3024845"/>
                <a:gd name="connsiteY349" fmla="*/ 434517 h 834218"/>
                <a:gd name="connsiteX350" fmla="*/ 2707660 w 3024845"/>
                <a:gd name="connsiteY350" fmla="*/ 430193 h 834218"/>
                <a:gd name="connsiteX351" fmla="*/ 2727927 w 3024845"/>
                <a:gd name="connsiteY351" fmla="*/ 434517 h 834218"/>
                <a:gd name="connsiteX352" fmla="*/ 2727927 w 3024845"/>
                <a:gd name="connsiteY352" fmla="*/ 417223 h 834218"/>
                <a:gd name="connsiteX353" fmla="*/ 2736034 w 3024845"/>
                <a:gd name="connsiteY353" fmla="*/ 417223 h 834218"/>
                <a:gd name="connsiteX354" fmla="*/ 2736034 w 3024845"/>
                <a:gd name="connsiteY354" fmla="*/ 404252 h 834218"/>
                <a:gd name="connsiteX355" fmla="*/ 2792781 w 3024845"/>
                <a:gd name="connsiteY355" fmla="*/ 404252 h 834218"/>
                <a:gd name="connsiteX356" fmla="*/ 2792781 w 3024845"/>
                <a:gd name="connsiteY356" fmla="*/ 373987 h 834218"/>
                <a:gd name="connsiteX357" fmla="*/ 2811021 w 3024845"/>
                <a:gd name="connsiteY357" fmla="*/ 373987 h 834218"/>
                <a:gd name="connsiteX358" fmla="*/ 2811021 w 3024845"/>
                <a:gd name="connsiteY358" fmla="*/ 367502 h 834218"/>
                <a:gd name="connsiteX359" fmla="*/ 2823181 w 3024845"/>
                <a:gd name="connsiteY359" fmla="*/ 367502 h 834218"/>
                <a:gd name="connsiteX360" fmla="*/ 2823181 w 3024845"/>
                <a:gd name="connsiteY360" fmla="*/ 373987 h 834218"/>
                <a:gd name="connsiteX361" fmla="*/ 2839395 w 3024845"/>
                <a:gd name="connsiteY361" fmla="*/ 373987 h 834218"/>
                <a:gd name="connsiteX362" fmla="*/ 2839395 w 3024845"/>
                <a:gd name="connsiteY362" fmla="*/ 423708 h 834218"/>
                <a:gd name="connsiteX363" fmla="*/ 2871822 w 3024845"/>
                <a:gd name="connsiteY363" fmla="*/ 423708 h 834218"/>
                <a:gd name="connsiteX364" fmla="*/ 2871822 w 3024845"/>
                <a:gd name="connsiteY364" fmla="*/ 397767 h 834218"/>
                <a:gd name="connsiteX365" fmla="*/ 2910329 w 3024845"/>
                <a:gd name="connsiteY365" fmla="*/ 397767 h 834218"/>
                <a:gd name="connsiteX366" fmla="*/ 2910329 w 3024845"/>
                <a:gd name="connsiteY366" fmla="*/ 367502 h 834218"/>
                <a:gd name="connsiteX367" fmla="*/ 2958970 w 3024845"/>
                <a:gd name="connsiteY367" fmla="*/ 367502 h 834218"/>
                <a:gd name="connsiteX368" fmla="*/ 2958970 w 3024845"/>
                <a:gd name="connsiteY368" fmla="*/ 478658 h 834218"/>
                <a:gd name="connsiteX369" fmla="*/ 2958970 w 3024845"/>
                <a:gd name="connsiteY369" fmla="*/ 492437 h 834218"/>
                <a:gd name="connsiteX370" fmla="*/ 3024845 w 3024845"/>
                <a:gd name="connsiteY370" fmla="*/ 492437 h 834218"/>
                <a:gd name="connsiteX371" fmla="*/ 3024845 w 3024845"/>
                <a:gd name="connsiteY371" fmla="*/ 834218 h 834218"/>
                <a:gd name="connsiteX372" fmla="*/ 2054 w 3024845"/>
                <a:gd name="connsiteY372" fmla="*/ 831885 h 834218"/>
                <a:gd name="connsiteX373" fmla="*/ 0 w 3024845"/>
                <a:gd name="connsiteY373" fmla="*/ 397767 h 834218"/>
                <a:gd name="connsiteX374" fmla="*/ 20267 w 3024845"/>
                <a:gd name="connsiteY374" fmla="*/ 397767 h 834218"/>
                <a:gd name="connsiteX375" fmla="*/ 20774 w 3024845"/>
                <a:gd name="connsiteY375" fmla="*/ 396686 h 834218"/>
                <a:gd name="connsiteX376" fmla="*/ 24320 w 3024845"/>
                <a:gd name="connsiteY376" fmla="*/ 389120 h 834218"/>
                <a:gd name="connsiteX377" fmla="*/ 26094 w 3024845"/>
                <a:gd name="connsiteY377" fmla="*/ 389390 h 834218"/>
                <a:gd name="connsiteX378" fmla="*/ 38507 w 3024845"/>
                <a:gd name="connsiteY378" fmla="*/ 391281 h 834218"/>
                <a:gd name="connsiteX379" fmla="*/ 39014 w 3024845"/>
                <a:gd name="connsiteY379" fmla="*/ 392633 h 834218"/>
                <a:gd name="connsiteX380" fmla="*/ 42560 w 3024845"/>
                <a:gd name="connsiteY380" fmla="*/ 402090 h 834218"/>
                <a:gd name="connsiteX381" fmla="*/ 68907 w 3024845"/>
                <a:gd name="connsiteY381" fmla="*/ 404252 h 834218"/>
                <a:gd name="connsiteX382" fmla="*/ 68907 w 3024845"/>
                <a:gd name="connsiteY382" fmla="*/ 281031 h 834218"/>
                <a:gd name="connsiteX383" fmla="*/ 70934 w 3024845"/>
                <a:gd name="connsiteY383" fmla="*/ 281031 h 834218"/>
                <a:gd name="connsiteX384" fmla="*/ 85121 w 3024845"/>
                <a:gd name="connsiteY384" fmla="*/ 281031 h 834218"/>
                <a:gd name="connsiteX385" fmla="*/ 85121 w 3024845"/>
                <a:gd name="connsiteY385" fmla="*/ 144839 h 834218"/>
                <a:gd name="connsiteX386" fmla="*/ 86894 w 3024845"/>
                <a:gd name="connsiteY386" fmla="*/ 144839 h 834218"/>
                <a:gd name="connsiteX387" fmla="*/ 99308 w 3024845"/>
                <a:gd name="connsiteY387" fmla="*/ 144839 h 834218"/>
                <a:gd name="connsiteX388" fmla="*/ 99308 w 3024845"/>
                <a:gd name="connsiteY388" fmla="*/ 30265 h 834218"/>
                <a:gd name="connsiteX389" fmla="*/ 103361 w 3024845"/>
                <a:gd name="connsiteY389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144839 h 834218"/>
                <a:gd name="connsiteX5" fmla="*/ 223189 w 3024845"/>
                <a:gd name="connsiteY5" fmla="*/ 144839 h 834218"/>
                <a:gd name="connsiteX6" fmla="*/ 239150 w 3024845"/>
                <a:gd name="connsiteY6" fmla="*/ 144839 h 834218"/>
                <a:gd name="connsiteX7" fmla="*/ 239150 w 3024845"/>
                <a:gd name="connsiteY7" fmla="*/ 285354 h 834218"/>
                <a:gd name="connsiteX8" fmla="*/ 240670 w 3024845"/>
                <a:gd name="connsiteY8" fmla="*/ 285084 h 834218"/>
                <a:gd name="connsiteX9" fmla="*/ 251310 w 3024845"/>
                <a:gd name="connsiteY9" fmla="*/ 283193 h 834218"/>
                <a:gd name="connsiteX10" fmla="*/ 249283 w 3024845"/>
                <a:gd name="connsiteY10" fmla="*/ 371825 h 834218"/>
                <a:gd name="connsiteX11" fmla="*/ 250803 w 3024845"/>
                <a:gd name="connsiteY11" fmla="*/ 372096 h 834218"/>
                <a:gd name="connsiteX12" fmla="*/ 261443 w 3024845"/>
                <a:gd name="connsiteY12" fmla="*/ 373987 h 834218"/>
                <a:gd name="connsiteX13" fmla="*/ 261696 w 3024845"/>
                <a:gd name="connsiteY13" fmla="*/ 374798 h 834218"/>
                <a:gd name="connsiteX14" fmla="*/ 263470 w 3024845"/>
                <a:gd name="connsiteY14" fmla="*/ 380473 h 834218"/>
                <a:gd name="connsiteX15" fmla="*/ 264230 w 3024845"/>
                <a:gd name="connsiteY15" fmla="*/ 378041 h 834218"/>
                <a:gd name="connsiteX16" fmla="*/ 269550 w 3024845"/>
                <a:gd name="connsiteY16" fmla="*/ 361017 h 834218"/>
                <a:gd name="connsiteX17" fmla="*/ 271323 w 3024845"/>
                <a:gd name="connsiteY17" fmla="*/ 361017 h 834218"/>
                <a:gd name="connsiteX18" fmla="*/ 283737 w 3024845"/>
                <a:gd name="connsiteY18" fmla="*/ 361017 h 834218"/>
                <a:gd name="connsiteX19" fmla="*/ 283737 w 3024845"/>
                <a:gd name="connsiteY19" fmla="*/ 393443 h 834218"/>
                <a:gd name="connsiteX20" fmla="*/ 284750 w 3024845"/>
                <a:gd name="connsiteY20" fmla="*/ 393984 h 834218"/>
                <a:gd name="connsiteX21" fmla="*/ 291844 w 3024845"/>
                <a:gd name="connsiteY21" fmla="*/ 397767 h 834218"/>
                <a:gd name="connsiteX22" fmla="*/ 291844 w 3024845"/>
                <a:gd name="connsiteY22" fmla="*/ 399118 h 834218"/>
                <a:gd name="connsiteX23" fmla="*/ 291844 w 3024845"/>
                <a:gd name="connsiteY23" fmla="*/ 408576 h 834218"/>
                <a:gd name="connsiteX24" fmla="*/ 336431 w 3024845"/>
                <a:gd name="connsiteY24" fmla="*/ 408576 h 834218"/>
                <a:gd name="connsiteX25" fmla="*/ 336431 w 3024845"/>
                <a:gd name="connsiteY25" fmla="*/ 409657 h 834218"/>
                <a:gd name="connsiteX26" fmla="*/ 336431 w 3024845"/>
                <a:gd name="connsiteY26" fmla="*/ 417223 h 834218"/>
                <a:gd name="connsiteX27" fmla="*/ 338457 w 3024845"/>
                <a:gd name="connsiteY27" fmla="*/ 417223 h 834218"/>
                <a:gd name="connsiteX28" fmla="*/ 352644 w 3024845"/>
                <a:gd name="connsiteY28" fmla="*/ 417223 h 834218"/>
                <a:gd name="connsiteX29" fmla="*/ 352644 w 3024845"/>
                <a:gd name="connsiteY29" fmla="*/ 386958 h 834218"/>
                <a:gd name="connsiteX30" fmla="*/ 397231 w 3024845"/>
                <a:gd name="connsiteY30" fmla="*/ 386958 h 834218"/>
                <a:gd name="connsiteX31" fmla="*/ 397231 w 3024845"/>
                <a:gd name="connsiteY31" fmla="*/ 385607 h 834218"/>
                <a:gd name="connsiteX32" fmla="*/ 397231 w 3024845"/>
                <a:gd name="connsiteY32" fmla="*/ 376149 h 834218"/>
                <a:gd name="connsiteX33" fmla="*/ 398245 w 3024845"/>
                <a:gd name="connsiteY33" fmla="*/ 376149 h 834218"/>
                <a:gd name="connsiteX34" fmla="*/ 405338 w 3024845"/>
                <a:gd name="connsiteY34" fmla="*/ 376149 h 834218"/>
                <a:gd name="connsiteX35" fmla="*/ 405338 w 3024845"/>
                <a:gd name="connsiteY35" fmla="*/ 374258 h 834218"/>
                <a:gd name="connsiteX36" fmla="*/ 405338 w 3024845"/>
                <a:gd name="connsiteY36" fmla="*/ 361017 h 834218"/>
                <a:gd name="connsiteX37" fmla="*/ 406098 w 3024845"/>
                <a:gd name="connsiteY37" fmla="*/ 361017 h 834218"/>
                <a:gd name="connsiteX38" fmla="*/ 411418 w 3024845"/>
                <a:gd name="connsiteY38" fmla="*/ 361017 h 834218"/>
                <a:gd name="connsiteX39" fmla="*/ 411418 w 3024845"/>
                <a:gd name="connsiteY39" fmla="*/ 359936 h 834218"/>
                <a:gd name="connsiteX40" fmla="*/ 411418 w 3024845"/>
                <a:gd name="connsiteY40" fmla="*/ 352369 h 834218"/>
                <a:gd name="connsiteX41" fmla="*/ 413445 w 3024845"/>
                <a:gd name="connsiteY41" fmla="*/ 352369 h 834218"/>
                <a:gd name="connsiteX42" fmla="*/ 427632 w 3024845"/>
                <a:gd name="connsiteY42" fmla="*/ 352369 h 834218"/>
                <a:gd name="connsiteX43" fmla="*/ 427632 w 3024845"/>
                <a:gd name="connsiteY43" fmla="*/ 353450 h 834218"/>
                <a:gd name="connsiteX44" fmla="*/ 427632 w 3024845"/>
                <a:gd name="connsiteY44" fmla="*/ 361017 h 834218"/>
                <a:gd name="connsiteX45" fmla="*/ 449925 w 3024845"/>
                <a:gd name="connsiteY45" fmla="*/ 361017 h 834218"/>
                <a:gd name="connsiteX46" fmla="*/ 449925 w 3024845"/>
                <a:gd name="connsiteY46" fmla="*/ 359125 h 834218"/>
                <a:gd name="connsiteX47" fmla="*/ 449925 w 3024845"/>
                <a:gd name="connsiteY47" fmla="*/ 345884 h 834218"/>
                <a:gd name="connsiteX48" fmla="*/ 451699 w 3024845"/>
                <a:gd name="connsiteY48" fmla="*/ 345884 h 834218"/>
                <a:gd name="connsiteX49" fmla="*/ 464112 w 3024845"/>
                <a:gd name="connsiteY49" fmla="*/ 345884 h 834218"/>
                <a:gd name="connsiteX50" fmla="*/ 464112 w 3024845"/>
                <a:gd name="connsiteY50" fmla="*/ 369664 h 834218"/>
                <a:gd name="connsiteX51" fmla="*/ 465126 w 3024845"/>
                <a:gd name="connsiteY51" fmla="*/ 369664 h 834218"/>
                <a:gd name="connsiteX52" fmla="*/ 472219 w 3024845"/>
                <a:gd name="connsiteY52" fmla="*/ 369664 h 834218"/>
                <a:gd name="connsiteX53" fmla="*/ 472219 w 3024845"/>
                <a:gd name="connsiteY53" fmla="*/ 368583 h 834218"/>
                <a:gd name="connsiteX54" fmla="*/ 472219 w 3024845"/>
                <a:gd name="connsiteY54" fmla="*/ 361017 h 834218"/>
                <a:gd name="connsiteX55" fmla="*/ 473992 w 3024845"/>
                <a:gd name="connsiteY55" fmla="*/ 361017 h 834218"/>
                <a:gd name="connsiteX56" fmla="*/ 486406 w 3024845"/>
                <a:gd name="connsiteY56" fmla="*/ 361017 h 834218"/>
                <a:gd name="connsiteX57" fmla="*/ 486406 w 3024845"/>
                <a:gd name="connsiteY57" fmla="*/ 386958 h 834218"/>
                <a:gd name="connsiteX58" fmla="*/ 488433 w 3024845"/>
                <a:gd name="connsiteY58" fmla="*/ 386958 h 834218"/>
                <a:gd name="connsiteX59" fmla="*/ 502619 w 3024845"/>
                <a:gd name="connsiteY59" fmla="*/ 386958 h 834218"/>
                <a:gd name="connsiteX60" fmla="*/ 502619 w 3024845"/>
                <a:gd name="connsiteY60" fmla="*/ 388579 h 834218"/>
                <a:gd name="connsiteX61" fmla="*/ 502619 w 3024845"/>
                <a:gd name="connsiteY61" fmla="*/ 399929 h 834218"/>
                <a:gd name="connsiteX62" fmla="*/ 503379 w 3024845"/>
                <a:gd name="connsiteY62" fmla="*/ 399929 h 834218"/>
                <a:gd name="connsiteX63" fmla="*/ 508700 w 3024845"/>
                <a:gd name="connsiteY63" fmla="*/ 399929 h 834218"/>
                <a:gd name="connsiteX64" fmla="*/ 508700 w 3024845"/>
                <a:gd name="connsiteY64" fmla="*/ 399118 h 834218"/>
                <a:gd name="connsiteX65" fmla="*/ 508700 w 3024845"/>
                <a:gd name="connsiteY65" fmla="*/ 393443 h 834218"/>
                <a:gd name="connsiteX66" fmla="*/ 539100 w 3024845"/>
                <a:gd name="connsiteY66" fmla="*/ 393443 h 834218"/>
                <a:gd name="connsiteX67" fmla="*/ 539100 w 3024845"/>
                <a:gd name="connsiteY67" fmla="*/ 417223 h 834218"/>
                <a:gd name="connsiteX68" fmla="*/ 540113 w 3024845"/>
                <a:gd name="connsiteY68" fmla="*/ 417223 h 834218"/>
                <a:gd name="connsiteX69" fmla="*/ 547207 w 3024845"/>
                <a:gd name="connsiteY69" fmla="*/ 417223 h 834218"/>
                <a:gd name="connsiteX70" fmla="*/ 547207 w 3024845"/>
                <a:gd name="connsiteY70" fmla="*/ 418304 h 834218"/>
                <a:gd name="connsiteX71" fmla="*/ 547207 w 3024845"/>
                <a:gd name="connsiteY71" fmla="*/ 425870 h 834218"/>
                <a:gd name="connsiteX72" fmla="*/ 547967 w 3024845"/>
                <a:gd name="connsiteY72" fmla="*/ 425870 h 834218"/>
                <a:gd name="connsiteX73" fmla="*/ 553287 w 3024845"/>
                <a:gd name="connsiteY73" fmla="*/ 425870 h 834218"/>
                <a:gd name="connsiteX74" fmla="*/ 553287 w 3024845"/>
                <a:gd name="connsiteY74" fmla="*/ 423708 h 834218"/>
                <a:gd name="connsiteX75" fmla="*/ 553287 w 3024845"/>
                <a:gd name="connsiteY75" fmla="*/ 408576 h 834218"/>
                <a:gd name="connsiteX76" fmla="*/ 554300 w 3024845"/>
                <a:gd name="connsiteY76" fmla="*/ 408576 h 834218"/>
                <a:gd name="connsiteX77" fmla="*/ 561394 w 3024845"/>
                <a:gd name="connsiteY77" fmla="*/ 408576 h 834218"/>
                <a:gd name="connsiteX78" fmla="*/ 561394 w 3024845"/>
                <a:gd name="connsiteY78" fmla="*/ 409657 h 834218"/>
                <a:gd name="connsiteX79" fmla="*/ 561394 w 3024845"/>
                <a:gd name="connsiteY79" fmla="*/ 417223 h 834218"/>
                <a:gd name="connsiteX80" fmla="*/ 566714 w 3024845"/>
                <a:gd name="connsiteY80" fmla="*/ 415230 h 834218"/>
                <a:gd name="connsiteX81" fmla="*/ 567474 w 3024845"/>
                <a:gd name="connsiteY81" fmla="*/ 414250 h 834218"/>
                <a:gd name="connsiteX82" fmla="*/ 567474 w 3024845"/>
                <a:gd name="connsiteY82" fmla="*/ 408576 h 834218"/>
                <a:gd name="connsiteX83" fmla="*/ 605981 w 3024845"/>
                <a:gd name="connsiteY83" fmla="*/ 408576 h 834218"/>
                <a:gd name="connsiteX84" fmla="*/ 605981 w 3024845"/>
                <a:gd name="connsiteY84" fmla="*/ 432355 h 834218"/>
                <a:gd name="connsiteX85" fmla="*/ 608007 w 3024845"/>
                <a:gd name="connsiteY85" fmla="*/ 432355 h 834218"/>
                <a:gd name="connsiteX86" fmla="*/ 622194 w 3024845"/>
                <a:gd name="connsiteY86" fmla="*/ 432355 h 834218"/>
                <a:gd name="connsiteX87" fmla="*/ 622194 w 3024845"/>
                <a:gd name="connsiteY87" fmla="*/ 433436 h 834218"/>
                <a:gd name="connsiteX88" fmla="*/ 622194 w 3024845"/>
                <a:gd name="connsiteY88" fmla="*/ 441002 h 834218"/>
                <a:gd name="connsiteX89" fmla="*/ 623968 w 3024845"/>
                <a:gd name="connsiteY89" fmla="*/ 441002 h 834218"/>
                <a:gd name="connsiteX90" fmla="*/ 636381 w 3024845"/>
                <a:gd name="connsiteY90" fmla="*/ 441002 h 834218"/>
                <a:gd name="connsiteX91" fmla="*/ 636381 w 3024845"/>
                <a:gd name="connsiteY91" fmla="*/ 417223 h 834218"/>
                <a:gd name="connsiteX92" fmla="*/ 637394 w 3024845"/>
                <a:gd name="connsiteY92" fmla="*/ 417223 h 834218"/>
                <a:gd name="connsiteX93" fmla="*/ 644488 w 3024845"/>
                <a:gd name="connsiteY93" fmla="*/ 417223 h 834218"/>
                <a:gd name="connsiteX94" fmla="*/ 644488 w 3024845"/>
                <a:gd name="connsiteY94" fmla="*/ 384796 h 834218"/>
                <a:gd name="connsiteX95" fmla="*/ 645501 w 3024845"/>
                <a:gd name="connsiteY95" fmla="*/ 384796 h 834218"/>
                <a:gd name="connsiteX96" fmla="*/ 652595 w 3024845"/>
                <a:gd name="connsiteY96" fmla="*/ 384796 h 834218"/>
                <a:gd name="connsiteX97" fmla="*/ 652595 w 3024845"/>
                <a:gd name="connsiteY97" fmla="*/ 382905 h 834218"/>
                <a:gd name="connsiteX98" fmla="*/ 652595 w 3024845"/>
                <a:gd name="connsiteY98" fmla="*/ 369664 h 834218"/>
                <a:gd name="connsiteX99" fmla="*/ 651328 w 3024845"/>
                <a:gd name="connsiteY99" fmla="*/ 368042 h 834218"/>
                <a:gd name="connsiteX100" fmla="*/ 656648 w 3024845"/>
                <a:gd name="connsiteY100" fmla="*/ 356693 h 834218"/>
                <a:gd name="connsiteX101" fmla="*/ 664755 w 3024845"/>
                <a:gd name="connsiteY101" fmla="*/ 384796 h 834218"/>
                <a:gd name="connsiteX102" fmla="*/ 665515 w 3024845"/>
                <a:gd name="connsiteY102" fmla="*/ 384796 h 834218"/>
                <a:gd name="connsiteX103" fmla="*/ 670835 w 3024845"/>
                <a:gd name="connsiteY103" fmla="*/ 384796 h 834218"/>
                <a:gd name="connsiteX104" fmla="*/ 670835 w 3024845"/>
                <a:gd name="connsiteY104" fmla="*/ 278869 h 834218"/>
                <a:gd name="connsiteX105" fmla="*/ 672355 w 3024845"/>
                <a:gd name="connsiteY105" fmla="*/ 278869 h 834218"/>
                <a:gd name="connsiteX106" fmla="*/ 682995 w 3024845"/>
                <a:gd name="connsiteY106" fmla="*/ 278869 h 834218"/>
                <a:gd name="connsiteX107" fmla="*/ 682995 w 3024845"/>
                <a:gd name="connsiteY107" fmla="*/ 231310 h 834218"/>
                <a:gd name="connsiteX108" fmla="*/ 709342 w 3024845"/>
                <a:gd name="connsiteY108" fmla="*/ 231310 h 834218"/>
                <a:gd name="connsiteX109" fmla="*/ 709342 w 3024845"/>
                <a:gd name="connsiteY109" fmla="*/ 209692 h 834218"/>
                <a:gd name="connsiteX110" fmla="*/ 743796 w 3024845"/>
                <a:gd name="connsiteY110" fmla="*/ 209692 h 834218"/>
                <a:gd name="connsiteX111" fmla="*/ 743796 w 3024845"/>
                <a:gd name="connsiteY111" fmla="*/ 212124 h 834218"/>
                <a:gd name="connsiteX112" fmla="*/ 743796 w 3024845"/>
                <a:gd name="connsiteY112" fmla="*/ 229148 h 834218"/>
                <a:gd name="connsiteX113" fmla="*/ 746076 w 3024845"/>
                <a:gd name="connsiteY113" fmla="*/ 229148 h 834218"/>
                <a:gd name="connsiteX114" fmla="*/ 762036 w 3024845"/>
                <a:gd name="connsiteY114" fmla="*/ 229148 h 834218"/>
                <a:gd name="connsiteX115" fmla="*/ 762036 w 3024845"/>
                <a:gd name="connsiteY115" fmla="*/ 276707 h 834218"/>
                <a:gd name="connsiteX116" fmla="*/ 763049 w 3024845"/>
                <a:gd name="connsiteY116" fmla="*/ 276707 h 834218"/>
                <a:gd name="connsiteX117" fmla="*/ 770143 w 3024845"/>
                <a:gd name="connsiteY117" fmla="*/ 276707 h 834218"/>
                <a:gd name="connsiteX118" fmla="*/ 784330 w 3024845"/>
                <a:gd name="connsiteY118" fmla="*/ 281031 h 834218"/>
                <a:gd name="connsiteX119" fmla="*/ 784330 w 3024845"/>
                <a:gd name="connsiteY119" fmla="*/ 319943 h 834218"/>
                <a:gd name="connsiteX120" fmla="*/ 785343 w 3024845"/>
                <a:gd name="connsiteY120" fmla="*/ 319943 h 834218"/>
                <a:gd name="connsiteX121" fmla="*/ 792436 w 3024845"/>
                <a:gd name="connsiteY121" fmla="*/ 319943 h 834218"/>
                <a:gd name="connsiteX122" fmla="*/ 792436 w 3024845"/>
                <a:gd name="connsiteY122" fmla="*/ 321564 h 834218"/>
                <a:gd name="connsiteX123" fmla="*/ 792436 w 3024845"/>
                <a:gd name="connsiteY123" fmla="*/ 332913 h 834218"/>
                <a:gd name="connsiteX124" fmla="*/ 794463 w 3024845"/>
                <a:gd name="connsiteY124" fmla="*/ 332913 h 834218"/>
                <a:gd name="connsiteX125" fmla="*/ 808650 w 3024845"/>
                <a:gd name="connsiteY125" fmla="*/ 332913 h 834218"/>
                <a:gd name="connsiteX126" fmla="*/ 814730 w 3024845"/>
                <a:gd name="connsiteY126" fmla="*/ 339399 h 834218"/>
                <a:gd name="connsiteX127" fmla="*/ 814730 w 3024845"/>
                <a:gd name="connsiteY127" fmla="*/ 361017 h 834218"/>
                <a:gd name="connsiteX128" fmla="*/ 817010 w 3024845"/>
                <a:gd name="connsiteY128" fmla="*/ 361017 h 834218"/>
                <a:gd name="connsiteX129" fmla="*/ 832970 w 3024845"/>
                <a:gd name="connsiteY129" fmla="*/ 361017 h 834218"/>
                <a:gd name="connsiteX130" fmla="*/ 832970 w 3024845"/>
                <a:gd name="connsiteY130" fmla="*/ 362097 h 834218"/>
                <a:gd name="connsiteX131" fmla="*/ 832970 w 3024845"/>
                <a:gd name="connsiteY131" fmla="*/ 369664 h 834218"/>
                <a:gd name="connsiteX132" fmla="*/ 834237 w 3024845"/>
                <a:gd name="connsiteY132" fmla="*/ 369664 h 834218"/>
                <a:gd name="connsiteX133" fmla="*/ 843104 w 3024845"/>
                <a:gd name="connsiteY133" fmla="*/ 369664 h 834218"/>
                <a:gd name="connsiteX134" fmla="*/ 843104 w 3024845"/>
                <a:gd name="connsiteY134" fmla="*/ 371825 h 834218"/>
                <a:gd name="connsiteX135" fmla="*/ 843104 w 3024845"/>
                <a:gd name="connsiteY135" fmla="*/ 386958 h 834218"/>
                <a:gd name="connsiteX136" fmla="*/ 847157 w 3024845"/>
                <a:gd name="connsiteY136" fmla="*/ 385066 h 834218"/>
                <a:gd name="connsiteX137" fmla="*/ 847157 w 3024845"/>
                <a:gd name="connsiteY137" fmla="*/ 371825 h 834218"/>
                <a:gd name="connsiteX138" fmla="*/ 848170 w 3024845"/>
                <a:gd name="connsiteY138" fmla="*/ 371825 h 834218"/>
                <a:gd name="connsiteX139" fmla="*/ 855264 w 3024845"/>
                <a:gd name="connsiteY139" fmla="*/ 371825 h 834218"/>
                <a:gd name="connsiteX140" fmla="*/ 855264 w 3024845"/>
                <a:gd name="connsiteY140" fmla="*/ 373447 h 834218"/>
                <a:gd name="connsiteX141" fmla="*/ 855264 w 3024845"/>
                <a:gd name="connsiteY141" fmla="*/ 384796 h 834218"/>
                <a:gd name="connsiteX142" fmla="*/ 856024 w 3024845"/>
                <a:gd name="connsiteY142" fmla="*/ 384796 h 834218"/>
                <a:gd name="connsiteX143" fmla="*/ 861344 w 3024845"/>
                <a:gd name="connsiteY143" fmla="*/ 384796 h 834218"/>
                <a:gd name="connsiteX144" fmla="*/ 909984 w 3024845"/>
                <a:gd name="connsiteY144" fmla="*/ 380473 h 834218"/>
                <a:gd name="connsiteX145" fmla="*/ 909984 w 3024845"/>
                <a:gd name="connsiteY145" fmla="*/ 381824 h 834218"/>
                <a:gd name="connsiteX146" fmla="*/ 909984 w 3024845"/>
                <a:gd name="connsiteY146" fmla="*/ 391281 h 834218"/>
                <a:gd name="connsiteX147" fmla="*/ 910744 w 3024845"/>
                <a:gd name="connsiteY147" fmla="*/ 391281 h 834218"/>
                <a:gd name="connsiteX148" fmla="*/ 916065 w 3024845"/>
                <a:gd name="connsiteY148" fmla="*/ 391281 h 834218"/>
                <a:gd name="connsiteX149" fmla="*/ 916065 w 3024845"/>
                <a:gd name="connsiteY149" fmla="*/ 393443 h 834218"/>
                <a:gd name="connsiteX150" fmla="*/ 916065 w 3024845"/>
                <a:gd name="connsiteY150" fmla="*/ 408576 h 834218"/>
                <a:gd name="connsiteX151" fmla="*/ 918091 w 3024845"/>
                <a:gd name="connsiteY151" fmla="*/ 407225 h 834218"/>
                <a:gd name="connsiteX152" fmla="*/ 932278 w 3024845"/>
                <a:gd name="connsiteY152" fmla="*/ 397767 h 834218"/>
                <a:gd name="connsiteX153" fmla="*/ 938358 w 3024845"/>
                <a:gd name="connsiteY153" fmla="*/ 356693 h 834218"/>
                <a:gd name="connsiteX154" fmla="*/ 939118 w 3024845"/>
                <a:gd name="connsiteY154" fmla="*/ 356423 h 834218"/>
                <a:gd name="connsiteX155" fmla="*/ 944438 w 3024845"/>
                <a:gd name="connsiteY155" fmla="*/ 354531 h 834218"/>
                <a:gd name="connsiteX156" fmla="*/ 946465 w 3024845"/>
                <a:gd name="connsiteY156" fmla="*/ 285354 h 834218"/>
                <a:gd name="connsiteX157" fmla="*/ 948492 w 3024845"/>
                <a:gd name="connsiteY157" fmla="*/ 354531 h 834218"/>
                <a:gd name="connsiteX158" fmla="*/ 949252 w 3024845"/>
                <a:gd name="connsiteY158" fmla="*/ 354801 h 834218"/>
                <a:gd name="connsiteX159" fmla="*/ 954572 w 3024845"/>
                <a:gd name="connsiteY159" fmla="*/ 356693 h 834218"/>
                <a:gd name="connsiteX160" fmla="*/ 954572 w 3024845"/>
                <a:gd name="connsiteY160" fmla="*/ 270222 h 834218"/>
                <a:gd name="connsiteX161" fmla="*/ 958625 w 3024845"/>
                <a:gd name="connsiteY161" fmla="*/ 237795 h 834218"/>
                <a:gd name="connsiteX162" fmla="*/ 997132 w 3024845"/>
                <a:gd name="connsiteY162" fmla="*/ 237795 h 834218"/>
                <a:gd name="connsiteX163" fmla="*/ 997132 w 3024845"/>
                <a:gd name="connsiteY163" fmla="*/ 270222 h 834218"/>
                <a:gd name="connsiteX164" fmla="*/ 997892 w 3024845"/>
                <a:gd name="connsiteY164" fmla="*/ 270222 h 834218"/>
                <a:gd name="connsiteX165" fmla="*/ 1003212 w 3024845"/>
                <a:gd name="connsiteY165" fmla="*/ 270222 h 834218"/>
                <a:gd name="connsiteX166" fmla="*/ 1003212 w 3024845"/>
                <a:gd name="connsiteY166" fmla="*/ 188074 h 834218"/>
                <a:gd name="connsiteX167" fmla="*/ 1004986 w 3024845"/>
                <a:gd name="connsiteY167" fmla="*/ 188074 h 834218"/>
                <a:gd name="connsiteX168" fmla="*/ 1017399 w 3024845"/>
                <a:gd name="connsiteY168" fmla="*/ 188074 h 834218"/>
                <a:gd name="connsiteX169" fmla="*/ 1017399 w 3024845"/>
                <a:gd name="connsiteY169" fmla="*/ 186183 h 834218"/>
                <a:gd name="connsiteX170" fmla="*/ 1017399 w 3024845"/>
                <a:gd name="connsiteY170" fmla="*/ 172942 h 834218"/>
                <a:gd name="connsiteX171" fmla="*/ 1039693 w 3024845"/>
                <a:gd name="connsiteY171" fmla="*/ 172942 h 834218"/>
                <a:gd name="connsiteX172" fmla="*/ 1039693 w 3024845"/>
                <a:gd name="connsiteY172" fmla="*/ 171861 h 834218"/>
                <a:gd name="connsiteX173" fmla="*/ 1039693 w 3024845"/>
                <a:gd name="connsiteY173" fmla="*/ 164295 h 834218"/>
                <a:gd name="connsiteX174" fmla="*/ 1041466 w 3024845"/>
                <a:gd name="connsiteY174" fmla="*/ 164295 h 834218"/>
                <a:gd name="connsiteX175" fmla="*/ 1053880 w 3024845"/>
                <a:gd name="connsiteY175" fmla="*/ 164295 h 834218"/>
                <a:gd name="connsiteX176" fmla="*/ 1053880 w 3024845"/>
                <a:gd name="connsiteY176" fmla="*/ 165376 h 834218"/>
                <a:gd name="connsiteX177" fmla="*/ 1053880 w 3024845"/>
                <a:gd name="connsiteY177" fmla="*/ 172942 h 834218"/>
                <a:gd name="connsiteX178" fmla="*/ 1054640 w 3024845"/>
                <a:gd name="connsiteY178" fmla="*/ 172942 h 834218"/>
                <a:gd name="connsiteX179" fmla="*/ 1059960 w 3024845"/>
                <a:gd name="connsiteY179" fmla="*/ 172942 h 834218"/>
                <a:gd name="connsiteX180" fmla="*/ 1070093 w 3024845"/>
                <a:gd name="connsiteY180" fmla="*/ 168618 h 834218"/>
                <a:gd name="connsiteX181" fmla="*/ 1074146 w 3024845"/>
                <a:gd name="connsiteY181" fmla="*/ 171861 h 834218"/>
                <a:gd name="connsiteX182" fmla="*/ 1074146 w 3024845"/>
                <a:gd name="connsiteY182" fmla="*/ 164295 h 834218"/>
                <a:gd name="connsiteX183" fmla="*/ 1076426 w 3024845"/>
                <a:gd name="connsiteY183" fmla="*/ 164295 h 834218"/>
                <a:gd name="connsiteX184" fmla="*/ 1092387 w 3024845"/>
                <a:gd name="connsiteY184" fmla="*/ 164295 h 834218"/>
                <a:gd name="connsiteX185" fmla="*/ 1092387 w 3024845"/>
                <a:gd name="connsiteY185" fmla="*/ 165376 h 834218"/>
                <a:gd name="connsiteX186" fmla="*/ 1092387 w 3024845"/>
                <a:gd name="connsiteY186" fmla="*/ 172942 h 834218"/>
                <a:gd name="connsiteX187" fmla="*/ 1122787 w 3024845"/>
                <a:gd name="connsiteY187" fmla="*/ 172942 h 834218"/>
                <a:gd name="connsiteX188" fmla="*/ 1122787 w 3024845"/>
                <a:gd name="connsiteY188" fmla="*/ 174563 h 834218"/>
                <a:gd name="connsiteX189" fmla="*/ 1122787 w 3024845"/>
                <a:gd name="connsiteY189" fmla="*/ 185913 h 834218"/>
                <a:gd name="connsiteX190" fmla="*/ 1149134 w 3024845"/>
                <a:gd name="connsiteY190" fmla="*/ 185913 h 834218"/>
                <a:gd name="connsiteX191" fmla="*/ 1149134 w 3024845"/>
                <a:gd name="connsiteY191" fmla="*/ 216177 h 834218"/>
                <a:gd name="connsiteX192" fmla="*/ 1149894 w 3024845"/>
                <a:gd name="connsiteY192" fmla="*/ 216177 h 834218"/>
                <a:gd name="connsiteX193" fmla="*/ 1155214 w 3024845"/>
                <a:gd name="connsiteY193" fmla="*/ 216177 h 834218"/>
                <a:gd name="connsiteX194" fmla="*/ 1155214 w 3024845"/>
                <a:gd name="connsiteY194" fmla="*/ 217258 h 834218"/>
                <a:gd name="connsiteX195" fmla="*/ 1155214 w 3024845"/>
                <a:gd name="connsiteY195" fmla="*/ 224825 h 834218"/>
                <a:gd name="connsiteX196" fmla="*/ 1159268 w 3024845"/>
                <a:gd name="connsiteY196" fmla="*/ 255089 h 834218"/>
                <a:gd name="connsiteX197" fmla="*/ 1160028 w 3024845"/>
                <a:gd name="connsiteY197" fmla="*/ 255089 h 834218"/>
                <a:gd name="connsiteX198" fmla="*/ 1165348 w 3024845"/>
                <a:gd name="connsiteY198" fmla="*/ 255089 h 834218"/>
                <a:gd name="connsiteX199" fmla="*/ 1165348 w 3024845"/>
                <a:gd name="connsiteY199" fmla="*/ 255900 h 834218"/>
                <a:gd name="connsiteX200" fmla="*/ 1165348 w 3024845"/>
                <a:gd name="connsiteY200" fmla="*/ 261575 h 834218"/>
                <a:gd name="connsiteX201" fmla="*/ 1166361 w 3024845"/>
                <a:gd name="connsiteY201" fmla="*/ 261575 h 834218"/>
                <a:gd name="connsiteX202" fmla="*/ 1173454 w 3024845"/>
                <a:gd name="connsiteY202" fmla="*/ 261575 h 834218"/>
                <a:gd name="connsiteX203" fmla="*/ 1173454 w 3024845"/>
                <a:gd name="connsiteY203" fmla="*/ 291840 h 834218"/>
                <a:gd name="connsiteX204" fmla="*/ 1175481 w 3024845"/>
                <a:gd name="connsiteY204" fmla="*/ 291840 h 834218"/>
                <a:gd name="connsiteX205" fmla="*/ 1189668 w 3024845"/>
                <a:gd name="connsiteY205" fmla="*/ 291840 h 834218"/>
                <a:gd name="connsiteX206" fmla="*/ 1189668 w 3024845"/>
                <a:gd name="connsiteY206" fmla="*/ 315619 h 834218"/>
                <a:gd name="connsiteX207" fmla="*/ 1191695 w 3024845"/>
                <a:gd name="connsiteY207" fmla="*/ 317240 h 834218"/>
                <a:gd name="connsiteX208" fmla="*/ 1191695 w 3024845"/>
                <a:gd name="connsiteY208" fmla="*/ 328590 h 834218"/>
                <a:gd name="connsiteX209" fmla="*/ 1192455 w 3024845"/>
                <a:gd name="connsiteY209" fmla="*/ 328590 h 834218"/>
                <a:gd name="connsiteX210" fmla="*/ 1197775 w 3024845"/>
                <a:gd name="connsiteY210" fmla="*/ 328590 h 834218"/>
                <a:gd name="connsiteX211" fmla="*/ 1197775 w 3024845"/>
                <a:gd name="connsiteY211" fmla="*/ 352369 h 834218"/>
                <a:gd name="connsiteX212" fmla="*/ 1199041 w 3024845"/>
                <a:gd name="connsiteY212" fmla="*/ 352369 h 834218"/>
                <a:gd name="connsiteX213" fmla="*/ 1207908 w 3024845"/>
                <a:gd name="connsiteY213" fmla="*/ 352369 h 834218"/>
                <a:gd name="connsiteX214" fmla="*/ 1209935 w 3024845"/>
                <a:gd name="connsiteY214" fmla="*/ 356423 h 834218"/>
                <a:gd name="connsiteX215" fmla="*/ 1209935 w 3024845"/>
                <a:gd name="connsiteY215" fmla="*/ 369664 h 834218"/>
                <a:gd name="connsiteX216" fmla="*/ 1211455 w 3024845"/>
                <a:gd name="connsiteY216" fmla="*/ 367772 h 834218"/>
                <a:gd name="connsiteX217" fmla="*/ 1222095 w 3024845"/>
                <a:gd name="connsiteY217" fmla="*/ 354531 h 834218"/>
                <a:gd name="connsiteX218" fmla="*/ 1250469 w 3024845"/>
                <a:gd name="connsiteY218" fmla="*/ 354531 h 834218"/>
                <a:gd name="connsiteX219" fmla="*/ 1250469 w 3024845"/>
                <a:gd name="connsiteY219" fmla="*/ 441002 h 834218"/>
                <a:gd name="connsiteX220" fmla="*/ 1251229 w 3024845"/>
                <a:gd name="connsiteY220" fmla="*/ 441002 h 834218"/>
                <a:gd name="connsiteX221" fmla="*/ 1256549 w 3024845"/>
                <a:gd name="connsiteY221" fmla="*/ 441002 h 834218"/>
                <a:gd name="connsiteX222" fmla="*/ 1257309 w 3024845"/>
                <a:gd name="connsiteY222" fmla="*/ 439651 h 834218"/>
                <a:gd name="connsiteX223" fmla="*/ 1262629 w 3024845"/>
                <a:gd name="connsiteY223" fmla="*/ 430193 h 834218"/>
                <a:gd name="connsiteX224" fmla="*/ 1262629 w 3024845"/>
                <a:gd name="connsiteY224" fmla="*/ 432085 h 834218"/>
                <a:gd name="connsiteX225" fmla="*/ 1262629 w 3024845"/>
                <a:gd name="connsiteY225" fmla="*/ 445326 h 834218"/>
                <a:gd name="connsiteX226" fmla="*/ 1266682 w 3024845"/>
                <a:gd name="connsiteY226" fmla="*/ 399929 h 834218"/>
                <a:gd name="connsiteX227" fmla="*/ 1267442 w 3024845"/>
                <a:gd name="connsiteY227" fmla="*/ 399929 h 834218"/>
                <a:gd name="connsiteX228" fmla="*/ 1272762 w 3024845"/>
                <a:gd name="connsiteY228" fmla="*/ 399929 h 834218"/>
                <a:gd name="connsiteX229" fmla="*/ 1272762 w 3024845"/>
                <a:gd name="connsiteY229" fmla="*/ 335075 h 834218"/>
                <a:gd name="connsiteX230" fmla="*/ 1273776 w 3024845"/>
                <a:gd name="connsiteY230" fmla="*/ 335075 h 834218"/>
                <a:gd name="connsiteX231" fmla="*/ 1280869 w 3024845"/>
                <a:gd name="connsiteY231" fmla="*/ 335075 h 834218"/>
                <a:gd name="connsiteX232" fmla="*/ 1293029 w 3024845"/>
                <a:gd name="connsiteY232" fmla="*/ 291840 h 834218"/>
                <a:gd name="connsiteX233" fmla="*/ 1294296 w 3024845"/>
                <a:gd name="connsiteY233" fmla="*/ 291840 h 834218"/>
                <a:gd name="connsiteX234" fmla="*/ 1303163 w 3024845"/>
                <a:gd name="connsiteY234" fmla="*/ 291840 h 834218"/>
                <a:gd name="connsiteX235" fmla="*/ 1313296 w 3024845"/>
                <a:gd name="connsiteY235" fmla="*/ 335075 h 834218"/>
                <a:gd name="connsiteX236" fmla="*/ 1314309 w 3024845"/>
                <a:gd name="connsiteY236" fmla="*/ 335075 h 834218"/>
                <a:gd name="connsiteX237" fmla="*/ 1321403 w 3024845"/>
                <a:gd name="connsiteY237" fmla="*/ 335075 h 834218"/>
                <a:gd name="connsiteX238" fmla="*/ 1321403 w 3024845"/>
                <a:gd name="connsiteY238" fmla="*/ 373987 h 834218"/>
                <a:gd name="connsiteX239" fmla="*/ 1323176 w 3024845"/>
                <a:gd name="connsiteY239" fmla="*/ 373987 h 834218"/>
                <a:gd name="connsiteX240" fmla="*/ 1335590 w 3024845"/>
                <a:gd name="connsiteY240" fmla="*/ 373987 h 834218"/>
                <a:gd name="connsiteX241" fmla="*/ 1335590 w 3024845"/>
                <a:gd name="connsiteY241" fmla="*/ 376149 h 834218"/>
                <a:gd name="connsiteX242" fmla="*/ 1335590 w 3024845"/>
                <a:gd name="connsiteY242" fmla="*/ 391281 h 834218"/>
                <a:gd name="connsiteX243" fmla="*/ 1339643 w 3024845"/>
                <a:gd name="connsiteY243" fmla="*/ 389120 h 834218"/>
                <a:gd name="connsiteX244" fmla="*/ 1339643 w 3024845"/>
                <a:gd name="connsiteY244" fmla="*/ 373987 h 834218"/>
                <a:gd name="connsiteX245" fmla="*/ 1341163 w 3024845"/>
                <a:gd name="connsiteY245" fmla="*/ 373987 h 834218"/>
                <a:gd name="connsiteX246" fmla="*/ 1351803 w 3024845"/>
                <a:gd name="connsiteY246" fmla="*/ 373987 h 834218"/>
                <a:gd name="connsiteX247" fmla="*/ 1351803 w 3024845"/>
                <a:gd name="connsiteY247" fmla="*/ 375608 h 834218"/>
                <a:gd name="connsiteX248" fmla="*/ 1351803 w 3024845"/>
                <a:gd name="connsiteY248" fmla="*/ 386958 h 834218"/>
                <a:gd name="connsiteX249" fmla="*/ 1382204 w 3024845"/>
                <a:gd name="connsiteY249" fmla="*/ 386958 h 834218"/>
                <a:gd name="connsiteX250" fmla="*/ 1382204 w 3024845"/>
                <a:gd name="connsiteY250" fmla="*/ 350208 h 834218"/>
                <a:gd name="connsiteX251" fmla="*/ 1383470 w 3024845"/>
                <a:gd name="connsiteY251" fmla="*/ 350208 h 834218"/>
                <a:gd name="connsiteX252" fmla="*/ 1392337 w 3024845"/>
                <a:gd name="connsiteY252" fmla="*/ 350208 h 834218"/>
                <a:gd name="connsiteX253" fmla="*/ 1392337 w 3024845"/>
                <a:gd name="connsiteY253" fmla="*/ 371825 h 834218"/>
                <a:gd name="connsiteX254" fmla="*/ 1394364 w 3024845"/>
                <a:gd name="connsiteY254" fmla="*/ 339399 h 834218"/>
                <a:gd name="connsiteX255" fmla="*/ 1416657 w 3024845"/>
                <a:gd name="connsiteY255" fmla="*/ 339399 h 834218"/>
                <a:gd name="connsiteX256" fmla="*/ 1416657 w 3024845"/>
                <a:gd name="connsiteY256" fmla="*/ 337777 h 834218"/>
                <a:gd name="connsiteX257" fmla="*/ 1416657 w 3024845"/>
                <a:gd name="connsiteY257" fmla="*/ 326428 h 834218"/>
                <a:gd name="connsiteX258" fmla="*/ 1417417 w 3024845"/>
                <a:gd name="connsiteY258" fmla="*/ 326428 h 834218"/>
                <a:gd name="connsiteX259" fmla="*/ 1422737 w 3024845"/>
                <a:gd name="connsiteY259" fmla="*/ 326428 h 834218"/>
                <a:gd name="connsiteX260" fmla="*/ 1422737 w 3024845"/>
                <a:gd name="connsiteY260" fmla="*/ 324537 h 834218"/>
                <a:gd name="connsiteX261" fmla="*/ 1422737 w 3024845"/>
                <a:gd name="connsiteY261" fmla="*/ 311296 h 834218"/>
                <a:gd name="connsiteX262" fmla="*/ 1426791 w 3024845"/>
                <a:gd name="connsiteY262" fmla="*/ 317781 h 834218"/>
                <a:gd name="connsiteX263" fmla="*/ 1429071 w 3024845"/>
                <a:gd name="connsiteY263" fmla="*/ 317781 h 834218"/>
                <a:gd name="connsiteX264" fmla="*/ 1445031 w 3024845"/>
                <a:gd name="connsiteY264" fmla="*/ 317781 h 834218"/>
                <a:gd name="connsiteX265" fmla="*/ 1445031 w 3024845"/>
                <a:gd name="connsiteY265" fmla="*/ 316970 h 834218"/>
                <a:gd name="connsiteX266" fmla="*/ 1445031 w 3024845"/>
                <a:gd name="connsiteY266" fmla="*/ 311296 h 834218"/>
                <a:gd name="connsiteX267" fmla="*/ 1445791 w 3024845"/>
                <a:gd name="connsiteY267" fmla="*/ 311296 h 834218"/>
                <a:gd name="connsiteX268" fmla="*/ 1451111 w 3024845"/>
                <a:gd name="connsiteY268" fmla="*/ 311296 h 834218"/>
                <a:gd name="connsiteX269" fmla="*/ 1451111 w 3024845"/>
                <a:gd name="connsiteY269" fmla="*/ 312647 h 834218"/>
                <a:gd name="connsiteX270" fmla="*/ 1451111 w 3024845"/>
                <a:gd name="connsiteY270" fmla="*/ 322105 h 834218"/>
                <a:gd name="connsiteX271" fmla="*/ 1489618 w 3024845"/>
                <a:gd name="connsiteY271" fmla="*/ 322105 h 834218"/>
                <a:gd name="connsiteX272" fmla="*/ 1489618 w 3024845"/>
                <a:gd name="connsiteY272" fmla="*/ 460458 h 834218"/>
                <a:gd name="connsiteX273" fmla="*/ 1491138 w 3024845"/>
                <a:gd name="connsiteY273" fmla="*/ 460458 h 834218"/>
                <a:gd name="connsiteX274" fmla="*/ 1501778 w 3024845"/>
                <a:gd name="connsiteY274" fmla="*/ 460458 h 834218"/>
                <a:gd name="connsiteX275" fmla="*/ 1501778 w 3024845"/>
                <a:gd name="connsiteY275" fmla="*/ 447488 h 834218"/>
                <a:gd name="connsiteX276" fmla="*/ 1505832 w 3024845"/>
                <a:gd name="connsiteY276" fmla="*/ 447488 h 834218"/>
                <a:gd name="connsiteX277" fmla="*/ 1505832 w 3024845"/>
                <a:gd name="connsiteY277" fmla="*/ 460458 h 834218"/>
                <a:gd name="connsiteX278" fmla="*/ 1536232 w 3024845"/>
                <a:gd name="connsiteY278" fmla="*/ 460458 h 834218"/>
                <a:gd name="connsiteX279" fmla="*/ 1536232 w 3024845"/>
                <a:gd name="connsiteY279" fmla="*/ 430193 h 834218"/>
                <a:gd name="connsiteX280" fmla="*/ 1548392 w 3024845"/>
                <a:gd name="connsiteY280" fmla="*/ 430193 h 834218"/>
                <a:gd name="connsiteX281" fmla="*/ 1560552 w 3024845"/>
                <a:gd name="connsiteY281" fmla="*/ 428032 h 834218"/>
                <a:gd name="connsiteX282" fmla="*/ 1564606 w 3024845"/>
                <a:gd name="connsiteY282" fmla="*/ 430193 h 834218"/>
                <a:gd name="connsiteX283" fmla="*/ 1574739 w 3024845"/>
                <a:gd name="connsiteY283" fmla="*/ 430193 h 834218"/>
                <a:gd name="connsiteX284" fmla="*/ 1574739 w 3024845"/>
                <a:gd name="connsiteY284" fmla="*/ 460458 h 834218"/>
                <a:gd name="connsiteX285" fmla="*/ 1582846 w 3024845"/>
                <a:gd name="connsiteY285" fmla="*/ 460458 h 834218"/>
                <a:gd name="connsiteX286" fmla="*/ 1582846 w 3024845"/>
                <a:gd name="connsiteY286" fmla="*/ 477753 h 834218"/>
                <a:gd name="connsiteX287" fmla="*/ 1592182 w 3024845"/>
                <a:gd name="connsiteY287" fmla="*/ 478658 h 834218"/>
                <a:gd name="connsiteX288" fmla="*/ 1605140 w 3024845"/>
                <a:gd name="connsiteY288" fmla="*/ 478658 h 834218"/>
                <a:gd name="connsiteX289" fmla="*/ 1605140 w 3024845"/>
                <a:gd name="connsiteY289" fmla="*/ 462620 h 834218"/>
                <a:gd name="connsiteX290" fmla="*/ 1673096 w 3024845"/>
                <a:gd name="connsiteY290" fmla="*/ 462620 h 834218"/>
                <a:gd name="connsiteX291" fmla="*/ 1673096 w 3024845"/>
                <a:gd name="connsiteY291" fmla="*/ 377367 h 834218"/>
                <a:gd name="connsiteX292" fmla="*/ 1745104 w 3024845"/>
                <a:gd name="connsiteY292" fmla="*/ 377367 h 834218"/>
                <a:gd name="connsiteX293" fmla="*/ 1745104 w 3024845"/>
                <a:gd name="connsiteY293" fmla="*/ 456135 h 834218"/>
                <a:gd name="connsiteX294" fmla="*/ 1747008 w 3024845"/>
                <a:gd name="connsiteY294" fmla="*/ 456135 h 834218"/>
                <a:gd name="connsiteX295" fmla="*/ 1748250 w 3024845"/>
                <a:gd name="connsiteY295" fmla="*/ 478658 h 834218"/>
                <a:gd name="connsiteX296" fmla="*/ 1757926 w 3024845"/>
                <a:gd name="connsiteY296" fmla="*/ 478658 h 834218"/>
                <a:gd name="connsiteX297" fmla="*/ 1759168 w 3024845"/>
                <a:gd name="connsiteY297" fmla="*/ 456135 h 834218"/>
                <a:gd name="connsiteX298" fmla="*/ 1765248 w 3024845"/>
                <a:gd name="connsiteY298" fmla="*/ 456135 h 834218"/>
                <a:gd name="connsiteX299" fmla="*/ 1766490 w 3024845"/>
                <a:gd name="connsiteY299" fmla="*/ 478658 h 834218"/>
                <a:gd name="connsiteX300" fmla="*/ 1817112 w 3024845"/>
                <a:gd name="connsiteY300" fmla="*/ 478658 h 834218"/>
                <a:gd name="connsiteX301" fmla="*/ 1817112 w 3024845"/>
                <a:gd name="connsiteY301" fmla="*/ 315630 h 834218"/>
                <a:gd name="connsiteX302" fmla="*/ 2014439 w 3024845"/>
                <a:gd name="connsiteY302" fmla="*/ 315630 h 834218"/>
                <a:gd name="connsiteX303" fmla="*/ 2014439 w 3024845"/>
                <a:gd name="connsiteY303" fmla="*/ 478658 h 834218"/>
                <a:gd name="connsiteX304" fmla="*/ 2033136 w 3024845"/>
                <a:gd name="connsiteY304" fmla="*/ 478658 h 834218"/>
                <a:gd name="connsiteX305" fmla="*/ 2033136 w 3024845"/>
                <a:gd name="connsiteY305" fmla="*/ 395965 h 834218"/>
                <a:gd name="connsiteX306" fmla="*/ 2128256 w 3024845"/>
                <a:gd name="connsiteY306" fmla="*/ 395965 h 834218"/>
                <a:gd name="connsiteX307" fmla="*/ 2180720 w 3024845"/>
                <a:gd name="connsiteY307" fmla="*/ 330752 h 834218"/>
                <a:gd name="connsiteX308" fmla="*/ 2245574 w 3024845"/>
                <a:gd name="connsiteY308" fmla="*/ 330752 h 834218"/>
                <a:gd name="connsiteX309" fmla="*/ 2245574 w 3024845"/>
                <a:gd name="connsiteY309" fmla="*/ 406414 h 834218"/>
                <a:gd name="connsiteX310" fmla="*/ 2253681 w 3024845"/>
                <a:gd name="connsiteY310" fmla="*/ 406414 h 834218"/>
                <a:gd name="connsiteX311" fmla="*/ 2255708 w 3024845"/>
                <a:gd name="connsiteY311" fmla="*/ 399929 h 834218"/>
                <a:gd name="connsiteX312" fmla="*/ 2261788 w 3024845"/>
                <a:gd name="connsiteY312" fmla="*/ 399929 h 834218"/>
                <a:gd name="connsiteX313" fmla="*/ 2263815 w 3024845"/>
                <a:gd name="connsiteY313" fmla="*/ 408576 h 834218"/>
                <a:gd name="connsiteX314" fmla="*/ 2275975 w 3024845"/>
                <a:gd name="connsiteY314" fmla="*/ 408576 h 834218"/>
                <a:gd name="connsiteX315" fmla="*/ 2275975 w 3024845"/>
                <a:gd name="connsiteY315" fmla="*/ 402090 h 834218"/>
                <a:gd name="connsiteX316" fmla="*/ 2298268 w 3024845"/>
                <a:gd name="connsiteY316" fmla="*/ 402090 h 834218"/>
                <a:gd name="connsiteX317" fmla="*/ 2298268 w 3024845"/>
                <a:gd name="connsiteY317" fmla="*/ 408576 h 834218"/>
                <a:gd name="connsiteX318" fmla="*/ 2318535 w 3024845"/>
                <a:gd name="connsiteY318" fmla="*/ 408576 h 834218"/>
                <a:gd name="connsiteX319" fmla="*/ 2318535 w 3024845"/>
                <a:gd name="connsiteY319" fmla="*/ 453973 h 834218"/>
                <a:gd name="connsiteX320" fmla="*/ 2332722 w 3024845"/>
                <a:gd name="connsiteY320" fmla="*/ 453973 h 834218"/>
                <a:gd name="connsiteX321" fmla="*/ 2332722 w 3024845"/>
                <a:gd name="connsiteY321" fmla="*/ 441002 h 834218"/>
                <a:gd name="connsiteX322" fmla="*/ 2348936 w 3024845"/>
                <a:gd name="connsiteY322" fmla="*/ 441002 h 834218"/>
                <a:gd name="connsiteX323" fmla="*/ 2348936 w 3024845"/>
                <a:gd name="connsiteY323" fmla="*/ 261575 h 834218"/>
                <a:gd name="connsiteX324" fmla="*/ 2355016 w 3024845"/>
                <a:gd name="connsiteY324" fmla="*/ 255089 h 834218"/>
                <a:gd name="connsiteX325" fmla="*/ 2427977 w 3024845"/>
                <a:gd name="connsiteY325" fmla="*/ 255089 h 834218"/>
                <a:gd name="connsiteX326" fmla="*/ 2427977 w 3024845"/>
                <a:gd name="connsiteY326" fmla="*/ 263737 h 834218"/>
                <a:gd name="connsiteX327" fmla="*/ 2438110 w 3024845"/>
                <a:gd name="connsiteY327" fmla="*/ 263737 h 834218"/>
                <a:gd name="connsiteX328" fmla="*/ 2438110 w 3024845"/>
                <a:gd name="connsiteY328" fmla="*/ 378311 h 834218"/>
                <a:gd name="connsiteX329" fmla="*/ 2460404 w 3024845"/>
                <a:gd name="connsiteY329" fmla="*/ 378311 h 834218"/>
                <a:gd name="connsiteX330" fmla="*/ 2460404 w 3024845"/>
                <a:gd name="connsiteY330" fmla="*/ 311296 h 834218"/>
                <a:gd name="connsiteX331" fmla="*/ 2486751 w 3024845"/>
                <a:gd name="connsiteY331" fmla="*/ 311296 h 834218"/>
                <a:gd name="connsiteX332" fmla="*/ 2490804 w 3024845"/>
                <a:gd name="connsiteY332" fmla="*/ 306972 h 834218"/>
                <a:gd name="connsiteX333" fmla="*/ 2498911 w 3024845"/>
                <a:gd name="connsiteY333" fmla="*/ 306972 h 834218"/>
                <a:gd name="connsiteX334" fmla="*/ 2502964 w 3024845"/>
                <a:gd name="connsiteY334" fmla="*/ 311296 h 834218"/>
                <a:gd name="connsiteX335" fmla="*/ 2525258 w 3024845"/>
                <a:gd name="connsiteY335" fmla="*/ 311296 h 834218"/>
                <a:gd name="connsiteX336" fmla="*/ 2525258 w 3024845"/>
                <a:gd name="connsiteY336" fmla="*/ 194560 h 834218"/>
                <a:gd name="connsiteX337" fmla="*/ 2582005 w 3024845"/>
                <a:gd name="connsiteY337" fmla="*/ 183751 h 834218"/>
                <a:gd name="connsiteX338" fmla="*/ 2582005 w 3024845"/>
                <a:gd name="connsiteY338" fmla="*/ 184832 h 834218"/>
                <a:gd name="connsiteX339" fmla="*/ 2582005 w 3024845"/>
                <a:gd name="connsiteY339" fmla="*/ 192398 h 834218"/>
                <a:gd name="connsiteX340" fmla="*/ 2608352 w 3024845"/>
                <a:gd name="connsiteY340" fmla="*/ 192398 h 834218"/>
                <a:gd name="connsiteX341" fmla="*/ 2608352 w 3024845"/>
                <a:gd name="connsiteY341" fmla="*/ 447488 h 834218"/>
                <a:gd name="connsiteX342" fmla="*/ 2630646 w 3024845"/>
                <a:gd name="connsiteY342" fmla="*/ 447488 h 834218"/>
                <a:gd name="connsiteX343" fmla="*/ 2630646 w 3024845"/>
                <a:gd name="connsiteY343" fmla="*/ 443164 h 834218"/>
                <a:gd name="connsiteX344" fmla="*/ 2642806 w 3024845"/>
                <a:gd name="connsiteY344" fmla="*/ 443164 h 834218"/>
                <a:gd name="connsiteX345" fmla="*/ 2642806 w 3024845"/>
                <a:gd name="connsiteY345" fmla="*/ 447488 h 834218"/>
                <a:gd name="connsiteX346" fmla="*/ 2667126 w 3024845"/>
                <a:gd name="connsiteY346" fmla="*/ 447488 h 834218"/>
                <a:gd name="connsiteX347" fmla="*/ 2667126 w 3024845"/>
                <a:gd name="connsiteY347" fmla="*/ 434517 h 834218"/>
                <a:gd name="connsiteX348" fmla="*/ 2695500 w 3024845"/>
                <a:gd name="connsiteY348" fmla="*/ 434517 h 834218"/>
                <a:gd name="connsiteX349" fmla="*/ 2707660 w 3024845"/>
                <a:gd name="connsiteY349" fmla="*/ 430193 h 834218"/>
                <a:gd name="connsiteX350" fmla="*/ 2727927 w 3024845"/>
                <a:gd name="connsiteY350" fmla="*/ 434517 h 834218"/>
                <a:gd name="connsiteX351" fmla="*/ 2727927 w 3024845"/>
                <a:gd name="connsiteY351" fmla="*/ 417223 h 834218"/>
                <a:gd name="connsiteX352" fmla="*/ 2736034 w 3024845"/>
                <a:gd name="connsiteY352" fmla="*/ 417223 h 834218"/>
                <a:gd name="connsiteX353" fmla="*/ 2736034 w 3024845"/>
                <a:gd name="connsiteY353" fmla="*/ 404252 h 834218"/>
                <a:gd name="connsiteX354" fmla="*/ 2792781 w 3024845"/>
                <a:gd name="connsiteY354" fmla="*/ 404252 h 834218"/>
                <a:gd name="connsiteX355" fmla="*/ 2792781 w 3024845"/>
                <a:gd name="connsiteY355" fmla="*/ 373987 h 834218"/>
                <a:gd name="connsiteX356" fmla="*/ 2811021 w 3024845"/>
                <a:gd name="connsiteY356" fmla="*/ 373987 h 834218"/>
                <a:gd name="connsiteX357" fmla="*/ 2811021 w 3024845"/>
                <a:gd name="connsiteY357" fmla="*/ 367502 h 834218"/>
                <a:gd name="connsiteX358" fmla="*/ 2823181 w 3024845"/>
                <a:gd name="connsiteY358" fmla="*/ 367502 h 834218"/>
                <a:gd name="connsiteX359" fmla="*/ 2823181 w 3024845"/>
                <a:gd name="connsiteY359" fmla="*/ 373987 h 834218"/>
                <a:gd name="connsiteX360" fmla="*/ 2839395 w 3024845"/>
                <a:gd name="connsiteY360" fmla="*/ 373987 h 834218"/>
                <a:gd name="connsiteX361" fmla="*/ 2839395 w 3024845"/>
                <a:gd name="connsiteY361" fmla="*/ 423708 h 834218"/>
                <a:gd name="connsiteX362" fmla="*/ 2871822 w 3024845"/>
                <a:gd name="connsiteY362" fmla="*/ 423708 h 834218"/>
                <a:gd name="connsiteX363" fmla="*/ 2871822 w 3024845"/>
                <a:gd name="connsiteY363" fmla="*/ 397767 h 834218"/>
                <a:gd name="connsiteX364" fmla="*/ 2910329 w 3024845"/>
                <a:gd name="connsiteY364" fmla="*/ 397767 h 834218"/>
                <a:gd name="connsiteX365" fmla="*/ 2910329 w 3024845"/>
                <a:gd name="connsiteY365" fmla="*/ 367502 h 834218"/>
                <a:gd name="connsiteX366" fmla="*/ 2958970 w 3024845"/>
                <a:gd name="connsiteY366" fmla="*/ 367502 h 834218"/>
                <a:gd name="connsiteX367" fmla="*/ 2958970 w 3024845"/>
                <a:gd name="connsiteY367" fmla="*/ 478658 h 834218"/>
                <a:gd name="connsiteX368" fmla="*/ 2958970 w 3024845"/>
                <a:gd name="connsiteY368" fmla="*/ 492437 h 834218"/>
                <a:gd name="connsiteX369" fmla="*/ 3024845 w 3024845"/>
                <a:gd name="connsiteY369" fmla="*/ 492437 h 834218"/>
                <a:gd name="connsiteX370" fmla="*/ 3024845 w 3024845"/>
                <a:gd name="connsiteY370" fmla="*/ 834218 h 834218"/>
                <a:gd name="connsiteX371" fmla="*/ 2054 w 3024845"/>
                <a:gd name="connsiteY371" fmla="*/ 831885 h 834218"/>
                <a:gd name="connsiteX372" fmla="*/ 0 w 3024845"/>
                <a:gd name="connsiteY372" fmla="*/ 397767 h 834218"/>
                <a:gd name="connsiteX373" fmla="*/ 20267 w 3024845"/>
                <a:gd name="connsiteY373" fmla="*/ 397767 h 834218"/>
                <a:gd name="connsiteX374" fmla="*/ 20774 w 3024845"/>
                <a:gd name="connsiteY374" fmla="*/ 396686 h 834218"/>
                <a:gd name="connsiteX375" fmla="*/ 24320 w 3024845"/>
                <a:gd name="connsiteY375" fmla="*/ 389120 h 834218"/>
                <a:gd name="connsiteX376" fmla="*/ 26094 w 3024845"/>
                <a:gd name="connsiteY376" fmla="*/ 389390 h 834218"/>
                <a:gd name="connsiteX377" fmla="*/ 38507 w 3024845"/>
                <a:gd name="connsiteY377" fmla="*/ 391281 h 834218"/>
                <a:gd name="connsiteX378" fmla="*/ 39014 w 3024845"/>
                <a:gd name="connsiteY378" fmla="*/ 392633 h 834218"/>
                <a:gd name="connsiteX379" fmla="*/ 42560 w 3024845"/>
                <a:gd name="connsiteY379" fmla="*/ 402090 h 834218"/>
                <a:gd name="connsiteX380" fmla="*/ 68907 w 3024845"/>
                <a:gd name="connsiteY380" fmla="*/ 404252 h 834218"/>
                <a:gd name="connsiteX381" fmla="*/ 68907 w 3024845"/>
                <a:gd name="connsiteY381" fmla="*/ 281031 h 834218"/>
                <a:gd name="connsiteX382" fmla="*/ 70934 w 3024845"/>
                <a:gd name="connsiteY382" fmla="*/ 281031 h 834218"/>
                <a:gd name="connsiteX383" fmla="*/ 85121 w 3024845"/>
                <a:gd name="connsiteY383" fmla="*/ 281031 h 834218"/>
                <a:gd name="connsiteX384" fmla="*/ 85121 w 3024845"/>
                <a:gd name="connsiteY384" fmla="*/ 144839 h 834218"/>
                <a:gd name="connsiteX385" fmla="*/ 86894 w 3024845"/>
                <a:gd name="connsiteY385" fmla="*/ 144839 h 834218"/>
                <a:gd name="connsiteX386" fmla="*/ 99308 w 3024845"/>
                <a:gd name="connsiteY386" fmla="*/ 144839 h 834218"/>
                <a:gd name="connsiteX387" fmla="*/ 99308 w 3024845"/>
                <a:gd name="connsiteY387" fmla="*/ 30265 h 834218"/>
                <a:gd name="connsiteX388" fmla="*/ 103361 w 3024845"/>
                <a:gd name="connsiteY388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20909 w 3024845"/>
                <a:gd name="connsiteY3" fmla="*/ 144839 h 834218"/>
                <a:gd name="connsiteX4" fmla="*/ 223189 w 3024845"/>
                <a:gd name="connsiteY4" fmla="*/ 144839 h 834218"/>
                <a:gd name="connsiteX5" fmla="*/ 239150 w 3024845"/>
                <a:gd name="connsiteY5" fmla="*/ 144839 h 834218"/>
                <a:gd name="connsiteX6" fmla="*/ 239150 w 3024845"/>
                <a:gd name="connsiteY6" fmla="*/ 285354 h 834218"/>
                <a:gd name="connsiteX7" fmla="*/ 240670 w 3024845"/>
                <a:gd name="connsiteY7" fmla="*/ 285084 h 834218"/>
                <a:gd name="connsiteX8" fmla="*/ 251310 w 3024845"/>
                <a:gd name="connsiteY8" fmla="*/ 283193 h 834218"/>
                <a:gd name="connsiteX9" fmla="*/ 249283 w 3024845"/>
                <a:gd name="connsiteY9" fmla="*/ 371825 h 834218"/>
                <a:gd name="connsiteX10" fmla="*/ 250803 w 3024845"/>
                <a:gd name="connsiteY10" fmla="*/ 372096 h 834218"/>
                <a:gd name="connsiteX11" fmla="*/ 261443 w 3024845"/>
                <a:gd name="connsiteY11" fmla="*/ 373987 h 834218"/>
                <a:gd name="connsiteX12" fmla="*/ 261696 w 3024845"/>
                <a:gd name="connsiteY12" fmla="*/ 374798 h 834218"/>
                <a:gd name="connsiteX13" fmla="*/ 263470 w 3024845"/>
                <a:gd name="connsiteY13" fmla="*/ 380473 h 834218"/>
                <a:gd name="connsiteX14" fmla="*/ 264230 w 3024845"/>
                <a:gd name="connsiteY14" fmla="*/ 378041 h 834218"/>
                <a:gd name="connsiteX15" fmla="*/ 269550 w 3024845"/>
                <a:gd name="connsiteY15" fmla="*/ 361017 h 834218"/>
                <a:gd name="connsiteX16" fmla="*/ 271323 w 3024845"/>
                <a:gd name="connsiteY16" fmla="*/ 361017 h 834218"/>
                <a:gd name="connsiteX17" fmla="*/ 283737 w 3024845"/>
                <a:gd name="connsiteY17" fmla="*/ 361017 h 834218"/>
                <a:gd name="connsiteX18" fmla="*/ 283737 w 3024845"/>
                <a:gd name="connsiteY18" fmla="*/ 393443 h 834218"/>
                <a:gd name="connsiteX19" fmla="*/ 284750 w 3024845"/>
                <a:gd name="connsiteY19" fmla="*/ 393984 h 834218"/>
                <a:gd name="connsiteX20" fmla="*/ 291844 w 3024845"/>
                <a:gd name="connsiteY20" fmla="*/ 397767 h 834218"/>
                <a:gd name="connsiteX21" fmla="*/ 291844 w 3024845"/>
                <a:gd name="connsiteY21" fmla="*/ 399118 h 834218"/>
                <a:gd name="connsiteX22" fmla="*/ 291844 w 3024845"/>
                <a:gd name="connsiteY22" fmla="*/ 408576 h 834218"/>
                <a:gd name="connsiteX23" fmla="*/ 336431 w 3024845"/>
                <a:gd name="connsiteY23" fmla="*/ 408576 h 834218"/>
                <a:gd name="connsiteX24" fmla="*/ 336431 w 3024845"/>
                <a:gd name="connsiteY24" fmla="*/ 409657 h 834218"/>
                <a:gd name="connsiteX25" fmla="*/ 336431 w 3024845"/>
                <a:gd name="connsiteY25" fmla="*/ 417223 h 834218"/>
                <a:gd name="connsiteX26" fmla="*/ 338457 w 3024845"/>
                <a:gd name="connsiteY26" fmla="*/ 417223 h 834218"/>
                <a:gd name="connsiteX27" fmla="*/ 352644 w 3024845"/>
                <a:gd name="connsiteY27" fmla="*/ 417223 h 834218"/>
                <a:gd name="connsiteX28" fmla="*/ 352644 w 3024845"/>
                <a:gd name="connsiteY28" fmla="*/ 386958 h 834218"/>
                <a:gd name="connsiteX29" fmla="*/ 397231 w 3024845"/>
                <a:gd name="connsiteY29" fmla="*/ 386958 h 834218"/>
                <a:gd name="connsiteX30" fmla="*/ 397231 w 3024845"/>
                <a:gd name="connsiteY30" fmla="*/ 385607 h 834218"/>
                <a:gd name="connsiteX31" fmla="*/ 397231 w 3024845"/>
                <a:gd name="connsiteY31" fmla="*/ 376149 h 834218"/>
                <a:gd name="connsiteX32" fmla="*/ 398245 w 3024845"/>
                <a:gd name="connsiteY32" fmla="*/ 376149 h 834218"/>
                <a:gd name="connsiteX33" fmla="*/ 405338 w 3024845"/>
                <a:gd name="connsiteY33" fmla="*/ 376149 h 834218"/>
                <a:gd name="connsiteX34" fmla="*/ 405338 w 3024845"/>
                <a:gd name="connsiteY34" fmla="*/ 374258 h 834218"/>
                <a:gd name="connsiteX35" fmla="*/ 405338 w 3024845"/>
                <a:gd name="connsiteY35" fmla="*/ 361017 h 834218"/>
                <a:gd name="connsiteX36" fmla="*/ 406098 w 3024845"/>
                <a:gd name="connsiteY36" fmla="*/ 361017 h 834218"/>
                <a:gd name="connsiteX37" fmla="*/ 411418 w 3024845"/>
                <a:gd name="connsiteY37" fmla="*/ 361017 h 834218"/>
                <a:gd name="connsiteX38" fmla="*/ 411418 w 3024845"/>
                <a:gd name="connsiteY38" fmla="*/ 359936 h 834218"/>
                <a:gd name="connsiteX39" fmla="*/ 411418 w 3024845"/>
                <a:gd name="connsiteY39" fmla="*/ 352369 h 834218"/>
                <a:gd name="connsiteX40" fmla="*/ 413445 w 3024845"/>
                <a:gd name="connsiteY40" fmla="*/ 352369 h 834218"/>
                <a:gd name="connsiteX41" fmla="*/ 427632 w 3024845"/>
                <a:gd name="connsiteY41" fmla="*/ 352369 h 834218"/>
                <a:gd name="connsiteX42" fmla="*/ 427632 w 3024845"/>
                <a:gd name="connsiteY42" fmla="*/ 353450 h 834218"/>
                <a:gd name="connsiteX43" fmla="*/ 427632 w 3024845"/>
                <a:gd name="connsiteY43" fmla="*/ 361017 h 834218"/>
                <a:gd name="connsiteX44" fmla="*/ 449925 w 3024845"/>
                <a:gd name="connsiteY44" fmla="*/ 361017 h 834218"/>
                <a:gd name="connsiteX45" fmla="*/ 449925 w 3024845"/>
                <a:gd name="connsiteY45" fmla="*/ 359125 h 834218"/>
                <a:gd name="connsiteX46" fmla="*/ 449925 w 3024845"/>
                <a:gd name="connsiteY46" fmla="*/ 345884 h 834218"/>
                <a:gd name="connsiteX47" fmla="*/ 451699 w 3024845"/>
                <a:gd name="connsiteY47" fmla="*/ 345884 h 834218"/>
                <a:gd name="connsiteX48" fmla="*/ 464112 w 3024845"/>
                <a:gd name="connsiteY48" fmla="*/ 345884 h 834218"/>
                <a:gd name="connsiteX49" fmla="*/ 464112 w 3024845"/>
                <a:gd name="connsiteY49" fmla="*/ 369664 h 834218"/>
                <a:gd name="connsiteX50" fmla="*/ 465126 w 3024845"/>
                <a:gd name="connsiteY50" fmla="*/ 369664 h 834218"/>
                <a:gd name="connsiteX51" fmla="*/ 472219 w 3024845"/>
                <a:gd name="connsiteY51" fmla="*/ 369664 h 834218"/>
                <a:gd name="connsiteX52" fmla="*/ 472219 w 3024845"/>
                <a:gd name="connsiteY52" fmla="*/ 368583 h 834218"/>
                <a:gd name="connsiteX53" fmla="*/ 472219 w 3024845"/>
                <a:gd name="connsiteY53" fmla="*/ 361017 h 834218"/>
                <a:gd name="connsiteX54" fmla="*/ 473992 w 3024845"/>
                <a:gd name="connsiteY54" fmla="*/ 361017 h 834218"/>
                <a:gd name="connsiteX55" fmla="*/ 486406 w 3024845"/>
                <a:gd name="connsiteY55" fmla="*/ 361017 h 834218"/>
                <a:gd name="connsiteX56" fmla="*/ 486406 w 3024845"/>
                <a:gd name="connsiteY56" fmla="*/ 386958 h 834218"/>
                <a:gd name="connsiteX57" fmla="*/ 488433 w 3024845"/>
                <a:gd name="connsiteY57" fmla="*/ 386958 h 834218"/>
                <a:gd name="connsiteX58" fmla="*/ 502619 w 3024845"/>
                <a:gd name="connsiteY58" fmla="*/ 386958 h 834218"/>
                <a:gd name="connsiteX59" fmla="*/ 502619 w 3024845"/>
                <a:gd name="connsiteY59" fmla="*/ 388579 h 834218"/>
                <a:gd name="connsiteX60" fmla="*/ 502619 w 3024845"/>
                <a:gd name="connsiteY60" fmla="*/ 399929 h 834218"/>
                <a:gd name="connsiteX61" fmla="*/ 503379 w 3024845"/>
                <a:gd name="connsiteY61" fmla="*/ 399929 h 834218"/>
                <a:gd name="connsiteX62" fmla="*/ 508700 w 3024845"/>
                <a:gd name="connsiteY62" fmla="*/ 399929 h 834218"/>
                <a:gd name="connsiteX63" fmla="*/ 508700 w 3024845"/>
                <a:gd name="connsiteY63" fmla="*/ 399118 h 834218"/>
                <a:gd name="connsiteX64" fmla="*/ 508700 w 3024845"/>
                <a:gd name="connsiteY64" fmla="*/ 393443 h 834218"/>
                <a:gd name="connsiteX65" fmla="*/ 539100 w 3024845"/>
                <a:gd name="connsiteY65" fmla="*/ 393443 h 834218"/>
                <a:gd name="connsiteX66" fmla="*/ 539100 w 3024845"/>
                <a:gd name="connsiteY66" fmla="*/ 417223 h 834218"/>
                <a:gd name="connsiteX67" fmla="*/ 540113 w 3024845"/>
                <a:gd name="connsiteY67" fmla="*/ 417223 h 834218"/>
                <a:gd name="connsiteX68" fmla="*/ 547207 w 3024845"/>
                <a:gd name="connsiteY68" fmla="*/ 417223 h 834218"/>
                <a:gd name="connsiteX69" fmla="*/ 547207 w 3024845"/>
                <a:gd name="connsiteY69" fmla="*/ 418304 h 834218"/>
                <a:gd name="connsiteX70" fmla="*/ 547207 w 3024845"/>
                <a:gd name="connsiteY70" fmla="*/ 425870 h 834218"/>
                <a:gd name="connsiteX71" fmla="*/ 547967 w 3024845"/>
                <a:gd name="connsiteY71" fmla="*/ 425870 h 834218"/>
                <a:gd name="connsiteX72" fmla="*/ 553287 w 3024845"/>
                <a:gd name="connsiteY72" fmla="*/ 425870 h 834218"/>
                <a:gd name="connsiteX73" fmla="*/ 553287 w 3024845"/>
                <a:gd name="connsiteY73" fmla="*/ 423708 h 834218"/>
                <a:gd name="connsiteX74" fmla="*/ 553287 w 3024845"/>
                <a:gd name="connsiteY74" fmla="*/ 408576 h 834218"/>
                <a:gd name="connsiteX75" fmla="*/ 554300 w 3024845"/>
                <a:gd name="connsiteY75" fmla="*/ 408576 h 834218"/>
                <a:gd name="connsiteX76" fmla="*/ 561394 w 3024845"/>
                <a:gd name="connsiteY76" fmla="*/ 408576 h 834218"/>
                <a:gd name="connsiteX77" fmla="*/ 561394 w 3024845"/>
                <a:gd name="connsiteY77" fmla="*/ 409657 h 834218"/>
                <a:gd name="connsiteX78" fmla="*/ 561394 w 3024845"/>
                <a:gd name="connsiteY78" fmla="*/ 417223 h 834218"/>
                <a:gd name="connsiteX79" fmla="*/ 566714 w 3024845"/>
                <a:gd name="connsiteY79" fmla="*/ 415230 h 834218"/>
                <a:gd name="connsiteX80" fmla="*/ 567474 w 3024845"/>
                <a:gd name="connsiteY80" fmla="*/ 414250 h 834218"/>
                <a:gd name="connsiteX81" fmla="*/ 567474 w 3024845"/>
                <a:gd name="connsiteY81" fmla="*/ 408576 h 834218"/>
                <a:gd name="connsiteX82" fmla="*/ 605981 w 3024845"/>
                <a:gd name="connsiteY82" fmla="*/ 408576 h 834218"/>
                <a:gd name="connsiteX83" fmla="*/ 605981 w 3024845"/>
                <a:gd name="connsiteY83" fmla="*/ 432355 h 834218"/>
                <a:gd name="connsiteX84" fmla="*/ 608007 w 3024845"/>
                <a:gd name="connsiteY84" fmla="*/ 432355 h 834218"/>
                <a:gd name="connsiteX85" fmla="*/ 622194 w 3024845"/>
                <a:gd name="connsiteY85" fmla="*/ 432355 h 834218"/>
                <a:gd name="connsiteX86" fmla="*/ 622194 w 3024845"/>
                <a:gd name="connsiteY86" fmla="*/ 433436 h 834218"/>
                <a:gd name="connsiteX87" fmla="*/ 622194 w 3024845"/>
                <a:gd name="connsiteY87" fmla="*/ 441002 h 834218"/>
                <a:gd name="connsiteX88" fmla="*/ 623968 w 3024845"/>
                <a:gd name="connsiteY88" fmla="*/ 441002 h 834218"/>
                <a:gd name="connsiteX89" fmla="*/ 636381 w 3024845"/>
                <a:gd name="connsiteY89" fmla="*/ 441002 h 834218"/>
                <a:gd name="connsiteX90" fmla="*/ 636381 w 3024845"/>
                <a:gd name="connsiteY90" fmla="*/ 417223 h 834218"/>
                <a:gd name="connsiteX91" fmla="*/ 637394 w 3024845"/>
                <a:gd name="connsiteY91" fmla="*/ 417223 h 834218"/>
                <a:gd name="connsiteX92" fmla="*/ 644488 w 3024845"/>
                <a:gd name="connsiteY92" fmla="*/ 417223 h 834218"/>
                <a:gd name="connsiteX93" fmla="*/ 644488 w 3024845"/>
                <a:gd name="connsiteY93" fmla="*/ 384796 h 834218"/>
                <a:gd name="connsiteX94" fmla="*/ 645501 w 3024845"/>
                <a:gd name="connsiteY94" fmla="*/ 384796 h 834218"/>
                <a:gd name="connsiteX95" fmla="*/ 652595 w 3024845"/>
                <a:gd name="connsiteY95" fmla="*/ 384796 h 834218"/>
                <a:gd name="connsiteX96" fmla="*/ 652595 w 3024845"/>
                <a:gd name="connsiteY96" fmla="*/ 382905 h 834218"/>
                <a:gd name="connsiteX97" fmla="*/ 652595 w 3024845"/>
                <a:gd name="connsiteY97" fmla="*/ 369664 h 834218"/>
                <a:gd name="connsiteX98" fmla="*/ 651328 w 3024845"/>
                <a:gd name="connsiteY98" fmla="*/ 368042 h 834218"/>
                <a:gd name="connsiteX99" fmla="*/ 656648 w 3024845"/>
                <a:gd name="connsiteY99" fmla="*/ 356693 h 834218"/>
                <a:gd name="connsiteX100" fmla="*/ 664755 w 3024845"/>
                <a:gd name="connsiteY100" fmla="*/ 384796 h 834218"/>
                <a:gd name="connsiteX101" fmla="*/ 665515 w 3024845"/>
                <a:gd name="connsiteY101" fmla="*/ 384796 h 834218"/>
                <a:gd name="connsiteX102" fmla="*/ 670835 w 3024845"/>
                <a:gd name="connsiteY102" fmla="*/ 384796 h 834218"/>
                <a:gd name="connsiteX103" fmla="*/ 670835 w 3024845"/>
                <a:gd name="connsiteY103" fmla="*/ 278869 h 834218"/>
                <a:gd name="connsiteX104" fmla="*/ 672355 w 3024845"/>
                <a:gd name="connsiteY104" fmla="*/ 278869 h 834218"/>
                <a:gd name="connsiteX105" fmla="*/ 682995 w 3024845"/>
                <a:gd name="connsiteY105" fmla="*/ 278869 h 834218"/>
                <a:gd name="connsiteX106" fmla="*/ 682995 w 3024845"/>
                <a:gd name="connsiteY106" fmla="*/ 231310 h 834218"/>
                <a:gd name="connsiteX107" fmla="*/ 709342 w 3024845"/>
                <a:gd name="connsiteY107" fmla="*/ 231310 h 834218"/>
                <a:gd name="connsiteX108" fmla="*/ 709342 w 3024845"/>
                <a:gd name="connsiteY108" fmla="*/ 209692 h 834218"/>
                <a:gd name="connsiteX109" fmla="*/ 743796 w 3024845"/>
                <a:gd name="connsiteY109" fmla="*/ 209692 h 834218"/>
                <a:gd name="connsiteX110" fmla="*/ 743796 w 3024845"/>
                <a:gd name="connsiteY110" fmla="*/ 212124 h 834218"/>
                <a:gd name="connsiteX111" fmla="*/ 743796 w 3024845"/>
                <a:gd name="connsiteY111" fmla="*/ 229148 h 834218"/>
                <a:gd name="connsiteX112" fmla="*/ 746076 w 3024845"/>
                <a:gd name="connsiteY112" fmla="*/ 229148 h 834218"/>
                <a:gd name="connsiteX113" fmla="*/ 762036 w 3024845"/>
                <a:gd name="connsiteY113" fmla="*/ 229148 h 834218"/>
                <a:gd name="connsiteX114" fmla="*/ 762036 w 3024845"/>
                <a:gd name="connsiteY114" fmla="*/ 276707 h 834218"/>
                <a:gd name="connsiteX115" fmla="*/ 763049 w 3024845"/>
                <a:gd name="connsiteY115" fmla="*/ 276707 h 834218"/>
                <a:gd name="connsiteX116" fmla="*/ 770143 w 3024845"/>
                <a:gd name="connsiteY116" fmla="*/ 276707 h 834218"/>
                <a:gd name="connsiteX117" fmla="*/ 784330 w 3024845"/>
                <a:gd name="connsiteY117" fmla="*/ 281031 h 834218"/>
                <a:gd name="connsiteX118" fmla="*/ 784330 w 3024845"/>
                <a:gd name="connsiteY118" fmla="*/ 319943 h 834218"/>
                <a:gd name="connsiteX119" fmla="*/ 785343 w 3024845"/>
                <a:gd name="connsiteY119" fmla="*/ 319943 h 834218"/>
                <a:gd name="connsiteX120" fmla="*/ 792436 w 3024845"/>
                <a:gd name="connsiteY120" fmla="*/ 319943 h 834218"/>
                <a:gd name="connsiteX121" fmla="*/ 792436 w 3024845"/>
                <a:gd name="connsiteY121" fmla="*/ 321564 h 834218"/>
                <a:gd name="connsiteX122" fmla="*/ 792436 w 3024845"/>
                <a:gd name="connsiteY122" fmla="*/ 332913 h 834218"/>
                <a:gd name="connsiteX123" fmla="*/ 794463 w 3024845"/>
                <a:gd name="connsiteY123" fmla="*/ 332913 h 834218"/>
                <a:gd name="connsiteX124" fmla="*/ 808650 w 3024845"/>
                <a:gd name="connsiteY124" fmla="*/ 332913 h 834218"/>
                <a:gd name="connsiteX125" fmla="*/ 814730 w 3024845"/>
                <a:gd name="connsiteY125" fmla="*/ 339399 h 834218"/>
                <a:gd name="connsiteX126" fmla="*/ 814730 w 3024845"/>
                <a:gd name="connsiteY126" fmla="*/ 361017 h 834218"/>
                <a:gd name="connsiteX127" fmla="*/ 817010 w 3024845"/>
                <a:gd name="connsiteY127" fmla="*/ 361017 h 834218"/>
                <a:gd name="connsiteX128" fmla="*/ 832970 w 3024845"/>
                <a:gd name="connsiteY128" fmla="*/ 361017 h 834218"/>
                <a:gd name="connsiteX129" fmla="*/ 832970 w 3024845"/>
                <a:gd name="connsiteY129" fmla="*/ 362097 h 834218"/>
                <a:gd name="connsiteX130" fmla="*/ 832970 w 3024845"/>
                <a:gd name="connsiteY130" fmla="*/ 369664 h 834218"/>
                <a:gd name="connsiteX131" fmla="*/ 834237 w 3024845"/>
                <a:gd name="connsiteY131" fmla="*/ 369664 h 834218"/>
                <a:gd name="connsiteX132" fmla="*/ 843104 w 3024845"/>
                <a:gd name="connsiteY132" fmla="*/ 369664 h 834218"/>
                <a:gd name="connsiteX133" fmla="*/ 843104 w 3024845"/>
                <a:gd name="connsiteY133" fmla="*/ 371825 h 834218"/>
                <a:gd name="connsiteX134" fmla="*/ 843104 w 3024845"/>
                <a:gd name="connsiteY134" fmla="*/ 386958 h 834218"/>
                <a:gd name="connsiteX135" fmla="*/ 847157 w 3024845"/>
                <a:gd name="connsiteY135" fmla="*/ 385066 h 834218"/>
                <a:gd name="connsiteX136" fmla="*/ 847157 w 3024845"/>
                <a:gd name="connsiteY136" fmla="*/ 371825 h 834218"/>
                <a:gd name="connsiteX137" fmla="*/ 848170 w 3024845"/>
                <a:gd name="connsiteY137" fmla="*/ 371825 h 834218"/>
                <a:gd name="connsiteX138" fmla="*/ 855264 w 3024845"/>
                <a:gd name="connsiteY138" fmla="*/ 371825 h 834218"/>
                <a:gd name="connsiteX139" fmla="*/ 855264 w 3024845"/>
                <a:gd name="connsiteY139" fmla="*/ 373447 h 834218"/>
                <a:gd name="connsiteX140" fmla="*/ 855264 w 3024845"/>
                <a:gd name="connsiteY140" fmla="*/ 384796 h 834218"/>
                <a:gd name="connsiteX141" fmla="*/ 856024 w 3024845"/>
                <a:gd name="connsiteY141" fmla="*/ 384796 h 834218"/>
                <a:gd name="connsiteX142" fmla="*/ 861344 w 3024845"/>
                <a:gd name="connsiteY142" fmla="*/ 384796 h 834218"/>
                <a:gd name="connsiteX143" fmla="*/ 909984 w 3024845"/>
                <a:gd name="connsiteY143" fmla="*/ 380473 h 834218"/>
                <a:gd name="connsiteX144" fmla="*/ 909984 w 3024845"/>
                <a:gd name="connsiteY144" fmla="*/ 381824 h 834218"/>
                <a:gd name="connsiteX145" fmla="*/ 909984 w 3024845"/>
                <a:gd name="connsiteY145" fmla="*/ 391281 h 834218"/>
                <a:gd name="connsiteX146" fmla="*/ 910744 w 3024845"/>
                <a:gd name="connsiteY146" fmla="*/ 391281 h 834218"/>
                <a:gd name="connsiteX147" fmla="*/ 916065 w 3024845"/>
                <a:gd name="connsiteY147" fmla="*/ 391281 h 834218"/>
                <a:gd name="connsiteX148" fmla="*/ 916065 w 3024845"/>
                <a:gd name="connsiteY148" fmla="*/ 393443 h 834218"/>
                <a:gd name="connsiteX149" fmla="*/ 916065 w 3024845"/>
                <a:gd name="connsiteY149" fmla="*/ 408576 h 834218"/>
                <a:gd name="connsiteX150" fmla="*/ 918091 w 3024845"/>
                <a:gd name="connsiteY150" fmla="*/ 407225 h 834218"/>
                <a:gd name="connsiteX151" fmla="*/ 932278 w 3024845"/>
                <a:gd name="connsiteY151" fmla="*/ 397767 h 834218"/>
                <a:gd name="connsiteX152" fmla="*/ 938358 w 3024845"/>
                <a:gd name="connsiteY152" fmla="*/ 356693 h 834218"/>
                <a:gd name="connsiteX153" fmla="*/ 939118 w 3024845"/>
                <a:gd name="connsiteY153" fmla="*/ 356423 h 834218"/>
                <a:gd name="connsiteX154" fmla="*/ 944438 w 3024845"/>
                <a:gd name="connsiteY154" fmla="*/ 354531 h 834218"/>
                <a:gd name="connsiteX155" fmla="*/ 946465 w 3024845"/>
                <a:gd name="connsiteY155" fmla="*/ 285354 h 834218"/>
                <a:gd name="connsiteX156" fmla="*/ 948492 w 3024845"/>
                <a:gd name="connsiteY156" fmla="*/ 354531 h 834218"/>
                <a:gd name="connsiteX157" fmla="*/ 949252 w 3024845"/>
                <a:gd name="connsiteY157" fmla="*/ 354801 h 834218"/>
                <a:gd name="connsiteX158" fmla="*/ 954572 w 3024845"/>
                <a:gd name="connsiteY158" fmla="*/ 356693 h 834218"/>
                <a:gd name="connsiteX159" fmla="*/ 954572 w 3024845"/>
                <a:gd name="connsiteY159" fmla="*/ 270222 h 834218"/>
                <a:gd name="connsiteX160" fmla="*/ 958625 w 3024845"/>
                <a:gd name="connsiteY160" fmla="*/ 237795 h 834218"/>
                <a:gd name="connsiteX161" fmla="*/ 997132 w 3024845"/>
                <a:gd name="connsiteY161" fmla="*/ 237795 h 834218"/>
                <a:gd name="connsiteX162" fmla="*/ 997132 w 3024845"/>
                <a:gd name="connsiteY162" fmla="*/ 270222 h 834218"/>
                <a:gd name="connsiteX163" fmla="*/ 997892 w 3024845"/>
                <a:gd name="connsiteY163" fmla="*/ 270222 h 834218"/>
                <a:gd name="connsiteX164" fmla="*/ 1003212 w 3024845"/>
                <a:gd name="connsiteY164" fmla="*/ 270222 h 834218"/>
                <a:gd name="connsiteX165" fmla="*/ 1003212 w 3024845"/>
                <a:gd name="connsiteY165" fmla="*/ 188074 h 834218"/>
                <a:gd name="connsiteX166" fmla="*/ 1004986 w 3024845"/>
                <a:gd name="connsiteY166" fmla="*/ 188074 h 834218"/>
                <a:gd name="connsiteX167" fmla="*/ 1017399 w 3024845"/>
                <a:gd name="connsiteY167" fmla="*/ 188074 h 834218"/>
                <a:gd name="connsiteX168" fmla="*/ 1017399 w 3024845"/>
                <a:gd name="connsiteY168" fmla="*/ 186183 h 834218"/>
                <a:gd name="connsiteX169" fmla="*/ 1017399 w 3024845"/>
                <a:gd name="connsiteY169" fmla="*/ 172942 h 834218"/>
                <a:gd name="connsiteX170" fmla="*/ 1039693 w 3024845"/>
                <a:gd name="connsiteY170" fmla="*/ 172942 h 834218"/>
                <a:gd name="connsiteX171" fmla="*/ 1039693 w 3024845"/>
                <a:gd name="connsiteY171" fmla="*/ 171861 h 834218"/>
                <a:gd name="connsiteX172" fmla="*/ 1039693 w 3024845"/>
                <a:gd name="connsiteY172" fmla="*/ 164295 h 834218"/>
                <a:gd name="connsiteX173" fmla="*/ 1041466 w 3024845"/>
                <a:gd name="connsiteY173" fmla="*/ 164295 h 834218"/>
                <a:gd name="connsiteX174" fmla="*/ 1053880 w 3024845"/>
                <a:gd name="connsiteY174" fmla="*/ 164295 h 834218"/>
                <a:gd name="connsiteX175" fmla="*/ 1053880 w 3024845"/>
                <a:gd name="connsiteY175" fmla="*/ 165376 h 834218"/>
                <a:gd name="connsiteX176" fmla="*/ 1053880 w 3024845"/>
                <a:gd name="connsiteY176" fmla="*/ 172942 h 834218"/>
                <a:gd name="connsiteX177" fmla="*/ 1054640 w 3024845"/>
                <a:gd name="connsiteY177" fmla="*/ 172942 h 834218"/>
                <a:gd name="connsiteX178" fmla="*/ 1059960 w 3024845"/>
                <a:gd name="connsiteY178" fmla="*/ 172942 h 834218"/>
                <a:gd name="connsiteX179" fmla="*/ 1070093 w 3024845"/>
                <a:gd name="connsiteY179" fmla="*/ 168618 h 834218"/>
                <a:gd name="connsiteX180" fmla="*/ 1074146 w 3024845"/>
                <a:gd name="connsiteY180" fmla="*/ 171861 h 834218"/>
                <a:gd name="connsiteX181" fmla="*/ 1074146 w 3024845"/>
                <a:gd name="connsiteY181" fmla="*/ 164295 h 834218"/>
                <a:gd name="connsiteX182" fmla="*/ 1076426 w 3024845"/>
                <a:gd name="connsiteY182" fmla="*/ 164295 h 834218"/>
                <a:gd name="connsiteX183" fmla="*/ 1092387 w 3024845"/>
                <a:gd name="connsiteY183" fmla="*/ 164295 h 834218"/>
                <a:gd name="connsiteX184" fmla="*/ 1092387 w 3024845"/>
                <a:gd name="connsiteY184" fmla="*/ 165376 h 834218"/>
                <a:gd name="connsiteX185" fmla="*/ 1092387 w 3024845"/>
                <a:gd name="connsiteY185" fmla="*/ 172942 h 834218"/>
                <a:gd name="connsiteX186" fmla="*/ 1122787 w 3024845"/>
                <a:gd name="connsiteY186" fmla="*/ 172942 h 834218"/>
                <a:gd name="connsiteX187" fmla="*/ 1122787 w 3024845"/>
                <a:gd name="connsiteY187" fmla="*/ 174563 h 834218"/>
                <a:gd name="connsiteX188" fmla="*/ 1122787 w 3024845"/>
                <a:gd name="connsiteY188" fmla="*/ 185913 h 834218"/>
                <a:gd name="connsiteX189" fmla="*/ 1149134 w 3024845"/>
                <a:gd name="connsiteY189" fmla="*/ 185913 h 834218"/>
                <a:gd name="connsiteX190" fmla="*/ 1149134 w 3024845"/>
                <a:gd name="connsiteY190" fmla="*/ 216177 h 834218"/>
                <a:gd name="connsiteX191" fmla="*/ 1149894 w 3024845"/>
                <a:gd name="connsiteY191" fmla="*/ 216177 h 834218"/>
                <a:gd name="connsiteX192" fmla="*/ 1155214 w 3024845"/>
                <a:gd name="connsiteY192" fmla="*/ 216177 h 834218"/>
                <a:gd name="connsiteX193" fmla="*/ 1155214 w 3024845"/>
                <a:gd name="connsiteY193" fmla="*/ 217258 h 834218"/>
                <a:gd name="connsiteX194" fmla="*/ 1155214 w 3024845"/>
                <a:gd name="connsiteY194" fmla="*/ 224825 h 834218"/>
                <a:gd name="connsiteX195" fmla="*/ 1159268 w 3024845"/>
                <a:gd name="connsiteY195" fmla="*/ 255089 h 834218"/>
                <a:gd name="connsiteX196" fmla="*/ 1160028 w 3024845"/>
                <a:gd name="connsiteY196" fmla="*/ 255089 h 834218"/>
                <a:gd name="connsiteX197" fmla="*/ 1165348 w 3024845"/>
                <a:gd name="connsiteY197" fmla="*/ 255089 h 834218"/>
                <a:gd name="connsiteX198" fmla="*/ 1165348 w 3024845"/>
                <a:gd name="connsiteY198" fmla="*/ 255900 h 834218"/>
                <a:gd name="connsiteX199" fmla="*/ 1165348 w 3024845"/>
                <a:gd name="connsiteY199" fmla="*/ 261575 h 834218"/>
                <a:gd name="connsiteX200" fmla="*/ 1166361 w 3024845"/>
                <a:gd name="connsiteY200" fmla="*/ 261575 h 834218"/>
                <a:gd name="connsiteX201" fmla="*/ 1173454 w 3024845"/>
                <a:gd name="connsiteY201" fmla="*/ 261575 h 834218"/>
                <a:gd name="connsiteX202" fmla="*/ 1173454 w 3024845"/>
                <a:gd name="connsiteY202" fmla="*/ 291840 h 834218"/>
                <a:gd name="connsiteX203" fmla="*/ 1175481 w 3024845"/>
                <a:gd name="connsiteY203" fmla="*/ 291840 h 834218"/>
                <a:gd name="connsiteX204" fmla="*/ 1189668 w 3024845"/>
                <a:gd name="connsiteY204" fmla="*/ 291840 h 834218"/>
                <a:gd name="connsiteX205" fmla="*/ 1189668 w 3024845"/>
                <a:gd name="connsiteY205" fmla="*/ 315619 h 834218"/>
                <a:gd name="connsiteX206" fmla="*/ 1191695 w 3024845"/>
                <a:gd name="connsiteY206" fmla="*/ 317240 h 834218"/>
                <a:gd name="connsiteX207" fmla="*/ 1191695 w 3024845"/>
                <a:gd name="connsiteY207" fmla="*/ 328590 h 834218"/>
                <a:gd name="connsiteX208" fmla="*/ 1192455 w 3024845"/>
                <a:gd name="connsiteY208" fmla="*/ 328590 h 834218"/>
                <a:gd name="connsiteX209" fmla="*/ 1197775 w 3024845"/>
                <a:gd name="connsiteY209" fmla="*/ 328590 h 834218"/>
                <a:gd name="connsiteX210" fmla="*/ 1197775 w 3024845"/>
                <a:gd name="connsiteY210" fmla="*/ 352369 h 834218"/>
                <a:gd name="connsiteX211" fmla="*/ 1199041 w 3024845"/>
                <a:gd name="connsiteY211" fmla="*/ 352369 h 834218"/>
                <a:gd name="connsiteX212" fmla="*/ 1207908 w 3024845"/>
                <a:gd name="connsiteY212" fmla="*/ 352369 h 834218"/>
                <a:gd name="connsiteX213" fmla="*/ 1209935 w 3024845"/>
                <a:gd name="connsiteY213" fmla="*/ 356423 h 834218"/>
                <a:gd name="connsiteX214" fmla="*/ 1209935 w 3024845"/>
                <a:gd name="connsiteY214" fmla="*/ 369664 h 834218"/>
                <a:gd name="connsiteX215" fmla="*/ 1211455 w 3024845"/>
                <a:gd name="connsiteY215" fmla="*/ 367772 h 834218"/>
                <a:gd name="connsiteX216" fmla="*/ 1222095 w 3024845"/>
                <a:gd name="connsiteY216" fmla="*/ 354531 h 834218"/>
                <a:gd name="connsiteX217" fmla="*/ 1250469 w 3024845"/>
                <a:gd name="connsiteY217" fmla="*/ 354531 h 834218"/>
                <a:gd name="connsiteX218" fmla="*/ 1250469 w 3024845"/>
                <a:gd name="connsiteY218" fmla="*/ 441002 h 834218"/>
                <a:gd name="connsiteX219" fmla="*/ 1251229 w 3024845"/>
                <a:gd name="connsiteY219" fmla="*/ 441002 h 834218"/>
                <a:gd name="connsiteX220" fmla="*/ 1256549 w 3024845"/>
                <a:gd name="connsiteY220" fmla="*/ 441002 h 834218"/>
                <a:gd name="connsiteX221" fmla="*/ 1257309 w 3024845"/>
                <a:gd name="connsiteY221" fmla="*/ 439651 h 834218"/>
                <a:gd name="connsiteX222" fmla="*/ 1262629 w 3024845"/>
                <a:gd name="connsiteY222" fmla="*/ 430193 h 834218"/>
                <a:gd name="connsiteX223" fmla="*/ 1262629 w 3024845"/>
                <a:gd name="connsiteY223" fmla="*/ 432085 h 834218"/>
                <a:gd name="connsiteX224" fmla="*/ 1262629 w 3024845"/>
                <a:gd name="connsiteY224" fmla="*/ 445326 h 834218"/>
                <a:gd name="connsiteX225" fmla="*/ 1266682 w 3024845"/>
                <a:gd name="connsiteY225" fmla="*/ 399929 h 834218"/>
                <a:gd name="connsiteX226" fmla="*/ 1267442 w 3024845"/>
                <a:gd name="connsiteY226" fmla="*/ 399929 h 834218"/>
                <a:gd name="connsiteX227" fmla="*/ 1272762 w 3024845"/>
                <a:gd name="connsiteY227" fmla="*/ 399929 h 834218"/>
                <a:gd name="connsiteX228" fmla="*/ 1272762 w 3024845"/>
                <a:gd name="connsiteY228" fmla="*/ 335075 h 834218"/>
                <a:gd name="connsiteX229" fmla="*/ 1273776 w 3024845"/>
                <a:gd name="connsiteY229" fmla="*/ 335075 h 834218"/>
                <a:gd name="connsiteX230" fmla="*/ 1280869 w 3024845"/>
                <a:gd name="connsiteY230" fmla="*/ 335075 h 834218"/>
                <a:gd name="connsiteX231" fmla="*/ 1293029 w 3024845"/>
                <a:gd name="connsiteY231" fmla="*/ 291840 h 834218"/>
                <a:gd name="connsiteX232" fmla="*/ 1294296 w 3024845"/>
                <a:gd name="connsiteY232" fmla="*/ 291840 h 834218"/>
                <a:gd name="connsiteX233" fmla="*/ 1303163 w 3024845"/>
                <a:gd name="connsiteY233" fmla="*/ 291840 h 834218"/>
                <a:gd name="connsiteX234" fmla="*/ 1313296 w 3024845"/>
                <a:gd name="connsiteY234" fmla="*/ 335075 h 834218"/>
                <a:gd name="connsiteX235" fmla="*/ 1314309 w 3024845"/>
                <a:gd name="connsiteY235" fmla="*/ 335075 h 834218"/>
                <a:gd name="connsiteX236" fmla="*/ 1321403 w 3024845"/>
                <a:gd name="connsiteY236" fmla="*/ 335075 h 834218"/>
                <a:gd name="connsiteX237" fmla="*/ 1321403 w 3024845"/>
                <a:gd name="connsiteY237" fmla="*/ 373987 h 834218"/>
                <a:gd name="connsiteX238" fmla="*/ 1323176 w 3024845"/>
                <a:gd name="connsiteY238" fmla="*/ 373987 h 834218"/>
                <a:gd name="connsiteX239" fmla="*/ 1335590 w 3024845"/>
                <a:gd name="connsiteY239" fmla="*/ 373987 h 834218"/>
                <a:gd name="connsiteX240" fmla="*/ 1335590 w 3024845"/>
                <a:gd name="connsiteY240" fmla="*/ 376149 h 834218"/>
                <a:gd name="connsiteX241" fmla="*/ 1335590 w 3024845"/>
                <a:gd name="connsiteY241" fmla="*/ 391281 h 834218"/>
                <a:gd name="connsiteX242" fmla="*/ 1339643 w 3024845"/>
                <a:gd name="connsiteY242" fmla="*/ 389120 h 834218"/>
                <a:gd name="connsiteX243" fmla="*/ 1339643 w 3024845"/>
                <a:gd name="connsiteY243" fmla="*/ 373987 h 834218"/>
                <a:gd name="connsiteX244" fmla="*/ 1341163 w 3024845"/>
                <a:gd name="connsiteY244" fmla="*/ 373987 h 834218"/>
                <a:gd name="connsiteX245" fmla="*/ 1351803 w 3024845"/>
                <a:gd name="connsiteY245" fmla="*/ 373987 h 834218"/>
                <a:gd name="connsiteX246" fmla="*/ 1351803 w 3024845"/>
                <a:gd name="connsiteY246" fmla="*/ 375608 h 834218"/>
                <a:gd name="connsiteX247" fmla="*/ 1351803 w 3024845"/>
                <a:gd name="connsiteY247" fmla="*/ 386958 h 834218"/>
                <a:gd name="connsiteX248" fmla="*/ 1382204 w 3024845"/>
                <a:gd name="connsiteY248" fmla="*/ 386958 h 834218"/>
                <a:gd name="connsiteX249" fmla="*/ 1382204 w 3024845"/>
                <a:gd name="connsiteY249" fmla="*/ 350208 h 834218"/>
                <a:gd name="connsiteX250" fmla="*/ 1383470 w 3024845"/>
                <a:gd name="connsiteY250" fmla="*/ 350208 h 834218"/>
                <a:gd name="connsiteX251" fmla="*/ 1392337 w 3024845"/>
                <a:gd name="connsiteY251" fmla="*/ 350208 h 834218"/>
                <a:gd name="connsiteX252" fmla="*/ 1392337 w 3024845"/>
                <a:gd name="connsiteY252" fmla="*/ 371825 h 834218"/>
                <a:gd name="connsiteX253" fmla="*/ 1394364 w 3024845"/>
                <a:gd name="connsiteY253" fmla="*/ 339399 h 834218"/>
                <a:gd name="connsiteX254" fmla="*/ 1416657 w 3024845"/>
                <a:gd name="connsiteY254" fmla="*/ 339399 h 834218"/>
                <a:gd name="connsiteX255" fmla="*/ 1416657 w 3024845"/>
                <a:gd name="connsiteY255" fmla="*/ 337777 h 834218"/>
                <a:gd name="connsiteX256" fmla="*/ 1416657 w 3024845"/>
                <a:gd name="connsiteY256" fmla="*/ 326428 h 834218"/>
                <a:gd name="connsiteX257" fmla="*/ 1417417 w 3024845"/>
                <a:gd name="connsiteY257" fmla="*/ 326428 h 834218"/>
                <a:gd name="connsiteX258" fmla="*/ 1422737 w 3024845"/>
                <a:gd name="connsiteY258" fmla="*/ 326428 h 834218"/>
                <a:gd name="connsiteX259" fmla="*/ 1422737 w 3024845"/>
                <a:gd name="connsiteY259" fmla="*/ 324537 h 834218"/>
                <a:gd name="connsiteX260" fmla="*/ 1422737 w 3024845"/>
                <a:gd name="connsiteY260" fmla="*/ 311296 h 834218"/>
                <a:gd name="connsiteX261" fmla="*/ 1426791 w 3024845"/>
                <a:gd name="connsiteY261" fmla="*/ 317781 h 834218"/>
                <a:gd name="connsiteX262" fmla="*/ 1429071 w 3024845"/>
                <a:gd name="connsiteY262" fmla="*/ 317781 h 834218"/>
                <a:gd name="connsiteX263" fmla="*/ 1445031 w 3024845"/>
                <a:gd name="connsiteY263" fmla="*/ 317781 h 834218"/>
                <a:gd name="connsiteX264" fmla="*/ 1445031 w 3024845"/>
                <a:gd name="connsiteY264" fmla="*/ 316970 h 834218"/>
                <a:gd name="connsiteX265" fmla="*/ 1445031 w 3024845"/>
                <a:gd name="connsiteY265" fmla="*/ 311296 h 834218"/>
                <a:gd name="connsiteX266" fmla="*/ 1445791 w 3024845"/>
                <a:gd name="connsiteY266" fmla="*/ 311296 h 834218"/>
                <a:gd name="connsiteX267" fmla="*/ 1451111 w 3024845"/>
                <a:gd name="connsiteY267" fmla="*/ 311296 h 834218"/>
                <a:gd name="connsiteX268" fmla="*/ 1451111 w 3024845"/>
                <a:gd name="connsiteY268" fmla="*/ 312647 h 834218"/>
                <a:gd name="connsiteX269" fmla="*/ 1451111 w 3024845"/>
                <a:gd name="connsiteY269" fmla="*/ 322105 h 834218"/>
                <a:gd name="connsiteX270" fmla="*/ 1489618 w 3024845"/>
                <a:gd name="connsiteY270" fmla="*/ 322105 h 834218"/>
                <a:gd name="connsiteX271" fmla="*/ 1489618 w 3024845"/>
                <a:gd name="connsiteY271" fmla="*/ 460458 h 834218"/>
                <a:gd name="connsiteX272" fmla="*/ 1491138 w 3024845"/>
                <a:gd name="connsiteY272" fmla="*/ 460458 h 834218"/>
                <a:gd name="connsiteX273" fmla="*/ 1501778 w 3024845"/>
                <a:gd name="connsiteY273" fmla="*/ 460458 h 834218"/>
                <a:gd name="connsiteX274" fmla="*/ 1501778 w 3024845"/>
                <a:gd name="connsiteY274" fmla="*/ 447488 h 834218"/>
                <a:gd name="connsiteX275" fmla="*/ 1505832 w 3024845"/>
                <a:gd name="connsiteY275" fmla="*/ 447488 h 834218"/>
                <a:gd name="connsiteX276" fmla="*/ 1505832 w 3024845"/>
                <a:gd name="connsiteY276" fmla="*/ 460458 h 834218"/>
                <a:gd name="connsiteX277" fmla="*/ 1536232 w 3024845"/>
                <a:gd name="connsiteY277" fmla="*/ 460458 h 834218"/>
                <a:gd name="connsiteX278" fmla="*/ 1536232 w 3024845"/>
                <a:gd name="connsiteY278" fmla="*/ 430193 h 834218"/>
                <a:gd name="connsiteX279" fmla="*/ 1548392 w 3024845"/>
                <a:gd name="connsiteY279" fmla="*/ 430193 h 834218"/>
                <a:gd name="connsiteX280" fmla="*/ 1560552 w 3024845"/>
                <a:gd name="connsiteY280" fmla="*/ 428032 h 834218"/>
                <a:gd name="connsiteX281" fmla="*/ 1564606 w 3024845"/>
                <a:gd name="connsiteY281" fmla="*/ 430193 h 834218"/>
                <a:gd name="connsiteX282" fmla="*/ 1574739 w 3024845"/>
                <a:gd name="connsiteY282" fmla="*/ 430193 h 834218"/>
                <a:gd name="connsiteX283" fmla="*/ 1574739 w 3024845"/>
                <a:gd name="connsiteY283" fmla="*/ 460458 h 834218"/>
                <a:gd name="connsiteX284" fmla="*/ 1582846 w 3024845"/>
                <a:gd name="connsiteY284" fmla="*/ 460458 h 834218"/>
                <a:gd name="connsiteX285" fmla="*/ 1582846 w 3024845"/>
                <a:gd name="connsiteY285" fmla="*/ 477753 h 834218"/>
                <a:gd name="connsiteX286" fmla="*/ 1592182 w 3024845"/>
                <a:gd name="connsiteY286" fmla="*/ 478658 h 834218"/>
                <a:gd name="connsiteX287" fmla="*/ 1605140 w 3024845"/>
                <a:gd name="connsiteY287" fmla="*/ 478658 h 834218"/>
                <a:gd name="connsiteX288" fmla="*/ 1605140 w 3024845"/>
                <a:gd name="connsiteY288" fmla="*/ 462620 h 834218"/>
                <a:gd name="connsiteX289" fmla="*/ 1673096 w 3024845"/>
                <a:gd name="connsiteY289" fmla="*/ 462620 h 834218"/>
                <a:gd name="connsiteX290" fmla="*/ 1673096 w 3024845"/>
                <a:gd name="connsiteY290" fmla="*/ 377367 h 834218"/>
                <a:gd name="connsiteX291" fmla="*/ 1745104 w 3024845"/>
                <a:gd name="connsiteY291" fmla="*/ 377367 h 834218"/>
                <a:gd name="connsiteX292" fmla="*/ 1745104 w 3024845"/>
                <a:gd name="connsiteY292" fmla="*/ 456135 h 834218"/>
                <a:gd name="connsiteX293" fmla="*/ 1747008 w 3024845"/>
                <a:gd name="connsiteY293" fmla="*/ 456135 h 834218"/>
                <a:gd name="connsiteX294" fmla="*/ 1748250 w 3024845"/>
                <a:gd name="connsiteY294" fmla="*/ 478658 h 834218"/>
                <a:gd name="connsiteX295" fmla="*/ 1757926 w 3024845"/>
                <a:gd name="connsiteY295" fmla="*/ 478658 h 834218"/>
                <a:gd name="connsiteX296" fmla="*/ 1759168 w 3024845"/>
                <a:gd name="connsiteY296" fmla="*/ 456135 h 834218"/>
                <a:gd name="connsiteX297" fmla="*/ 1765248 w 3024845"/>
                <a:gd name="connsiteY297" fmla="*/ 456135 h 834218"/>
                <a:gd name="connsiteX298" fmla="*/ 1766490 w 3024845"/>
                <a:gd name="connsiteY298" fmla="*/ 478658 h 834218"/>
                <a:gd name="connsiteX299" fmla="*/ 1817112 w 3024845"/>
                <a:gd name="connsiteY299" fmla="*/ 478658 h 834218"/>
                <a:gd name="connsiteX300" fmla="*/ 1817112 w 3024845"/>
                <a:gd name="connsiteY300" fmla="*/ 315630 h 834218"/>
                <a:gd name="connsiteX301" fmla="*/ 2014439 w 3024845"/>
                <a:gd name="connsiteY301" fmla="*/ 315630 h 834218"/>
                <a:gd name="connsiteX302" fmla="*/ 2014439 w 3024845"/>
                <a:gd name="connsiteY302" fmla="*/ 478658 h 834218"/>
                <a:gd name="connsiteX303" fmla="*/ 2033136 w 3024845"/>
                <a:gd name="connsiteY303" fmla="*/ 478658 h 834218"/>
                <a:gd name="connsiteX304" fmla="*/ 2033136 w 3024845"/>
                <a:gd name="connsiteY304" fmla="*/ 395965 h 834218"/>
                <a:gd name="connsiteX305" fmla="*/ 2128256 w 3024845"/>
                <a:gd name="connsiteY305" fmla="*/ 395965 h 834218"/>
                <a:gd name="connsiteX306" fmla="*/ 2180720 w 3024845"/>
                <a:gd name="connsiteY306" fmla="*/ 330752 h 834218"/>
                <a:gd name="connsiteX307" fmla="*/ 2245574 w 3024845"/>
                <a:gd name="connsiteY307" fmla="*/ 330752 h 834218"/>
                <a:gd name="connsiteX308" fmla="*/ 2245574 w 3024845"/>
                <a:gd name="connsiteY308" fmla="*/ 406414 h 834218"/>
                <a:gd name="connsiteX309" fmla="*/ 2253681 w 3024845"/>
                <a:gd name="connsiteY309" fmla="*/ 406414 h 834218"/>
                <a:gd name="connsiteX310" fmla="*/ 2255708 w 3024845"/>
                <a:gd name="connsiteY310" fmla="*/ 399929 h 834218"/>
                <a:gd name="connsiteX311" fmla="*/ 2261788 w 3024845"/>
                <a:gd name="connsiteY311" fmla="*/ 399929 h 834218"/>
                <a:gd name="connsiteX312" fmla="*/ 2263815 w 3024845"/>
                <a:gd name="connsiteY312" fmla="*/ 408576 h 834218"/>
                <a:gd name="connsiteX313" fmla="*/ 2275975 w 3024845"/>
                <a:gd name="connsiteY313" fmla="*/ 408576 h 834218"/>
                <a:gd name="connsiteX314" fmla="*/ 2275975 w 3024845"/>
                <a:gd name="connsiteY314" fmla="*/ 402090 h 834218"/>
                <a:gd name="connsiteX315" fmla="*/ 2298268 w 3024845"/>
                <a:gd name="connsiteY315" fmla="*/ 402090 h 834218"/>
                <a:gd name="connsiteX316" fmla="*/ 2298268 w 3024845"/>
                <a:gd name="connsiteY316" fmla="*/ 408576 h 834218"/>
                <a:gd name="connsiteX317" fmla="*/ 2318535 w 3024845"/>
                <a:gd name="connsiteY317" fmla="*/ 408576 h 834218"/>
                <a:gd name="connsiteX318" fmla="*/ 2318535 w 3024845"/>
                <a:gd name="connsiteY318" fmla="*/ 453973 h 834218"/>
                <a:gd name="connsiteX319" fmla="*/ 2332722 w 3024845"/>
                <a:gd name="connsiteY319" fmla="*/ 453973 h 834218"/>
                <a:gd name="connsiteX320" fmla="*/ 2332722 w 3024845"/>
                <a:gd name="connsiteY320" fmla="*/ 441002 h 834218"/>
                <a:gd name="connsiteX321" fmla="*/ 2348936 w 3024845"/>
                <a:gd name="connsiteY321" fmla="*/ 441002 h 834218"/>
                <a:gd name="connsiteX322" fmla="*/ 2348936 w 3024845"/>
                <a:gd name="connsiteY322" fmla="*/ 261575 h 834218"/>
                <a:gd name="connsiteX323" fmla="*/ 2355016 w 3024845"/>
                <a:gd name="connsiteY323" fmla="*/ 255089 h 834218"/>
                <a:gd name="connsiteX324" fmla="*/ 2427977 w 3024845"/>
                <a:gd name="connsiteY324" fmla="*/ 255089 h 834218"/>
                <a:gd name="connsiteX325" fmla="*/ 2427977 w 3024845"/>
                <a:gd name="connsiteY325" fmla="*/ 263737 h 834218"/>
                <a:gd name="connsiteX326" fmla="*/ 2438110 w 3024845"/>
                <a:gd name="connsiteY326" fmla="*/ 263737 h 834218"/>
                <a:gd name="connsiteX327" fmla="*/ 2438110 w 3024845"/>
                <a:gd name="connsiteY327" fmla="*/ 378311 h 834218"/>
                <a:gd name="connsiteX328" fmla="*/ 2460404 w 3024845"/>
                <a:gd name="connsiteY328" fmla="*/ 378311 h 834218"/>
                <a:gd name="connsiteX329" fmla="*/ 2460404 w 3024845"/>
                <a:gd name="connsiteY329" fmla="*/ 311296 h 834218"/>
                <a:gd name="connsiteX330" fmla="*/ 2486751 w 3024845"/>
                <a:gd name="connsiteY330" fmla="*/ 311296 h 834218"/>
                <a:gd name="connsiteX331" fmla="*/ 2490804 w 3024845"/>
                <a:gd name="connsiteY331" fmla="*/ 306972 h 834218"/>
                <a:gd name="connsiteX332" fmla="*/ 2498911 w 3024845"/>
                <a:gd name="connsiteY332" fmla="*/ 306972 h 834218"/>
                <a:gd name="connsiteX333" fmla="*/ 2502964 w 3024845"/>
                <a:gd name="connsiteY333" fmla="*/ 311296 h 834218"/>
                <a:gd name="connsiteX334" fmla="*/ 2525258 w 3024845"/>
                <a:gd name="connsiteY334" fmla="*/ 311296 h 834218"/>
                <a:gd name="connsiteX335" fmla="*/ 2525258 w 3024845"/>
                <a:gd name="connsiteY335" fmla="*/ 194560 h 834218"/>
                <a:gd name="connsiteX336" fmla="*/ 2582005 w 3024845"/>
                <a:gd name="connsiteY336" fmla="*/ 183751 h 834218"/>
                <a:gd name="connsiteX337" fmla="*/ 2582005 w 3024845"/>
                <a:gd name="connsiteY337" fmla="*/ 184832 h 834218"/>
                <a:gd name="connsiteX338" fmla="*/ 2582005 w 3024845"/>
                <a:gd name="connsiteY338" fmla="*/ 192398 h 834218"/>
                <a:gd name="connsiteX339" fmla="*/ 2608352 w 3024845"/>
                <a:gd name="connsiteY339" fmla="*/ 192398 h 834218"/>
                <a:gd name="connsiteX340" fmla="*/ 2608352 w 3024845"/>
                <a:gd name="connsiteY340" fmla="*/ 447488 h 834218"/>
                <a:gd name="connsiteX341" fmla="*/ 2630646 w 3024845"/>
                <a:gd name="connsiteY341" fmla="*/ 447488 h 834218"/>
                <a:gd name="connsiteX342" fmla="*/ 2630646 w 3024845"/>
                <a:gd name="connsiteY342" fmla="*/ 443164 h 834218"/>
                <a:gd name="connsiteX343" fmla="*/ 2642806 w 3024845"/>
                <a:gd name="connsiteY343" fmla="*/ 443164 h 834218"/>
                <a:gd name="connsiteX344" fmla="*/ 2642806 w 3024845"/>
                <a:gd name="connsiteY344" fmla="*/ 447488 h 834218"/>
                <a:gd name="connsiteX345" fmla="*/ 2667126 w 3024845"/>
                <a:gd name="connsiteY345" fmla="*/ 447488 h 834218"/>
                <a:gd name="connsiteX346" fmla="*/ 2667126 w 3024845"/>
                <a:gd name="connsiteY346" fmla="*/ 434517 h 834218"/>
                <a:gd name="connsiteX347" fmla="*/ 2695500 w 3024845"/>
                <a:gd name="connsiteY347" fmla="*/ 434517 h 834218"/>
                <a:gd name="connsiteX348" fmla="*/ 2707660 w 3024845"/>
                <a:gd name="connsiteY348" fmla="*/ 430193 h 834218"/>
                <a:gd name="connsiteX349" fmla="*/ 2727927 w 3024845"/>
                <a:gd name="connsiteY349" fmla="*/ 434517 h 834218"/>
                <a:gd name="connsiteX350" fmla="*/ 2727927 w 3024845"/>
                <a:gd name="connsiteY350" fmla="*/ 417223 h 834218"/>
                <a:gd name="connsiteX351" fmla="*/ 2736034 w 3024845"/>
                <a:gd name="connsiteY351" fmla="*/ 417223 h 834218"/>
                <a:gd name="connsiteX352" fmla="*/ 2736034 w 3024845"/>
                <a:gd name="connsiteY352" fmla="*/ 404252 h 834218"/>
                <a:gd name="connsiteX353" fmla="*/ 2792781 w 3024845"/>
                <a:gd name="connsiteY353" fmla="*/ 404252 h 834218"/>
                <a:gd name="connsiteX354" fmla="*/ 2792781 w 3024845"/>
                <a:gd name="connsiteY354" fmla="*/ 373987 h 834218"/>
                <a:gd name="connsiteX355" fmla="*/ 2811021 w 3024845"/>
                <a:gd name="connsiteY355" fmla="*/ 373987 h 834218"/>
                <a:gd name="connsiteX356" fmla="*/ 2811021 w 3024845"/>
                <a:gd name="connsiteY356" fmla="*/ 367502 h 834218"/>
                <a:gd name="connsiteX357" fmla="*/ 2823181 w 3024845"/>
                <a:gd name="connsiteY357" fmla="*/ 367502 h 834218"/>
                <a:gd name="connsiteX358" fmla="*/ 2823181 w 3024845"/>
                <a:gd name="connsiteY358" fmla="*/ 373987 h 834218"/>
                <a:gd name="connsiteX359" fmla="*/ 2839395 w 3024845"/>
                <a:gd name="connsiteY359" fmla="*/ 373987 h 834218"/>
                <a:gd name="connsiteX360" fmla="*/ 2839395 w 3024845"/>
                <a:gd name="connsiteY360" fmla="*/ 423708 h 834218"/>
                <a:gd name="connsiteX361" fmla="*/ 2871822 w 3024845"/>
                <a:gd name="connsiteY361" fmla="*/ 423708 h 834218"/>
                <a:gd name="connsiteX362" fmla="*/ 2871822 w 3024845"/>
                <a:gd name="connsiteY362" fmla="*/ 397767 h 834218"/>
                <a:gd name="connsiteX363" fmla="*/ 2910329 w 3024845"/>
                <a:gd name="connsiteY363" fmla="*/ 397767 h 834218"/>
                <a:gd name="connsiteX364" fmla="*/ 2910329 w 3024845"/>
                <a:gd name="connsiteY364" fmla="*/ 367502 h 834218"/>
                <a:gd name="connsiteX365" fmla="*/ 2958970 w 3024845"/>
                <a:gd name="connsiteY365" fmla="*/ 367502 h 834218"/>
                <a:gd name="connsiteX366" fmla="*/ 2958970 w 3024845"/>
                <a:gd name="connsiteY366" fmla="*/ 478658 h 834218"/>
                <a:gd name="connsiteX367" fmla="*/ 2958970 w 3024845"/>
                <a:gd name="connsiteY367" fmla="*/ 492437 h 834218"/>
                <a:gd name="connsiteX368" fmla="*/ 3024845 w 3024845"/>
                <a:gd name="connsiteY368" fmla="*/ 492437 h 834218"/>
                <a:gd name="connsiteX369" fmla="*/ 3024845 w 3024845"/>
                <a:gd name="connsiteY369" fmla="*/ 834218 h 834218"/>
                <a:gd name="connsiteX370" fmla="*/ 2054 w 3024845"/>
                <a:gd name="connsiteY370" fmla="*/ 831885 h 834218"/>
                <a:gd name="connsiteX371" fmla="*/ 0 w 3024845"/>
                <a:gd name="connsiteY371" fmla="*/ 397767 h 834218"/>
                <a:gd name="connsiteX372" fmla="*/ 20267 w 3024845"/>
                <a:gd name="connsiteY372" fmla="*/ 397767 h 834218"/>
                <a:gd name="connsiteX373" fmla="*/ 20774 w 3024845"/>
                <a:gd name="connsiteY373" fmla="*/ 396686 h 834218"/>
                <a:gd name="connsiteX374" fmla="*/ 24320 w 3024845"/>
                <a:gd name="connsiteY374" fmla="*/ 389120 h 834218"/>
                <a:gd name="connsiteX375" fmla="*/ 26094 w 3024845"/>
                <a:gd name="connsiteY375" fmla="*/ 389390 h 834218"/>
                <a:gd name="connsiteX376" fmla="*/ 38507 w 3024845"/>
                <a:gd name="connsiteY376" fmla="*/ 391281 h 834218"/>
                <a:gd name="connsiteX377" fmla="*/ 39014 w 3024845"/>
                <a:gd name="connsiteY377" fmla="*/ 392633 h 834218"/>
                <a:gd name="connsiteX378" fmla="*/ 42560 w 3024845"/>
                <a:gd name="connsiteY378" fmla="*/ 402090 h 834218"/>
                <a:gd name="connsiteX379" fmla="*/ 68907 w 3024845"/>
                <a:gd name="connsiteY379" fmla="*/ 404252 h 834218"/>
                <a:gd name="connsiteX380" fmla="*/ 68907 w 3024845"/>
                <a:gd name="connsiteY380" fmla="*/ 281031 h 834218"/>
                <a:gd name="connsiteX381" fmla="*/ 70934 w 3024845"/>
                <a:gd name="connsiteY381" fmla="*/ 281031 h 834218"/>
                <a:gd name="connsiteX382" fmla="*/ 85121 w 3024845"/>
                <a:gd name="connsiteY382" fmla="*/ 281031 h 834218"/>
                <a:gd name="connsiteX383" fmla="*/ 85121 w 3024845"/>
                <a:gd name="connsiteY383" fmla="*/ 144839 h 834218"/>
                <a:gd name="connsiteX384" fmla="*/ 86894 w 3024845"/>
                <a:gd name="connsiteY384" fmla="*/ 144839 h 834218"/>
                <a:gd name="connsiteX385" fmla="*/ 99308 w 3024845"/>
                <a:gd name="connsiteY385" fmla="*/ 144839 h 834218"/>
                <a:gd name="connsiteX386" fmla="*/ 99308 w 3024845"/>
                <a:gd name="connsiteY386" fmla="*/ 30265 h 834218"/>
                <a:gd name="connsiteX387" fmla="*/ 103361 w 3024845"/>
                <a:gd name="connsiteY387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20909 w 3024845"/>
                <a:gd name="connsiteY2" fmla="*/ 144839 h 834218"/>
                <a:gd name="connsiteX3" fmla="*/ 223189 w 3024845"/>
                <a:gd name="connsiteY3" fmla="*/ 144839 h 834218"/>
                <a:gd name="connsiteX4" fmla="*/ 239150 w 3024845"/>
                <a:gd name="connsiteY4" fmla="*/ 144839 h 834218"/>
                <a:gd name="connsiteX5" fmla="*/ 239150 w 3024845"/>
                <a:gd name="connsiteY5" fmla="*/ 285354 h 834218"/>
                <a:gd name="connsiteX6" fmla="*/ 240670 w 3024845"/>
                <a:gd name="connsiteY6" fmla="*/ 285084 h 834218"/>
                <a:gd name="connsiteX7" fmla="*/ 251310 w 3024845"/>
                <a:gd name="connsiteY7" fmla="*/ 283193 h 834218"/>
                <a:gd name="connsiteX8" fmla="*/ 249283 w 3024845"/>
                <a:gd name="connsiteY8" fmla="*/ 371825 h 834218"/>
                <a:gd name="connsiteX9" fmla="*/ 250803 w 3024845"/>
                <a:gd name="connsiteY9" fmla="*/ 372096 h 834218"/>
                <a:gd name="connsiteX10" fmla="*/ 261443 w 3024845"/>
                <a:gd name="connsiteY10" fmla="*/ 373987 h 834218"/>
                <a:gd name="connsiteX11" fmla="*/ 261696 w 3024845"/>
                <a:gd name="connsiteY11" fmla="*/ 374798 h 834218"/>
                <a:gd name="connsiteX12" fmla="*/ 263470 w 3024845"/>
                <a:gd name="connsiteY12" fmla="*/ 380473 h 834218"/>
                <a:gd name="connsiteX13" fmla="*/ 264230 w 3024845"/>
                <a:gd name="connsiteY13" fmla="*/ 378041 h 834218"/>
                <a:gd name="connsiteX14" fmla="*/ 269550 w 3024845"/>
                <a:gd name="connsiteY14" fmla="*/ 361017 h 834218"/>
                <a:gd name="connsiteX15" fmla="*/ 271323 w 3024845"/>
                <a:gd name="connsiteY15" fmla="*/ 361017 h 834218"/>
                <a:gd name="connsiteX16" fmla="*/ 283737 w 3024845"/>
                <a:gd name="connsiteY16" fmla="*/ 361017 h 834218"/>
                <a:gd name="connsiteX17" fmla="*/ 283737 w 3024845"/>
                <a:gd name="connsiteY17" fmla="*/ 393443 h 834218"/>
                <a:gd name="connsiteX18" fmla="*/ 284750 w 3024845"/>
                <a:gd name="connsiteY18" fmla="*/ 393984 h 834218"/>
                <a:gd name="connsiteX19" fmla="*/ 291844 w 3024845"/>
                <a:gd name="connsiteY19" fmla="*/ 397767 h 834218"/>
                <a:gd name="connsiteX20" fmla="*/ 291844 w 3024845"/>
                <a:gd name="connsiteY20" fmla="*/ 399118 h 834218"/>
                <a:gd name="connsiteX21" fmla="*/ 291844 w 3024845"/>
                <a:gd name="connsiteY21" fmla="*/ 408576 h 834218"/>
                <a:gd name="connsiteX22" fmla="*/ 336431 w 3024845"/>
                <a:gd name="connsiteY22" fmla="*/ 408576 h 834218"/>
                <a:gd name="connsiteX23" fmla="*/ 336431 w 3024845"/>
                <a:gd name="connsiteY23" fmla="*/ 409657 h 834218"/>
                <a:gd name="connsiteX24" fmla="*/ 336431 w 3024845"/>
                <a:gd name="connsiteY24" fmla="*/ 417223 h 834218"/>
                <a:gd name="connsiteX25" fmla="*/ 338457 w 3024845"/>
                <a:gd name="connsiteY25" fmla="*/ 417223 h 834218"/>
                <a:gd name="connsiteX26" fmla="*/ 352644 w 3024845"/>
                <a:gd name="connsiteY26" fmla="*/ 417223 h 834218"/>
                <a:gd name="connsiteX27" fmla="*/ 352644 w 3024845"/>
                <a:gd name="connsiteY27" fmla="*/ 386958 h 834218"/>
                <a:gd name="connsiteX28" fmla="*/ 397231 w 3024845"/>
                <a:gd name="connsiteY28" fmla="*/ 386958 h 834218"/>
                <a:gd name="connsiteX29" fmla="*/ 397231 w 3024845"/>
                <a:gd name="connsiteY29" fmla="*/ 385607 h 834218"/>
                <a:gd name="connsiteX30" fmla="*/ 397231 w 3024845"/>
                <a:gd name="connsiteY30" fmla="*/ 376149 h 834218"/>
                <a:gd name="connsiteX31" fmla="*/ 398245 w 3024845"/>
                <a:gd name="connsiteY31" fmla="*/ 376149 h 834218"/>
                <a:gd name="connsiteX32" fmla="*/ 405338 w 3024845"/>
                <a:gd name="connsiteY32" fmla="*/ 376149 h 834218"/>
                <a:gd name="connsiteX33" fmla="*/ 405338 w 3024845"/>
                <a:gd name="connsiteY33" fmla="*/ 374258 h 834218"/>
                <a:gd name="connsiteX34" fmla="*/ 405338 w 3024845"/>
                <a:gd name="connsiteY34" fmla="*/ 361017 h 834218"/>
                <a:gd name="connsiteX35" fmla="*/ 406098 w 3024845"/>
                <a:gd name="connsiteY35" fmla="*/ 361017 h 834218"/>
                <a:gd name="connsiteX36" fmla="*/ 411418 w 3024845"/>
                <a:gd name="connsiteY36" fmla="*/ 361017 h 834218"/>
                <a:gd name="connsiteX37" fmla="*/ 411418 w 3024845"/>
                <a:gd name="connsiteY37" fmla="*/ 359936 h 834218"/>
                <a:gd name="connsiteX38" fmla="*/ 411418 w 3024845"/>
                <a:gd name="connsiteY38" fmla="*/ 352369 h 834218"/>
                <a:gd name="connsiteX39" fmla="*/ 413445 w 3024845"/>
                <a:gd name="connsiteY39" fmla="*/ 352369 h 834218"/>
                <a:gd name="connsiteX40" fmla="*/ 427632 w 3024845"/>
                <a:gd name="connsiteY40" fmla="*/ 352369 h 834218"/>
                <a:gd name="connsiteX41" fmla="*/ 427632 w 3024845"/>
                <a:gd name="connsiteY41" fmla="*/ 353450 h 834218"/>
                <a:gd name="connsiteX42" fmla="*/ 427632 w 3024845"/>
                <a:gd name="connsiteY42" fmla="*/ 361017 h 834218"/>
                <a:gd name="connsiteX43" fmla="*/ 449925 w 3024845"/>
                <a:gd name="connsiteY43" fmla="*/ 361017 h 834218"/>
                <a:gd name="connsiteX44" fmla="*/ 449925 w 3024845"/>
                <a:gd name="connsiteY44" fmla="*/ 359125 h 834218"/>
                <a:gd name="connsiteX45" fmla="*/ 449925 w 3024845"/>
                <a:gd name="connsiteY45" fmla="*/ 345884 h 834218"/>
                <a:gd name="connsiteX46" fmla="*/ 451699 w 3024845"/>
                <a:gd name="connsiteY46" fmla="*/ 345884 h 834218"/>
                <a:gd name="connsiteX47" fmla="*/ 464112 w 3024845"/>
                <a:gd name="connsiteY47" fmla="*/ 345884 h 834218"/>
                <a:gd name="connsiteX48" fmla="*/ 464112 w 3024845"/>
                <a:gd name="connsiteY48" fmla="*/ 369664 h 834218"/>
                <a:gd name="connsiteX49" fmla="*/ 465126 w 3024845"/>
                <a:gd name="connsiteY49" fmla="*/ 369664 h 834218"/>
                <a:gd name="connsiteX50" fmla="*/ 472219 w 3024845"/>
                <a:gd name="connsiteY50" fmla="*/ 369664 h 834218"/>
                <a:gd name="connsiteX51" fmla="*/ 472219 w 3024845"/>
                <a:gd name="connsiteY51" fmla="*/ 368583 h 834218"/>
                <a:gd name="connsiteX52" fmla="*/ 472219 w 3024845"/>
                <a:gd name="connsiteY52" fmla="*/ 361017 h 834218"/>
                <a:gd name="connsiteX53" fmla="*/ 473992 w 3024845"/>
                <a:gd name="connsiteY53" fmla="*/ 361017 h 834218"/>
                <a:gd name="connsiteX54" fmla="*/ 486406 w 3024845"/>
                <a:gd name="connsiteY54" fmla="*/ 361017 h 834218"/>
                <a:gd name="connsiteX55" fmla="*/ 486406 w 3024845"/>
                <a:gd name="connsiteY55" fmla="*/ 386958 h 834218"/>
                <a:gd name="connsiteX56" fmla="*/ 488433 w 3024845"/>
                <a:gd name="connsiteY56" fmla="*/ 386958 h 834218"/>
                <a:gd name="connsiteX57" fmla="*/ 502619 w 3024845"/>
                <a:gd name="connsiteY57" fmla="*/ 386958 h 834218"/>
                <a:gd name="connsiteX58" fmla="*/ 502619 w 3024845"/>
                <a:gd name="connsiteY58" fmla="*/ 388579 h 834218"/>
                <a:gd name="connsiteX59" fmla="*/ 502619 w 3024845"/>
                <a:gd name="connsiteY59" fmla="*/ 399929 h 834218"/>
                <a:gd name="connsiteX60" fmla="*/ 503379 w 3024845"/>
                <a:gd name="connsiteY60" fmla="*/ 399929 h 834218"/>
                <a:gd name="connsiteX61" fmla="*/ 508700 w 3024845"/>
                <a:gd name="connsiteY61" fmla="*/ 399929 h 834218"/>
                <a:gd name="connsiteX62" fmla="*/ 508700 w 3024845"/>
                <a:gd name="connsiteY62" fmla="*/ 399118 h 834218"/>
                <a:gd name="connsiteX63" fmla="*/ 508700 w 3024845"/>
                <a:gd name="connsiteY63" fmla="*/ 393443 h 834218"/>
                <a:gd name="connsiteX64" fmla="*/ 539100 w 3024845"/>
                <a:gd name="connsiteY64" fmla="*/ 393443 h 834218"/>
                <a:gd name="connsiteX65" fmla="*/ 539100 w 3024845"/>
                <a:gd name="connsiteY65" fmla="*/ 417223 h 834218"/>
                <a:gd name="connsiteX66" fmla="*/ 540113 w 3024845"/>
                <a:gd name="connsiteY66" fmla="*/ 417223 h 834218"/>
                <a:gd name="connsiteX67" fmla="*/ 547207 w 3024845"/>
                <a:gd name="connsiteY67" fmla="*/ 417223 h 834218"/>
                <a:gd name="connsiteX68" fmla="*/ 547207 w 3024845"/>
                <a:gd name="connsiteY68" fmla="*/ 418304 h 834218"/>
                <a:gd name="connsiteX69" fmla="*/ 547207 w 3024845"/>
                <a:gd name="connsiteY69" fmla="*/ 425870 h 834218"/>
                <a:gd name="connsiteX70" fmla="*/ 547967 w 3024845"/>
                <a:gd name="connsiteY70" fmla="*/ 425870 h 834218"/>
                <a:gd name="connsiteX71" fmla="*/ 553287 w 3024845"/>
                <a:gd name="connsiteY71" fmla="*/ 425870 h 834218"/>
                <a:gd name="connsiteX72" fmla="*/ 553287 w 3024845"/>
                <a:gd name="connsiteY72" fmla="*/ 423708 h 834218"/>
                <a:gd name="connsiteX73" fmla="*/ 553287 w 3024845"/>
                <a:gd name="connsiteY73" fmla="*/ 408576 h 834218"/>
                <a:gd name="connsiteX74" fmla="*/ 554300 w 3024845"/>
                <a:gd name="connsiteY74" fmla="*/ 408576 h 834218"/>
                <a:gd name="connsiteX75" fmla="*/ 561394 w 3024845"/>
                <a:gd name="connsiteY75" fmla="*/ 408576 h 834218"/>
                <a:gd name="connsiteX76" fmla="*/ 561394 w 3024845"/>
                <a:gd name="connsiteY76" fmla="*/ 409657 h 834218"/>
                <a:gd name="connsiteX77" fmla="*/ 561394 w 3024845"/>
                <a:gd name="connsiteY77" fmla="*/ 417223 h 834218"/>
                <a:gd name="connsiteX78" fmla="*/ 566714 w 3024845"/>
                <a:gd name="connsiteY78" fmla="*/ 415230 h 834218"/>
                <a:gd name="connsiteX79" fmla="*/ 567474 w 3024845"/>
                <a:gd name="connsiteY79" fmla="*/ 414250 h 834218"/>
                <a:gd name="connsiteX80" fmla="*/ 567474 w 3024845"/>
                <a:gd name="connsiteY80" fmla="*/ 408576 h 834218"/>
                <a:gd name="connsiteX81" fmla="*/ 605981 w 3024845"/>
                <a:gd name="connsiteY81" fmla="*/ 408576 h 834218"/>
                <a:gd name="connsiteX82" fmla="*/ 605981 w 3024845"/>
                <a:gd name="connsiteY82" fmla="*/ 432355 h 834218"/>
                <a:gd name="connsiteX83" fmla="*/ 608007 w 3024845"/>
                <a:gd name="connsiteY83" fmla="*/ 432355 h 834218"/>
                <a:gd name="connsiteX84" fmla="*/ 622194 w 3024845"/>
                <a:gd name="connsiteY84" fmla="*/ 432355 h 834218"/>
                <a:gd name="connsiteX85" fmla="*/ 622194 w 3024845"/>
                <a:gd name="connsiteY85" fmla="*/ 433436 h 834218"/>
                <a:gd name="connsiteX86" fmla="*/ 622194 w 3024845"/>
                <a:gd name="connsiteY86" fmla="*/ 441002 h 834218"/>
                <a:gd name="connsiteX87" fmla="*/ 623968 w 3024845"/>
                <a:gd name="connsiteY87" fmla="*/ 441002 h 834218"/>
                <a:gd name="connsiteX88" fmla="*/ 636381 w 3024845"/>
                <a:gd name="connsiteY88" fmla="*/ 441002 h 834218"/>
                <a:gd name="connsiteX89" fmla="*/ 636381 w 3024845"/>
                <a:gd name="connsiteY89" fmla="*/ 417223 h 834218"/>
                <a:gd name="connsiteX90" fmla="*/ 637394 w 3024845"/>
                <a:gd name="connsiteY90" fmla="*/ 417223 h 834218"/>
                <a:gd name="connsiteX91" fmla="*/ 644488 w 3024845"/>
                <a:gd name="connsiteY91" fmla="*/ 417223 h 834218"/>
                <a:gd name="connsiteX92" fmla="*/ 644488 w 3024845"/>
                <a:gd name="connsiteY92" fmla="*/ 384796 h 834218"/>
                <a:gd name="connsiteX93" fmla="*/ 645501 w 3024845"/>
                <a:gd name="connsiteY93" fmla="*/ 384796 h 834218"/>
                <a:gd name="connsiteX94" fmla="*/ 652595 w 3024845"/>
                <a:gd name="connsiteY94" fmla="*/ 384796 h 834218"/>
                <a:gd name="connsiteX95" fmla="*/ 652595 w 3024845"/>
                <a:gd name="connsiteY95" fmla="*/ 382905 h 834218"/>
                <a:gd name="connsiteX96" fmla="*/ 652595 w 3024845"/>
                <a:gd name="connsiteY96" fmla="*/ 369664 h 834218"/>
                <a:gd name="connsiteX97" fmla="*/ 651328 w 3024845"/>
                <a:gd name="connsiteY97" fmla="*/ 368042 h 834218"/>
                <a:gd name="connsiteX98" fmla="*/ 656648 w 3024845"/>
                <a:gd name="connsiteY98" fmla="*/ 356693 h 834218"/>
                <a:gd name="connsiteX99" fmla="*/ 664755 w 3024845"/>
                <a:gd name="connsiteY99" fmla="*/ 384796 h 834218"/>
                <a:gd name="connsiteX100" fmla="*/ 665515 w 3024845"/>
                <a:gd name="connsiteY100" fmla="*/ 384796 h 834218"/>
                <a:gd name="connsiteX101" fmla="*/ 670835 w 3024845"/>
                <a:gd name="connsiteY101" fmla="*/ 384796 h 834218"/>
                <a:gd name="connsiteX102" fmla="*/ 670835 w 3024845"/>
                <a:gd name="connsiteY102" fmla="*/ 278869 h 834218"/>
                <a:gd name="connsiteX103" fmla="*/ 672355 w 3024845"/>
                <a:gd name="connsiteY103" fmla="*/ 278869 h 834218"/>
                <a:gd name="connsiteX104" fmla="*/ 682995 w 3024845"/>
                <a:gd name="connsiteY104" fmla="*/ 278869 h 834218"/>
                <a:gd name="connsiteX105" fmla="*/ 682995 w 3024845"/>
                <a:gd name="connsiteY105" fmla="*/ 231310 h 834218"/>
                <a:gd name="connsiteX106" fmla="*/ 709342 w 3024845"/>
                <a:gd name="connsiteY106" fmla="*/ 231310 h 834218"/>
                <a:gd name="connsiteX107" fmla="*/ 709342 w 3024845"/>
                <a:gd name="connsiteY107" fmla="*/ 209692 h 834218"/>
                <a:gd name="connsiteX108" fmla="*/ 743796 w 3024845"/>
                <a:gd name="connsiteY108" fmla="*/ 209692 h 834218"/>
                <a:gd name="connsiteX109" fmla="*/ 743796 w 3024845"/>
                <a:gd name="connsiteY109" fmla="*/ 212124 h 834218"/>
                <a:gd name="connsiteX110" fmla="*/ 743796 w 3024845"/>
                <a:gd name="connsiteY110" fmla="*/ 229148 h 834218"/>
                <a:gd name="connsiteX111" fmla="*/ 746076 w 3024845"/>
                <a:gd name="connsiteY111" fmla="*/ 229148 h 834218"/>
                <a:gd name="connsiteX112" fmla="*/ 762036 w 3024845"/>
                <a:gd name="connsiteY112" fmla="*/ 229148 h 834218"/>
                <a:gd name="connsiteX113" fmla="*/ 762036 w 3024845"/>
                <a:gd name="connsiteY113" fmla="*/ 276707 h 834218"/>
                <a:gd name="connsiteX114" fmla="*/ 763049 w 3024845"/>
                <a:gd name="connsiteY114" fmla="*/ 276707 h 834218"/>
                <a:gd name="connsiteX115" fmla="*/ 770143 w 3024845"/>
                <a:gd name="connsiteY115" fmla="*/ 276707 h 834218"/>
                <a:gd name="connsiteX116" fmla="*/ 784330 w 3024845"/>
                <a:gd name="connsiteY116" fmla="*/ 281031 h 834218"/>
                <a:gd name="connsiteX117" fmla="*/ 784330 w 3024845"/>
                <a:gd name="connsiteY117" fmla="*/ 319943 h 834218"/>
                <a:gd name="connsiteX118" fmla="*/ 785343 w 3024845"/>
                <a:gd name="connsiteY118" fmla="*/ 319943 h 834218"/>
                <a:gd name="connsiteX119" fmla="*/ 792436 w 3024845"/>
                <a:gd name="connsiteY119" fmla="*/ 319943 h 834218"/>
                <a:gd name="connsiteX120" fmla="*/ 792436 w 3024845"/>
                <a:gd name="connsiteY120" fmla="*/ 321564 h 834218"/>
                <a:gd name="connsiteX121" fmla="*/ 792436 w 3024845"/>
                <a:gd name="connsiteY121" fmla="*/ 332913 h 834218"/>
                <a:gd name="connsiteX122" fmla="*/ 794463 w 3024845"/>
                <a:gd name="connsiteY122" fmla="*/ 332913 h 834218"/>
                <a:gd name="connsiteX123" fmla="*/ 808650 w 3024845"/>
                <a:gd name="connsiteY123" fmla="*/ 332913 h 834218"/>
                <a:gd name="connsiteX124" fmla="*/ 814730 w 3024845"/>
                <a:gd name="connsiteY124" fmla="*/ 339399 h 834218"/>
                <a:gd name="connsiteX125" fmla="*/ 814730 w 3024845"/>
                <a:gd name="connsiteY125" fmla="*/ 361017 h 834218"/>
                <a:gd name="connsiteX126" fmla="*/ 817010 w 3024845"/>
                <a:gd name="connsiteY126" fmla="*/ 361017 h 834218"/>
                <a:gd name="connsiteX127" fmla="*/ 832970 w 3024845"/>
                <a:gd name="connsiteY127" fmla="*/ 361017 h 834218"/>
                <a:gd name="connsiteX128" fmla="*/ 832970 w 3024845"/>
                <a:gd name="connsiteY128" fmla="*/ 362097 h 834218"/>
                <a:gd name="connsiteX129" fmla="*/ 832970 w 3024845"/>
                <a:gd name="connsiteY129" fmla="*/ 369664 h 834218"/>
                <a:gd name="connsiteX130" fmla="*/ 834237 w 3024845"/>
                <a:gd name="connsiteY130" fmla="*/ 369664 h 834218"/>
                <a:gd name="connsiteX131" fmla="*/ 843104 w 3024845"/>
                <a:gd name="connsiteY131" fmla="*/ 369664 h 834218"/>
                <a:gd name="connsiteX132" fmla="*/ 843104 w 3024845"/>
                <a:gd name="connsiteY132" fmla="*/ 371825 h 834218"/>
                <a:gd name="connsiteX133" fmla="*/ 843104 w 3024845"/>
                <a:gd name="connsiteY133" fmla="*/ 386958 h 834218"/>
                <a:gd name="connsiteX134" fmla="*/ 847157 w 3024845"/>
                <a:gd name="connsiteY134" fmla="*/ 385066 h 834218"/>
                <a:gd name="connsiteX135" fmla="*/ 847157 w 3024845"/>
                <a:gd name="connsiteY135" fmla="*/ 371825 h 834218"/>
                <a:gd name="connsiteX136" fmla="*/ 848170 w 3024845"/>
                <a:gd name="connsiteY136" fmla="*/ 371825 h 834218"/>
                <a:gd name="connsiteX137" fmla="*/ 855264 w 3024845"/>
                <a:gd name="connsiteY137" fmla="*/ 371825 h 834218"/>
                <a:gd name="connsiteX138" fmla="*/ 855264 w 3024845"/>
                <a:gd name="connsiteY138" fmla="*/ 373447 h 834218"/>
                <a:gd name="connsiteX139" fmla="*/ 855264 w 3024845"/>
                <a:gd name="connsiteY139" fmla="*/ 384796 h 834218"/>
                <a:gd name="connsiteX140" fmla="*/ 856024 w 3024845"/>
                <a:gd name="connsiteY140" fmla="*/ 384796 h 834218"/>
                <a:gd name="connsiteX141" fmla="*/ 861344 w 3024845"/>
                <a:gd name="connsiteY141" fmla="*/ 384796 h 834218"/>
                <a:gd name="connsiteX142" fmla="*/ 909984 w 3024845"/>
                <a:gd name="connsiteY142" fmla="*/ 380473 h 834218"/>
                <a:gd name="connsiteX143" fmla="*/ 909984 w 3024845"/>
                <a:gd name="connsiteY143" fmla="*/ 381824 h 834218"/>
                <a:gd name="connsiteX144" fmla="*/ 909984 w 3024845"/>
                <a:gd name="connsiteY144" fmla="*/ 391281 h 834218"/>
                <a:gd name="connsiteX145" fmla="*/ 910744 w 3024845"/>
                <a:gd name="connsiteY145" fmla="*/ 391281 h 834218"/>
                <a:gd name="connsiteX146" fmla="*/ 916065 w 3024845"/>
                <a:gd name="connsiteY146" fmla="*/ 391281 h 834218"/>
                <a:gd name="connsiteX147" fmla="*/ 916065 w 3024845"/>
                <a:gd name="connsiteY147" fmla="*/ 393443 h 834218"/>
                <a:gd name="connsiteX148" fmla="*/ 916065 w 3024845"/>
                <a:gd name="connsiteY148" fmla="*/ 408576 h 834218"/>
                <a:gd name="connsiteX149" fmla="*/ 918091 w 3024845"/>
                <a:gd name="connsiteY149" fmla="*/ 407225 h 834218"/>
                <a:gd name="connsiteX150" fmla="*/ 932278 w 3024845"/>
                <a:gd name="connsiteY150" fmla="*/ 397767 h 834218"/>
                <a:gd name="connsiteX151" fmla="*/ 938358 w 3024845"/>
                <a:gd name="connsiteY151" fmla="*/ 356693 h 834218"/>
                <a:gd name="connsiteX152" fmla="*/ 939118 w 3024845"/>
                <a:gd name="connsiteY152" fmla="*/ 356423 h 834218"/>
                <a:gd name="connsiteX153" fmla="*/ 944438 w 3024845"/>
                <a:gd name="connsiteY153" fmla="*/ 354531 h 834218"/>
                <a:gd name="connsiteX154" fmla="*/ 946465 w 3024845"/>
                <a:gd name="connsiteY154" fmla="*/ 285354 h 834218"/>
                <a:gd name="connsiteX155" fmla="*/ 948492 w 3024845"/>
                <a:gd name="connsiteY155" fmla="*/ 354531 h 834218"/>
                <a:gd name="connsiteX156" fmla="*/ 949252 w 3024845"/>
                <a:gd name="connsiteY156" fmla="*/ 354801 h 834218"/>
                <a:gd name="connsiteX157" fmla="*/ 954572 w 3024845"/>
                <a:gd name="connsiteY157" fmla="*/ 356693 h 834218"/>
                <a:gd name="connsiteX158" fmla="*/ 954572 w 3024845"/>
                <a:gd name="connsiteY158" fmla="*/ 270222 h 834218"/>
                <a:gd name="connsiteX159" fmla="*/ 958625 w 3024845"/>
                <a:gd name="connsiteY159" fmla="*/ 237795 h 834218"/>
                <a:gd name="connsiteX160" fmla="*/ 997132 w 3024845"/>
                <a:gd name="connsiteY160" fmla="*/ 237795 h 834218"/>
                <a:gd name="connsiteX161" fmla="*/ 997132 w 3024845"/>
                <a:gd name="connsiteY161" fmla="*/ 270222 h 834218"/>
                <a:gd name="connsiteX162" fmla="*/ 997892 w 3024845"/>
                <a:gd name="connsiteY162" fmla="*/ 270222 h 834218"/>
                <a:gd name="connsiteX163" fmla="*/ 1003212 w 3024845"/>
                <a:gd name="connsiteY163" fmla="*/ 270222 h 834218"/>
                <a:gd name="connsiteX164" fmla="*/ 1003212 w 3024845"/>
                <a:gd name="connsiteY164" fmla="*/ 188074 h 834218"/>
                <a:gd name="connsiteX165" fmla="*/ 1004986 w 3024845"/>
                <a:gd name="connsiteY165" fmla="*/ 188074 h 834218"/>
                <a:gd name="connsiteX166" fmla="*/ 1017399 w 3024845"/>
                <a:gd name="connsiteY166" fmla="*/ 188074 h 834218"/>
                <a:gd name="connsiteX167" fmla="*/ 1017399 w 3024845"/>
                <a:gd name="connsiteY167" fmla="*/ 186183 h 834218"/>
                <a:gd name="connsiteX168" fmla="*/ 1017399 w 3024845"/>
                <a:gd name="connsiteY168" fmla="*/ 172942 h 834218"/>
                <a:gd name="connsiteX169" fmla="*/ 1039693 w 3024845"/>
                <a:gd name="connsiteY169" fmla="*/ 172942 h 834218"/>
                <a:gd name="connsiteX170" fmla="*/ 1039693 w 3024845"/>
                <a:gd name="connsiteY170" fmla="*/ 171861 h 834218"/>
                <a:gd name="connsiteX171" fmla="*/ 1039693 w 3024845"/>
                <a:gd name="connsiteY171" fmla="*/ 164295 h 834218"/>
                <a:gd name="connsiteX172" fmla="*/ 1041466 w 3024845"/>
                <a:gd name="connsiteY172" fmla="*/ 164295 h 834218"/>
                <a:gd name="connsiteX173" fmla="*/ 1053880 w 3024845"/>
                <a:gd name="connsiteY173" fmla="*/ 164295 h 834218"/>
                <a:gd name="connsiteX174" fmla="*/ 1053880 w 3024845"/>
                <a:gd name="connsiteY174" fmla="*/ 165376 h 834218"/>
                <a:gd name="connsiteX175" fmla="*/ 1053880 w 3024845"/>
                <a:gd name="connsiteY175" fmla="*/ 172942 h 834218"/>
                <a:gd name="connsiteX176" fmla="*/ 1054640 w 3024845"/>
                <a:gd name="connsiteY176" fmla="*/ 172942 h 834218"/>
                <a:gd name="connsiteX177" fmla="*/ 1059960 w 3024845"/>
                <a:gd name="connsiteY177" fmla="*/ 172942 h 834218"/>
                <a:gd name="connsiteX178" fmla="*/ 1070093 w 3024845"/>
                <a:gd name="connsiteY178" fmla="*/ 168618 h 834218"/>
                <a:gd name="connsiteX179" fmla="*/ 1074146 w 3024845"/>
                <a:gd name="connsiteY179" fmla="*/ 171861 h 834218"/>
                <a:gd name="connsiteX180" fmla="*/ 1074146 w 3024845"/>
                <a:gd name="connsiteY180" fmla="*/ 164295 h 834218"/>
                <a:gd name="connsiteX181" fmla="*/ 1076426 w 3024845"/>
                <a:gd name="connsiteY181" fmla="*/ 164295 h 834218"/>
                <a:gd name="connsiteX182" fmla="*/ 1092387 w 3024845"/>
                <a:gd name="connsiteY182" fmla="*/ 164295 h 834218"/>
                <a:gd name="connsiteX183" fmla="*/ 1092387 w 3024845"/>
                <a:gd name="connsiteY183" fmla="*/ 165376 h 834218"/>
                <a:gd name="connsiteX184" fmla="*/ 1092387 w 3024845"/>
                <a:gd name="connsiteY184" fmla="*/ 172942 h 834218"/>
                <a:gd name="connsiteX185" fmla="*/ 1122787 w 3024845"/>
                <a:gd name="connsiteY185" fmla="*/ 172942 h 834218"/>
                <a:gd name="connsiteX186" fmla="*/ 1122787 w 3024845"/>
                <a:gd name="connsiteY186" fmla="*/ 174563 h 834218"/>
                <a:gd name="connsiteX187" fmla="*/ 1122787 w 3024845"/>
                <a:gd name="connsiteY187" fmla="*/ 185913 h 834218"/>
                <a:gd name="connsiteX188" fmla="*/ 1149134 w 3024845"/>
                <a:gd name="connsiteY188" fmla="*/ 185913 h 834218"/>
                <a:gd name="connsiteX189" fmla="*/ 1149134 w 3024845"/>
                <a:gd name="connsiteY189" fmla="*/ 216177 h 834218"/>
                <a:gd name="connsiteX190" fmla="*/ 1149894 w 3024845"/>
                <a:gd name="connsiteY190" fmla="*/ 216177 h 834218"/>
                <a:gd name="connsiteX191" fmla="*/ 1155214 w 3024845"/>
                <a:gd name="connsiteY191" fmla="*/ 216177 h 834218"/>
                <a:gd name="connsiteX192" fmla="*/ 1155214 w 3024845"/>
                <a:gd name="connsiteY192" fmla="*/ 217258 h 834218"/>
                <a:gd name="connsiteX193" fmla="*/ 1155214 w 3024845"/>
                <a:gd name="connsiteY193" fmla="*/ 224825 h 834218"/>
                <a:gd name="connsiteX194" fmla="*/ 1159268 w 3024845"/>
                <a:gd name="connsiteY194" fmla="*/ 255089 h 834218"/>
                <a:gd name="connsiteX195" fmla="*/ 1160028 w 3024845"/>
                <a:gd name="connsiteY195" fmla="*/ 255089 h 834218"/>
                <a:gd name="connsiteX196" fmla="*/ 1165348 w 3024845"/>
                <a:gd name="connsiteY196" fmla="*/ 255089 h 834218"/>
                <a:gd name="connsiteX197" fmla="*/ 1165348 w 3024845"/>
                <a:gd name="connsiteY197" fmla="*/ 255900 h 834218"/>
                <a:gd name="connsiteX198" fmla="*/ 1165348 w 3024845"/>
                <a:gd name="connsiteY198" fmla="*/ 261575 h 834218"/>
                <a:gd name="connsiteX199" fmla="*/ 1166361 w 3024845"/>
                <a:gd name="connsiteY199" fmla="*/ 261575 h 834218"/>
                <a:gd name="connsiteX200" fmla="*/ 1173454 w 3024845"/>
                <a:gd name="connsiteY200" fmla="*/ 261575 h 834218"/>
                <a:gd name="connsiteX201" fmla="*/ 1173454 w 3024845"/>
                <a:gd name="connsiteY201" fmla="*/ 291840 h 834218"/>
                <a:gd name="connsiteX202" fmla="*/ 1175481 w 3024845"/>
                <a:gd name="connsiteY202" fmla="*/ 291840 h 834218"/>
                <a:gd name="connsiteX203" fmla="*/ 1189668 w 3024845"/>
                <a:gd name="connsiteY203" fmla="*/ 291840 h 834218"/>
                <a:gd name="connsiteX204" fmla="*/ 1189668 w 3024845"/>
                <a:gd name="connsiteY204" fmla="*/ 315619 h 834218"/>
                <a:gd name="connsiteX205" fmla="*/ 1191695 w 3024845"/>
                <a:gd name="connsiteY205" fmla="*/ 317240 h 834218"/>
                <a:gd name="connsiteX206" fmla="*/ 1191695 w 3024845"/>
                <a:gd name="connsiteY206" fmla="*/ 328590 h 834218"/>
                <a:gd name="connsiteX207" fmla="*/ 1192455 w 3024845"/>
                <a:gd name="connsiteY207" fmla="*/ 328590 h 834218"/>
                <a:gd name="connsiteX208" fmla="*/ 1197775 w 3024845"/>
                <a:gd name="connsiteY208" fmla="*/ 328590 h 834218"/>
                <a:gd name="connsiteX209" fmla="*/ 1197775 w 3024845"/>
                <a:gd name="connsiteY209" fmla="*/ 352369 h 834218"/>
                <a:gd name="connsiteX210" fmla="*/ 1199041 w 3024845"/>
                <a:gd name="connsiteY210" fmla="*/ 352369 h 834218"/>
                <a:gd name="connsiteX211" fmla="*/ 1207908 w 3024845"/>
                <a:gd name="connsiteY211" fmla="*/ 352369 h 834218"/>
                <a:gd name="connsiteX212" fmla="*/ 1209935 w 3024845"/>
                <a:gd name="connsiteY212" fmla="*/ 356423 h 834218"/>
                <a:gd name="connsiteX213" fmla="*/ 1209935 w 3024845"/>
                <a:gd name="connsiteY213" fmla="*/ 369664 h 834218"/>
                <a:gd name="connsiteX214" fmla="*/ 1211455 w 3024845"/>
                <a:gd name="connsiteY214" fmla="*/ 367772 h 834218"/>
                <a:gd name="connsiteX215" fmla="*/ 1222095 w 3024845"/>
                <a:gd name="connsiteY215" fmla="*/ 354531 h 834218"/>
                <a:gd name="connsiteX216" fmla="*/ 1250469 w 3024845"/>
                <a:gd name="connsiteY216" fmla="*/ 354531 h 834218"/>
                <a:gd name="connsiteX217" fmla="*/ 1250469 w 3024845"/>
                <a:gd name="connsiteY217" fmla="*/ 441002 h 834218"/>
                <a:gd name="connsiteX218" fmla="*/ 1251229 w 3024845"/>
                <a:gd name="connsiteY218" fmla="*/ 441002 h 834218"/>
                <a:gd name="connsiteX219" fmla="*/ 1256549 w 3024845"/>
                <a:gd name="connsiteY219" fmla="*/ 441002 h 834218"/>
                <a:gd name="connsiteX220" fmla="*/ 1257309 w 3024845"/>
                <a:gd name="connsiteY220" fmla="*/ 439651 h 834218"/>
                <a:gd name="connsiteX221" fmla="*/ 1262629 w 3024845"/>
                <a:gd name="connsiteY221" fmla="*/ 430193 h 834218"/>
                <a:gd name="connsiteX222" fmla="*/ 1262629 w 3024845"/>
                <a:gd name="connsiteY222" fmla="*/ 432085 h 834218"/>
                <a:gd name="connsiteX223" fmla="*/ 1262629 w 3024845"/>
                <a:gd name="connsiteY223" fmla="*/ 445326 h 834218"/>
                <a:gd name="connsiteX224" fmla="*/ 1266682 w 3024845"/>
                <a:gd name="connsiteY224" fmla="*/ 399929 h 834218"/>
                <a:gd name="connsiteX225" fmla="*/ 1267442 w 3024845"/>
                <a:gd name="connsiteY225" fmla="*/ 399929 h 834218"/>
                <a:gd name="connsiteX226" fmla="*/ 1272762 w 3024845"/>
                <a:gd name="connsiteY226" fmla="*/ 399929 h 834218"/>
                <a:gd name="connsiteX227" fmla="*/ 1272762 w 3024845"/>
                <a:gd name="connsiteY227" fmla="*/ 335075 h 834218"/>
                <a:gd name="connsiteX228" fmla="*/ 1273776 w 3024845"/>
                <a:gd name="connsiteY228" fmla="*/ 335075 h 834218"/>
                <a:gd name="connsiteX229" fmla="*/ 1280869 w 3024845"/>
                <a:gd name="connsiteY229" fmla="*/ 335075 h 834218"/>
                <a:gd name="connsiteX230" fmla="*/ 1293029 w 3024845"/>
                <a:gd name="connsiteY230" fmla="*/ 291840 h 834218"/>
                <a:gd name="connsiteX231" fmla="*/ 1294296 w 3024845"/>
                <a:gd name="connsiteY231" fmla="*/ 291840 h 834218"/>
                <a:gd name="connsiteX232" fmla="*/ 1303163 w 3024845"/>
                <a:gd name="connsiteY232" fmla="*/ 291840 h 834218"/>
                <a:gd name="connsiteX233" fmla="*/ 1313296 w 3024845"/>
                <a:gd name="connsiteY233" fmla="*/ 335075 h 834218"/>
                <a:gd name="connsiteX234" fmla="*/ 1314309 w 3024845"/>
                <a:gd name="connsiteY234" fmla="*/ 335075 h 834218"/>
                <a:gd name="connsiteX235" fmla="*/ 1321403 w 3024845"/>
                <a:gd name="connsiteY235" fmla="*/ 335075 h 834218"/>
                <a:gd name="connsiteX236" fmla="*/ 1321403 w 3024845"/>
                <a:gd name="connsiteY236" fmla="*/ 373987 h 834218"/>
                <a:gd name="connsiteX237" fmla="*/ 1323176 w 3024845"/>
                <a:gd name="connsiteY237" fmla="*/ 373987 h 834218"/>
                <a:gd name="connsiteX238" fmla="*/ 1335590 w 3024845"/>
                <a:gd name="connsiteY238" fmla="*/ 373987 h 834218"/>
                <a:gd name="connsiteX239" fmla="*/ 1335590 w 3024845"/>
                <a:gd name="connsiteY239" fmla="*/ 376149 h 834218"/>
                <a:gd name="connsiteX240" fmla="*/ 1335590 w 3024845"/>
                <a:gd name="connsiteY240" fmla="*/ 391281 h 834218"/>
                <a:gd name="connsiteX241" fmla="*/ 1339643 w 3024845"/>
                <a:gd name="connsiteY241" fmla="*/ 389120 h 834218"/>
                <a:gd name="connsiteX242" fmla="*/ 1339643 w 3024845"/>
                <a:gd name="connsiteY242" fmla="*/ 373987 h 834218"/>
                <a:gd name="connsiteX243" fmla="*/ 1341163 w 3024845"/>
                <a:gd name="connsiteY243" fmla="*/ 373987 h 834218"/>
                <a:gd name="connsiteX244" fmla="*/ 1351803 w 3024845"/>
                <a:gd name="connsiteY244" fmla="*/ 373987 h 834218"/>
                <a:gd name="connsiteX245" fmla="*/ 1351803 w 3024845"/>
                <a:gd name="connsiteY245" fmla="*/ 375608 h 834218"/>
                <a:gd name="connsiteX246" fmla="*/ 1351803 w 3024845"/>
                <a:gd name="connsiteY246" fmla="*/ 386958 h 834218"/>
                <a:gd name="connsiteX247" fmla="*/ 1382204 w 3024845"/>
                <a:gd name="connsiteY247" fmla="*/ 386958 h 834218"/>
                <a:gd name="connsiteX248" fmla="*/ 1382204 w 3024845"/>
                <a:gd name="connsiteY248" fmla="*/ 350208 h 834218"/>
                <a:gd name="connsiteX249" fmla="*/ 1383470 w 3024845"/>
                <a:gd name="connsiteY249" fmla="*/ 350208 h 834218"/>
                <a:gd name="connsiteX250" fmla="*/ 1392337 w 3024845"/>
                <a:gd name="connsiteY250" fmla="*/ 350208 h 834218"/>
                <a:gd name="connsiteX251" fmla="*/ 1392337 w 3024845"/>
                <a:gd name="connsiteY251" fmla="*/ 371825 h 834218"/>
                <a:gd name="connsiteX252" fmla="*/ 1394364 w 3024845"/>
                <a:gd name="connsiteY252" fmla="*/ 339399 h 834218"/>
                <a:gd name="connsiteX253" fmla="*/ 1416657 w 3024845"/>
                <a:gd name="connsiteY253" fmla="*/ 339399 h 834218"/>
                <a:gd name="connsiteX254" fmla="*/ 1416657 w 3024845"/>
                <a:gd name="connsiteY254" fmla="*/ 337777 h 834218"/>
                <a:gd name="connsiteX255" fmla="*/ 1416657 w 3024845"/>
                <a:gd name="connsiteY255" fmla="*/ 326428 h 834218"/>
                <a:gd name="connsiteX256" fmla="*/ 1417417 w 3024845"/>
                <a:gd name="connsiteY256" fmla="*/ 326428 h 834218"/>
                <a:gd name="connsiteX257" fmla="*/ 1422737 w 3024845"/>
                <a:gd name="connsiteY257" fmla="*/ 326428 h 834218"/>
                <a:gd name="connsiteX258" fmla="*/ 1422737 w 3024845"/>
                <a:gd name="connsiteY258" fmla="*/ 324537 h 834218"/>
                <a:gd name="connsiteX259" fmla="*/ 1422737 w 3024845"/>
                <a:gd name="connsiteY259" fmla="*/ 311296 h 834218"/>
                <a:gd name="connsiteX260" fmla="*/ 1426791 w 3024845"/>
                <a:gd name="connsiteY260" fmla="*/ 317781 h 834218"/>
                <a:gd name="connsiteX261" fmla="*/ 1429071 w 3024845"/>
                <a:gd name="connsiteY261" fmla="*/ 317781 h 834218"/>
                <a:gd name="connsiteX262" fmla="*/ 1445031 w 3024845"/>
                <a:gd name="connsiteY262" fmla="*/ 317781 h 834218"/>
                <a:gd name="connsiteX263" fmla="*/ 1445031 w 3024845"/>
                <a:gd name="connsiteY263" fmla="*/ 316970 h 834218"/>
                <a:gd name="connsiteX264" fmla="*/ 1445031 w 3024845"/>
                <a:gd name="connsiteY264" fmla="*/ 311296 h 834218"/>
                <a:gd name="connsiteX265" fmla="*/ 1445791 w 3024845"/>
                <a:gd name="connsiteY265" fmla="*/ 311296 h 834218"/>
                <a:gd name="connsiteX266" fmla="*/ 1451111 w 3024845"/>
                <a:gd name="connsiteY266" fmla="*/ 311296 h 834218"/>
                <a:gd name="connsiteX267" fmla="*/ 1451111 w 3024845"/>
                <a:gd name="connsiteY267" fmla="*/ 312647 h 834218"/>
                <a:gd name="connsiteX268" fmla="*/ 1451111 w 3024845"/>
                <a:gd name="connsiteY268" fmla="*/ 322105 h 834218"/>
                <a:gd name="connsiteX269" fmla="*/ 1489618 w 3024845"/>
                <a:gd name="connsiteY269" fmla="*/ 322105 h 834218"/>
                <a:gd name="connsiteX270" fmla="*/ 1489618 w 3024845"/>
                <a:gd name="connsiteY270" fmla="*/ 460458 h 834218"/>
                <a:gd name="connsiteX271" fmla="*/ 1491138 w 3024845"/>
                <a:gd name="connsiteY271" fmla="*/ 460458 h 834218"/>
                <a:gd name="connsiteX272" fmla="*/ 1501778 w 3024845"/>
                <a:gd name="connsiteY272" fmla="*/ 460458 h 834218"/>
                <a:gd name="connsiteX273" fmla="*/ 1501778 w 3024845"/>
                <a:gd name="connsiteY273" fmla="*/ 447488 h 834218"/>
                <a:gd name="connsiteX274" fmla="*/ 1505832 w 3024845"/>
                <a:gd name="connsiteY274" fmla="*/ 447488 h 834218"/>
                <a:gd name="connsiteX275" fmla="*/ 1505832 w 3024845"/>
                <a:gd name="connsiteY275" fmla="*/ 460458 h 834218"/>
                <a:gd name="connsiteX276" fmla="*/ 1536232 w 3024845"/>
                <a:gd name="connsiteY276" fmla="*/ 460458 h 834218"/>
                <a:gd name="connsiteX277" fmla="*/ 1536232 w 3024845"/>
                <a:gd name="connsiteY277" fmla="*/ 430193 h 834218"/>
                <a:gd name="connsiteX278" fmla="*/ 1548392 w 3024845"/>
                <a:gd name="connsiteY278" fmla="*/ 430193 h 834218"/>
                <a:gd name="connsiteX279" fmla="*/ 1560552 w 3024845"/>
                <a:gd name="connsiteY279" fmla="*/ 428032 h 834218"/>
                <a:gd name="connsiteX280" fmla="*/ 1564606 w 3024845"/>
                <a:gd name="connsiteY280" fmla="*/ 430193 h 834218"/>
                <a:gd name="connsiteX281" fmla="*/ 1574739 w 3024845"/>
                <a:gd name="connsiteY281" fmla="*/ 430193 h 834218"/>
                <a:gd name="connsiteX282" fmla="*/ 1574739 w 3024845"/>
                <a:gd name="connsiteY282" fmla="*/ 460458 h 834218"/>
                <a:gd name="connsiteX283" fmla="*/ 1582846 w 3024845"/>
                <a:gd name="connsiteY283" fmla="*/ 460458 h 834218"/>
                <a:gd name="connsiteX284" fmla="*/ 1582846 w 3024845"/>
                <a:gd name="connsiteY284" fmla="*/ 477753 h 834218"/>
                <a:gd name="connsiteX285" fmla="*/ 1592182 w 3024845"/>
                <a:gd name="connsiteY285" fmla="*/ 478658 h 834218"/>
                <a:gd name="connsiteX286" fmla="*/ 1605140 w 3024845"/>
                <a:gd name="connsiteY286" fmla="*/ 478658 h 834218"/>
                <a:gd name="connsiteX287" fmla="*/ 1605140 w 3024845"/>
                <a:gd name="connsiteY287" fmla="*/ 462620 h 834218"/>
                <a:gd name="connsiteX288" fmla="*/ 1673096 w 3024845"/>
                <a:gd name="connsiteY288" fmla="*/ 462620 h 834218"/>
                <a:gd name="connsiteX289" fmla="*/ 1673096 w 3024845"/>
                <a:gd name="connsiteY289" fmla="*/ 377367 h 834218"/>
                <a:gd name="connsiteX290" fmla="*/ 1745104 w 3024845"/>
                <a:gd name="connsiteY290" fmla="*/ 377367 h 834218"/>
                <a:gd name="connsiteX291" fmla="*/ 1745104 w 3024845"/>
                <a:gd name="connsiteY291" fmla="*/ 456135 h 834218"/>
                <a:gd name="connsiteX292" fmla="*/ 1747008 w 3024845"/>
                <a:gd name="connsiteY292" fmla="*/ 456135 h 834218"/>
                <a:gd name="connsiteX293" fmla="*/ 1748250 w 3024845"/>
                <a:gd name="connsiteY293" fmla="*/ 478658 h 834218"/>
                <a:gd name="connsiteX294" fmla="*/ 1757926 w 3024845"/>
                <a:gd name="connsiteY294" fmla="*/ 478658 h 834218"/>
                <a:gd name="connsiteX295" fmla="*/ 1759168 w 3024845"/>
                <a:gd name="connsiteY295" fmla="*/ 456135 h 834218"/>
                <a:gd name="connsiteX296" fmla="*/ 1765248 w 3024845"/>
                <a:gd name="connsiteY296" fmla="*/ 456135 h 834218"/>
                <a:gd name="connsiteX297" fmla="*/ 1766490 w 3024845"/>
                <a:gd name="connsiteY297" fmla="*/ 478658 h 834218"/>
                <a:gd name="connsiteX298" fmla="*/ 1817112 w 3024845"/>
                <a:gd name="connsiteY298" fmla="*/ 478658 h 834218"/>
                <a:gd name="connsiteX299" fmla="*/ 1817112 w 3024845"/>
                <a:gd name="connsiteY299" fmla="*/ 315630 h 834218"/>
                <a:gd name="connsiteX300" fmla="*/ 2014439 w 3024845"/>
                <a:gd name="connsiteY300" fmla="*/ 315630 h 834218"/>
                <a:gd name="connsiteX301" fmla="*/ 2014439 w 3024845"/>
                <a:gd name="connsiteY301" fmla="*/ 478658 h 834218"/>
                <a:gd name="connsiteX302" fmla="*/ 2033136 w 3024845"/>
                <a:gd name="connsiteY302" fmla="*/ 478658 h 834218"/>
                <a:gd name="connsiteX303" fmla="*/ 2033136 w 3024845"/>
                <a:gd name="connsiteY303" fmla="*/ 395965 h 834218"/>
                <a:gd name="connsiteX304" fmla="*/ 2128256 w 3024845"/>
                <a:gd name="connsiteY304" fmla="*/ 395965 h 834218"/>
                <a:gd name="connsiteX305" fmla="*/ 2180720 w 3024845"/>
                <a:gd name="connsiteY305" fmla="*/ 330752 h 834218"/>
                <a:gd name="connsiteX306" fmla="*/ 2245574 w 3024845"/>
                <a:gd name="connsiteY306" fmla="*/ 330752 h 834218"/>
                <a:gd name="connsiteX307" fmla="*/ 2245574 w 3024845"/>
                <a:gd name="connsiteY307" fmla="*/ 406414 h 834218"/>
                <a:gd name="connsiteX308" fmla="*/ 2253681 w 3024845"/>
                <a:gd name="connsiteY308" fmla="*/ 406414 h 834218"/>
                <a:gd name="connsiteX309" fmla="*/ 2255708 w 3024845"/>
                <a:gd name="connsiteY309" fmla="*/ 399929 h 834218"/>
                <a:gd name="connsiteX310" fmla="*/ 2261788 w 3024845"/>
                <a:gd name="connsiteY310" fmla="*/ 399929 h 834218"/>
                <a:gd name="connsiteX311" fmla="*/ 2263815 w 3024845"/>
                <a:gd name="connsiteY311" fmla="*/ 408576 h 834218"/>
                <a:gd name="connsiteX312" fmla="*/ 2275975 w 3024845"/>
                <a:gd name="connsiteY312" fmla="*/ 408576 h 834218"/>
                <a:gd name="connsiteX313" fmla="*/ 2275975 w 3024845"/>
                <a:gd name="connsiteY313" fmla="*/ 402090 h 834218"/>
                <a:gd name="connsiteX314" fmla="*/ 2298268 w 3024845"/>
                <a:gd name="connsiteY314" fmla="*/ 402090 h 834218"/>
                <a:gd name="connsiteX315" fmla="*/ 2298268 w 3024845"/>
                <a:gd name="connsiteY315" fmla="*/ 408576 h 834218"/>
                <a:gd name="connsiteX316" fmla="*/ 2318535 w 3024845"/>
                <a:gd name="connsiteY316" fmla="*/ 408576 h 834218"/>
                <a:gd name="connsiteX317" fmla="*/ 2318535 w 3024845"/>
                <a:gd name="connsiteY317" fmla="*/ 453973 h 834218"/>
                <a:gd name="connsiteX318" fmla="*/ 2332722 w 3024845"/>
                <a:gd name="connsiteY318" fmla="*/ 453973 h 834218"/>
                <a:gd name="connsiteX319" fmla="*/ 2332722 w 3024845"/>
                <a:gd name="connsiteY319" fmla="*/ 441002 h 834218"/>
                <a:gd name="connsiteX320" fmla="*/ 2348936 w 3024845"/>
                <a:gd name="connsiteY320" fmla="*/ 441002 h 834218"/>
                <a:gd name="connsiteX321" fmla="*/ 2348936 w 3024845"/>
                <a:gd name="connsiteY321" fmla="*/ 261575 h 834218"/>
                <a:gd name="connsiteX322" fmla="*/ 2355016 w 3024845"/>
                <a:gd name="connsiteY322" fmla="*/ 255089 h 834218"/>
                <a:gd name="connsiteX323" fmla="*/ 2427977 w 3024845"/>
                <a:gd name="connsiteY323" fmla="*/ 255089 h 834218"/>
                <a:gd name="connsiteX324" fmla="*/ 2427977 w 3024845"/>
                <a:gd name="connsiteY324" fmla="*/ 263737 h 834218"/>
                <a:gd name="connsiteX325" fmla="*/ 2438110 w 3024845"/>
                <a:gd name="connsiteY325" fmla="*/ 263737 h 834218"/>
                <a:gd name="connsiteX326" fmla="*/ 2438110 w 3024845"/>
                <a:gd name="connsiteY326" fmla="*/ 378311 h 834218"/>
                <a:gd name="connsiteX327" fmla="*/ 2460404 w 3024845"/>
                <a:gd name="connsiteY327" fmla="*/ 378311 h 834218"/>
                <a:gd name="connsiteX328" fmla="*/ 2460404 w 3024845"/>
                <a:gd name="connsiteY328" fmla="*/ 311296 h 834218"/>
                <a:gd name="connsiteX329" fmla="*/ 2486751 w 3024845"/>
                <a:gd name="connsiteY329" fmla="*/ 311296 h 834218"/>
                <a:gd name="connsiteX330" fmla="*/ 2490804 w 3024845"/>
                <a:gd name="connsiteY330" fmla="*/ 306972 h 834218"/>
                <a:gd name="connsiteX331" fmla="*/ 2498911 w 3024845"/>
                <a:gd name="connsiteY331" fmla="*/ 306972 h 834218"/>
                <a:gd name="connsiteX332" fmla="*/ 2502964 w 3024845"/>
                <a:gd name="connsiteY332" fmla="*/ 311296 h 834218"/>
                <a:gd name="connsiteX333" fmla="*/ 2525258 w 3024845"/>
                <a:gd name="connsiteY333" fmla="*/ 311296 h 834218"/>
                <a:gd name="connsiteX334" fmla="*/ 2525258 w 3024845"/>
                <a:gd name="connsiteY334" fmla="*/ 194560 h 834218"/>
                <a:gd name="connsiteX335" fmla="*/ 2582005 w 3024845"/>
                <a:gd name="connsiteY335" fmla="*/ 183751 h 834218"/>
                <a:gd name="connsiteX336" fmla="*/ 2582005 w 3024845"/>
                <a:gd name="connsiteY336" fmla="*/ 184832 h 834218"/>
                <a:gd name="connsiteX337" fmla="*/ 2582005 w 3024845"/>
                <a:gd name="connsiteY337" fmla="*/ 192398 h 834218"/>
                <a:gd name="connsiteX338" fmla="*/ 2608352 w 3024845"/>
                <a:gd name="connsiteY338" fmla="*/ 192398 h 834218"/>
                <a:gd name="connsiteX339" fmla="*/ 2608352 w 3024845"/>
                <a:gd name="connsiteY339" fmla="*/ 447488 h 834218"/>
                <a:gd name="connsiteX340" fmla="*/ 2630646 w 3024845"/>
                <a:gd name="connsiteY340" fmla="*/ 447488 h 834218"/>
                <a:gd name="connsiteX341" fmla="*/ 2630646 w 3024845"/>
                <a:gd name="connsiteY341" fmla="*/ 443164 h 834218"/>
                <a:gd name="connsiteX342" fmla="*/ 2642806 w 3024845"/>
                <a:gd name="connsiteY342" fmla="*/ 443164 h 834218"/>
                <a:gd name="connsiteX343" fmla="*/ 2642806 w 3024845"/>
                <a:gd name="connsiteY343" fmla="*/ 447488 h 834218"/>
                <a:gd name="connsiteX344" fmla="*/ 2667126 w 3024845"/>
                <a:gd name="connsiteY344" fmla="*/ 447488 h 834218"/>
                <a:gd name="connsiteX345" fmla="*/ 2667126 w 3024845"/>
                <a:gd name="connsiteY345" fmla="*/ 434517 h 834218"/>
                <a:gd name="connsiteX346" fmla="*/ 2695500 w 3024845"/>
                <a:gd name="connsiteY346" fmla="*/ 434517 h 834218"/>
                <a:gd name="connsiteX347" fmla="*/ 2707660 w 3024845"/>
                <a:gd name="connsiteY347" fmla="*/ 430193 h 834218"/>
                <a:gd name="connsiteX348" fmla="*/ 2727927 w 3024845"/>
                <a:gd name="connsiteY348" fmla="*/ 434517 h 834218"/>
                <a:gd name="connsiteX349" fmla="*/ 2727927 w 3024845"/>
                <a:gd name="connsiteY349" fmla="*/ 417223 h 834218"/>
                <a:gd name="connsiteX350" fmla="*/ 2736034 w 3024845"/>
                <a:gd name="connsiteY350" fmla="*/ 417223 h 834218"/>
                <a:gd name="connsiteX351" fmla="*/ 2736034 w 3024845"/>
                <a:gd name="connsiteY351" fmla="*/ 404252 h 834218"/>
                <a:gd name="connsiteX352" fmla="*/ 2792781 w 3024845"/>
                <a:gd name="connsiteY352" fmla="*/ 404252 h 834218"/>
                <a:gd name="connsiteX353" fmla="*/ 2792781 w 3024845"/>
                <a:gd name="connsiteY353" fmla="*/ 373987 h 834218"/>
                <a:gd name="connsiteX354" fmla="*/ 2811021 w 3024845"/>
                <a:gd name="connsiteY354" fmla="*/ 373987 h 834218"/>
                <a:gd name="connsiteX355" fmla="*/ 2811021 w 3024845"/>
                <a:gd name="connsiteY355" fmla="*/ 367502 h 834218"/>
                <a:gd name="connsiteX356" fmla="*/ 2823181 w 3024845"/>
                <a:gd name="connsiteY356" fmla="*/ 367502 h 834218"/>
                <a:gd name="connsiteX357" fmla="*/ 2823181 w 3024845"/>
                <a:gd name="connsiteY357" fmla="*/ 373987 h 834218"/>
                <a:gd name="connsiteX358" fmla="*/ 2839395 w 3024845"/>
                <a:gd name="connsiteY358" fmla="*/ 373987 h 834218"/>
                <a:gd name="connsiteX359" fmla="*/ 2839395 w 3024845"/>
                <a:gd name="connsiteY359" fmla="*/ 423708 h 834218"/>
                <a:gd name="connsiteX360" fmla="*/ 2871822 w 3024845"/>
                <a:gd name="connsiteY360" fmla="*/ 423708 h 834218"/>
                <a:gd name="connsiteX361" fmla="*/ 2871822 w 3024845"/>
                <a:gd name="connsiteY361" fmla="*/ 397767 h 834218"/>
                <a:gd name="connsiteX362" fmla="*/ 2910329 w 3024845"/>
                <a:gd name="connsiteY362" fmla="*/ 397767 h 834218"/>
                <a:gd name="connsiteX363" fmla="*/ 2910329 w 3024845"/>
                <a:gd name="connsiteY363" fmla="*/ 367502 h 834218"/>
                <a:gd name="connsiteX364" fmla="*/ 2958970 w 3024845"/>
                <a:gd name="connsiteY364" fmla="*/ 367502 h 834218"/>
                <a:gd name="connsiteX365" fmla="*/ 2958970 w 3024845"/>
                <a:gd name="connsiteY365" fmla="*/ 478658 h 834218"/>
                <a:gd name="connsiteX366" fmla="*/ 2958970 w 3024845"/>
                <a:gd name="connsiteY366" fmla="*/ 492437 h 834218"/>
                <a:gd name="connsiteX367" fmla="*/ 3024845 w 3024845"/>
                <a:gd name="connsiteY367" fmla="*/ 492437 h 834218"/>
                <a:gd name="connsiteX368" fmla="*/ 3024845 w 3024845"/>
                <a:gd name="connsiteY368" fmla="*/ 834218 h 834218"/>
                <a:gd name="connsiteX369" fmla="*/ 2054 w 3024845"/>
                <a:gd name="connsiteY369" fmla="*/ 831885 h 834218"/>
                <a:gd name="connsiteX370" fmla="*/ 0 w 3024845"/>
                <a:gd name="connsiteY370" fmla="*/ 397767 h 834218"/>
                <a:gd name="connsiteX371" fmla="*/ 20267 w 3024845"/>
                <a:gd name="connsiteY371" fmla="*/ 397767 h 834218"/>
                <a:gd name="connsiteX372" fmla="*/ 20774 w 3024845"/>
                <a:gd name="connsiteY372" fmla="*/ 396686 h 834218"/>
                <a:gd name="connsiteX373" fmla="*/ 24320 w 3024845"/>
                <a:gd name="connsiteY373" fmla="*/ 389120 h 834218"/>
                <a:gd name="connsiteX374" fmla="*/ 26094 w 3024845"/>
                <a:gd name="connsiteY374" fmla="*/ 389390 h 834218"/>
                <a:gd name="connsiteX375" fmla="*/ 38507 w 3024845"/>
                <a:gd name="connsiteY375" fmla="*/ 391281 h 834218"/>
                <a:gd name="connsiteX376" fmla="*/ 39014 w 3024845"/>
                <a:gd name="connsiteY376" fmla="*/ 392633 h 834218"/>
                <a:gd name="connsiteX377" fmla="*/ 42560 w 3024845"/>
                <a:gd name="connsiteY377" fmla="*/ 402090 h 834218"/>
                <a:gd name="connsiteX378" fmla="*/ 68907 w 3024845"/>
                <a:gd name="connsiteY378" fmla="*/ 404252 h 834218"/>
                <a:gd name="connsiteX379" fmla="*/ 68907 w 3024845"/>
                <a:gd name="connsiteY379" fmla="*/ 281031 h 834218"/>
                <a:gd name="connsiteX380" fmla="*/ 70934 w 3024845"/>
                <a:gd name="connsiteY380" fmla="*/ 281031 h 834218"/>
                <a:gd name="connsiteX381" fmla="*/ 85121 w 3024845"/>
                <a:gd name="connsiteY381" fmla="*/ 281031 h 834218"/>
                <a:gd name="connsiteX382" fmla="*/ 85121 w 3024845"/>
                <a:gd name="connsiteY382" fmla="*/ 144839 h 834218"/>
                <a:gd name="connsiteX383" fmla="*/ 86894 w 3024845"/>
                <a:gd name="connsiteY383" fmla="*/ 144839 h 834218"/>
                <a:gd name="connsiteX384" fmla="*/ 99308 w 3024845"/>
                <a:gd name="connsiteY384" fmla="*/ 144839 h 834218"/>
                <a:gd name="connsiteX385" fmla="*/ 99308 w 3024845"/>
                <a:gd name="connsiteY385" fmla="*/ 30265 h 834218"/>
                <a:gd name="connsiteX386" fmla="*/ 103361 w 3024845"/>
                <a:gd name="connsiteY386" fmla="*/ 2161 h 834218"/>
                <a:gd name="connsiteX0" fmla="*/ 99308 w 3024845"/>
                <a:gd name="connsiteY0" fmla="*/ 36988 h 840941"/>
                <a:gd name="connsiteX1" fmla="*/ 200642 w 3024845"/>
                <a:gd name="connsiteY1" fmla="*/ 6723 h 840941"/>
                <a:gd name="connsiteX2" fmla="*/ 220909 w 3024845"/>
                <a:gd name="connsiteY2" fmla="*/ 151562 h 840941"/>
                <a:gd name="connsiteX3" fmla="*/ 223189 w 3024845"/>
                <a:gd name="connsiteY3" fmla="*/ 151562 h 840941"/>
                <a:gd name="connsiteX4" fmla="*/ 239150 w 3024845"/>
                <a:gd name="connsiteY4" fmla="*/ 151562 h 840941"/>
                <a:gd name="connsiteX5" fmla="*/ 239150 w 3024845"/>
                <a:gd name="connsiteY5" fmla="*/ 292077 h 840941"/>
                <a:gd name="connsiteX6" fmla="*/ 240670 w 3024845"/>
                <a:gd name="connsiteY6" fmla="*/ 291807 h 840941"/>
                <a:gd name="connsiteX7" fmla="*/ 251310 w 3024845"/>
                <a:gd name="connsiteY7" fmla="*/ 289916 h 840941"/>
                <a:gd name="connsiteX8" fmla="*/ 249283 w 3024845"/>
                <a:gd name="connsiteY8" fmla="*/ 378548 h 840941"/>
                <a:gd name="connsiteX9" fmla="*/ 250803 w 3024845"/>
                <a:gd name="connsiteY9" fmla="*/ 378819 h 840941"/>
                <a:gd name="connsiteX10" fmla="*/ 261443 w 3024845"/>
                <a:gd name="connsiteY10" fmla="*/ 380710 h 840941"/>
                <a:gd name="connsiteX11" fmla="*/ 261696 w 3024845"/>
                <a:gd name="connsiteY11" fmla="*/ 381521 h 840941"/>
                <a:gd name="connsiteX12" fmla="*/ 263470 w 3024845"/>
                <a:gd name="connsiteY12" fmla="*/ 387196 h 840941"/>
                <a:gd name="connsiteX13" fmla="*/ 264230 w 3024845"/>
                <a:gd name="connsiteY13" fmla="*/ 384764 h 840941"/>
                <a:gd name="connsiteX14" fmla="*/ 269550 w 3024845"/>
                <a:gd name="connsiteY14" fmla="*/ 367740 h 840941"/>
                <a:gd name="connsiteX15" fmla="*/ 271323 w 3024845"/>
                <a:gd name="connsiteY15" fmla="*/ 367740 h 840941"/>
                <a:gd name="connsiteX16" fmla="*/ 283737 w 3024845"/>
                <a:gd name="connsiteY16" fmla="*/ 367740 h 840941"/>
                <a:gd name="connsiteX17" fmla="*/ 283737 w 3024845"/>
                <a:gd name="connsiteY17" fmla="*/ 400166 h 840941"/>
                <a:gd name="connsiteX18" fmla="*/ 284750 w 3024845"/>
                <a:gd name="connsiteY18" fmla="*/ 400707 h 840941"/>
                <a:gd name="connsiteX19" fmla="*/ 291844 w 3024845"/>
                <a:gd name="connsiteY19" fmla="*/ 404490 h 840941"/>
                <a:gd name="connsiteX20" fmla="*/ 291844 w 3024845"/>
                <a:gd name="connsiteY20" fmla="*/ 405841 h 840941"/>
                <a:gd name="connsiteX21" fmla="*/ 291844 w 3024845"/>
                <a:gd name="connsiteY21" fmla="*/ 415299 h 840941"/>
                <a:gd name="connsiteX22" fmla="*/ 336431 w 3024845"/>
                <a:gd name="connsiteY22" fmla="*/ 415299 h 840941"/>
                <a:gd name="connsiteX23" fmla="*/ 336431 w 3024845"/>
                <a:gd name="connsiteY23" fmla="*/ 416380 h 840941"/>
                <a:gd name="connsiteX24" fmla="*/ 336431 w 3024845"/>
                <a:gd name="connsiteY24" fmla="*/ 423946 h 840941"/>
                <a:gd name="connsiteX25" fmla="*/ 338457 w 3024845"/>
                <a:gd name="connsiteY25" fmla="*/ 423946 h 840941"/>
                <a:gd name="connsiteX26" fmla="*/ 352644 w 3024845"/>
                <a:gd name="connsiteY26" fmla="*/ 423946 h 840941"/>
                <a:gd name="connsiteX27" fmla="*/ 352644 w 3024845"/>
                <a:gd name="connsiteY27" fmla="*/ 393681 h 840941"/>
                <a:gd name="connsiteX28" fmla="*/ 397231 w 3024845"/>
                <a:gd name="connsiteY28" fmla="*/ 393681 h 840941"/>
                <a:gd name="connsiteX29" fmla="*/ 397231 w 3024845"/>
                <a:gd name="connsiteY29" fmla="*/ 392330 h 840941"/>
                <a:gd name="connsiteX30" fmla="*/ 397231 w 3024845"/>
                <a:gd name="connsiteY30" fmla="*/ 382872 h 840941"/>
                <a:gd name="connsiteX31" fmla="*/ 398245 w 3024845"/>
                <a:gd name="connsiteY31" fmla="*/ 382872 h 840941"/>
                <a:gd name="connsiteX32" fmla="*/ 405338 w 3024845"/>
                <a:gd name="connsiteY32" fmla="*/ 382872 h 840941"/>
                <a:gd name="connsiteX33" fmla="*/ 405338 w 3024845"/>
                <a:gd name="connsiteY33" fmla="*/ 380981 h 840941"/>
                <a:gd name="connsiteX34" fmla="*/ 405338 w 3024845"/>
                <a:gd name="connsiteY34" fmla="*/ 367740 h 840941"/>
                <a:gd name="connsiteX35" fmla="*/ 406098 w 3024845"/>
                <a:gd name="connsiteY35" fmla="*/ 367740 h 840941"/>
                <a:gd name="connsiteX36" fmla="*/ 411418 w 3024845"/>
                <a:gd name="connsiteY36" fmla="*/ 367740 h 840941"/>
                <a:gd name="connsiteX37" fmla="*/ 411418 w 3024845"/>
                <a:gd name="connsiteY37" fmla="*/ 366659 h 840941"/>
                <a:gd name="connsiteX38" fmla="*/ 411418 w 3024845"/>
                <a:gd name="connsiteY38" fmla="*/ 359092 h 840941"/>
                <a:gd name="connsiteX39" fmla="*/ 413445 w 3024845"/>
                <a:gd name="connsiteY39" fmla="*/ 359092 h 840941"/>
                <a:gd name="connsiteX40" fmla="*/ 427632 w 3024845"/>
                <a:gd name="connsiteY40" fmla="*/ 359092 h 840941"/>
                <a:gd name="connsiteX41" fmla="*/ 427632 w 3024845"/>
                <a:gd name="connsiteY41" fmla="*/ 360173 h 840941"/>
                <a:gd name="connsiteX42" fmla="*/ 427632 w 3024845"/>
                <a:gd name="connsiteY42" fmla="*/ 367740 h 840941"/>
                <a:gd name="connsiteX43" fmla="*/ 449925 w 3024845"/>
                <a:gd name="connsiteY43" fmla="*/ 367740 h 840941"/>
                <a:gd name="connsiteX44" fmla="*/ 449925 w 3024845"/>
                <a:gd name="connsiteY44" fmla="*/ 365848 h 840941"/>
                <a:gd name="connsiteX45" fmla="*/ 449925 w 3024845"/>
                <a:gd name="connsiteY45" fmla="*/ 352607 h 840941"/>
                <a:gd name="connsiteX46" fmla="*/ 451699 w 3024845"/>
                <a:gd name="connsiteY46" fmla="*/ 352607 h 840941"/>
                <a:gd name="connsiteX47" fmla="*/ 464112 w 3024845"/>
                <a:gd name="connsiteY47" fmla="*/ 352607 h 840941"/>
                <a:gd name="connsiteX48" fmla="*/ 464112 w 3024845"/>
                <a:gd name="connsiteY48" fmla="*/ 376387 h 840941"/>
                <a:gd name="connsiteX49" fmla="*/ 465126 w 3024845"/>
                <a:gd name="connsiteY49" fmla="*/ 376387 h 840941"/>
                <a:gd name="connsiteX50" fmla="*/ 472219 w 3024845"/>
                <a:gd name="connsiteY50" fmla="*/ 376387 h 840941"/>
                <a:gd name="connsiteX51" fmla="*/ 472219 w 3024845"/>
                <a:gd name="connsiteY51" fmla="*/ 375306 h 840941"/>
                <a:gd name="connsiteX52" fmla="*/ 472219 w 3024845"/>
                <a:gd name="connsiteY52" fmla="*/ 367740 h 840941"/>
                <a:gd name="connsiteX53" fmla="*/ 473992 w 3024845"/>
                <a:gd name="connsiteY53" fmla="*/ 367740 h 840941"/>
                <a:gd name="connsiteX54" fmla="*/ 486406 w 3024845"/>
                <a:gd name="connsiteY54" fmla="*/ 367740 h 840941"/>
                <a:gd name="connsiteX55" fmla="*/ 486406 w 3024845"/>
                <a:gd name="connsiteY55" fmla="*/ 393681 h 840941"/>
                <a:gd name="connsiteX56" fmla="*/ 488433 w 3024845"/>
                <a:gd name="connsiteY56" fmla="*/ 393681 h 840941"/>
                <a:gd name="connsiteX57" fmla="*/ 502619 w 3024845"/>
                <a:gd name="connsiteY57" fmla="*/ 393681 h 840941"/>
                <a:gd name="connsiteX58" fmla="*/ 502619 w 3024845"/>
                <a:gd name="connsiteY58" fmla="*/ 395302 h 840941"/>
                <a:gd name="connsiteX59" fmla="*/ 502619 w 3024845"/>
                <a:gd name="connsiteY59" fmla="*/ 406652 h 840941"/>
                <a:gd name="connsiteX60" fmla="*/ 503379 w 3024845"/>
                <a:gd name="connsiteY60" fmla="*/ 406652 h 840941"/>
                <a:gd name="connsiteX61" fmla="*/ 508700 w 3024845"/>
                <a:gd name="connsiteY61" fmla="*/ 406652 h 840941"/>
                <a:gd name="connsiteX62" fmla="*/ 508700 w 3024845"/>
                <a:gd name="connsiteY62" fmla="*/ 405841 h 840941"/>
                <a:gd name="connsiteX63" fmla="*/ 508700 w 3024845"/>
                <a:gd name="connsiteY63" fmla="*/ 400166 h 840941"/>
                <a:gd name="connsiteX64" fmla="*/ 539100 w 3024845"/>
                <a:gd name="connsiteY64" fmla="*/ 400166 h 840941"/>
                <a:gd name="connsiteX65" fmla="*/ 539100 w 3024845"/>
                <a:gd name="connsiteY65" fmla="*/ 423946 h 840941"/>
                <a:gd name="connsiteX66" fmla="*/ 540113 w 3024845"/>
                <a:gd name="connsiteY66" fmla="*/ 423946 h 840941"/>
                <a:gd name="connsiteX67" fmla="*/ 547207 w 3024845"/>
                <a:gd name="connsiteY67" fmla="*/ 423946 h 840941"/>
                <a:gd name="connsiteX68" fmla="*/ 547207 w 3024845"/>
                <a:gd name="connsiteY68" fmla="*/ 425027 h 840941"/>
                <a:gd name="connsiteX69" fmla="*/ 547207 w 3024845"/>
                <a:gd name="connsiteY69" fmla="*/ 432593 h 840941"/>
                <a:gd name="connsiteX70" fmla="*/ 547967 w 3024845"/>
                <a:gd name="connsiteY70" fmla="*/ 432593 h 840941"/>
                <a:gd name="connsiteX71" fmla="*/ 553287 w 3024845"/>
                <a:gd name="connsiteY71" fmla="*/ 432593 h 840941"/>
                <a:gd name="connsiteX72" fmla="*/ 553287 w 3024845"/>
                <a:gd name="connsiteY72" fmla="*/ 430431 h 840941"/>
                <a:gd name="connsiteX73" fmla="*/ 553287 w 3024845"/>
                <a:gd name="connsiteY73" fmla="*/ 415299 h 840941"/>
                <a:gd name="connsiteX74" fmla="*/ 554300 w 3024845"/>
                <a:gd name="connsiteY74" fmla="*/ 415299 h 840941"/>
                <a:gd name="connsiteX75" fmla="*/ 561394 w 3024845"/>
                <a:gd name="connsiteY75" fmla="*/ 415299 h 840941"/>
                <a:gd name="connsiteX76" fmla="*/ 561394 w 3024845"/>
                <a:gd name="connsiteY76" fmla="*/ 416380 h 840941"/>
                <a:gd name="connsiteX77" fmla="*/ 561394 w 3024845"/>
                <a:gd name="connsiteY77" fmla="*/ 423946 h 840941"/>
                <a:gd name="connsiteX78" fmla="*/ 566714 w 3024845"/>
                <a:gd name="connsiteY78" fmla="*/ 421953 h 840941"/>
                <a:gd name="connsiteX79" fmla="*/ 567474 w 3024845"/>
                <a:gd name="connsiteY79" fmla="*/ 420973 h 840941"/>
                <a:gd name="connsiteX80" fmla="*/ 567474 w 3024845"/>
                <a:gd name="connsiteY80" fmla="*/ 415299 h 840941"/>
                <a:gd name="connsiteX81" fmla="*/ 605981 w 3024845"/>
                <a:gd name="connsiteY81" fmla="*/ 415299 h 840941"/>
                <a:gd name="connsiteX82" fmla="*/ 605981 w 3024845"/>
                <a:gd name="connsiteY82" fmla="*/ 439078 h 840941"/>
                <a:gd name="connsiteX83" fmla="*/ 608007 w 3024845"/>
                <a:gd name="connsiteY83" fmla="*/ 439078 h 840941"/>
                <a:gd name="connsiteX84" fmla="*/ 622194 w 3024845"/>
                <a:gd name="connsiteY84" fmla="*/ 439078 h 840941"/>
                <a:gd name="connsiteX85" fmla="*/ 622194 w 3024845"/>
                <a:gd name="connsiteY85" fmla="*/ 440159 h 840941"/>
                <a:gd name="connsiteX86" fmla="*/ 622194 w 3024845"/>
                <a:gd name="connsiteY86" fmla="*/ 447725 h 840941"/>
                <a:gd name="connsiteX87" fmla="*/ 623968 w 3024845"/>
                <a:gd name="connsiteY87" fmla="*/ 447725 h 840941"/>
                <a:gd name="connsiteX88" fmla="*/ 636381 w 3024845"/>
                <a:gd name="connsiteY88" fmla="*/ 447725 h 840941"/>
                <a:gd name="connsiteX89" fmla="*/ 636381 w 3024845"/>
                <a:gd name="connsiteY89" fmla="*/ 423946 h 840941"/>
                <a:gd name="connsiteX90" fmla="*/ 637394 w 3024845"/>
                <a:gd name="connsiteY90" fmla="*/ 423946 h 840941"/>
                <a:gd name="connsiteX91" fmla="*/ 644488 w 3024845"/>
                <a:gd name="connsiteY91" fmla="*/ 423946 h 840941"/>
                <a:gd name="connsiteX92" fmla="*/ 644488 w 3024845"/>
                <a:gd name="connsiteY92" fmla="*/ 391519 h 840941"/>
                <a:gd name="connsiteX93" fmla="*/ 645501 w 3024845"/>
                <a:gd name="connsiteY93" fmla="*/ 391519 h 840941"/>
                <a:gd name="connsiteX94" fmla="*/ 652595 w 3024845"/>
                <a:gd name="connsiteY94" fmla="*/ 391519 h 840941"/>
                <a:gd name="connsiteX95" fmla="*/ 652595 w 3024845"/>
                <a:gd name="connsiteY95" fmla="*/ 389628 h 840941"/>
                <a:gd name="connsiteX96" fmla="*/ 652595 w 3024845"/>
                <a:gd name="connsiteY96" fmla="*/ 376387 h 840941"/>
                <a:gd name="connsiteX97" fmla="*/ 651328 w 3024845"/>
                <a:gd name="connsiteY97" fmla="*/ 374765 h 840941"/>
                <a:gd name="connsiteX98" fmla="*/ 656648 w 3024845"/>
                <a:gd name="connsiteY98" fmla="*/ 363416 h 840941"/>
                <a:gd name="connsiteX99" fmla="*/ 664755 w 3024845"/>
                <a:gd name="connsiteY99" fmla="*/ 391519 h 840941"/>
                <a:gd name="connsiteX100" fmla="*/ 665515 w 3024845"/>
                <a:gd name="connsiteY100" fmla="*/ 391519 h 840941"/>
                <a:gd name="connsiteX101" fmla="*/ 670835 w 3024845"/>
                <a:gd name="connsiteY101" fmla="*/ 391519 h 840941"/>
                <a:gd name="connsiteX102" fmla="*/ 670835 w 3024845"/>
                <a:gd name="connsiteY102" fmla="*/ 285592 h 840941"/>
                <a:gd name="connsiteX103" fmla="*/ 672355 w 3024845"/>
                <a:gd name="connsiteY103" fmla="*/ 285592 h 840941"/>
                <a:gd name="connsiteX104" fmla="*/ 682995 w 3024845"/>
                <a:gd name="connsiteY104" fmla="*/ 285592 h 840941"/>
                <a:gd name="connsiteX105" fmla="*/ 682995 w 3024845"/>
                <a:gd name="connsiteY105" fmla="*/ 238033 h 840941"/>
                <a:gd name="connsiteX106" fmla="*/ 709342 w 3024845"/>
                <a:gd name="connsiteY106" fmla="*/ 238033 h 840941"/>
                <a:gd name="connsiteX107" fmla="*/ 709342 w 3024845"/>
                <a:gd name="connsiteY107" fmla="*/ 216415 h 840941"/>
                <a:gd name="connsiteX108" fmla="*/ 743796 w 3024845"/>
                <a:gd name="connsiteY108" fmla="*/ 216415 h 840941"/>
                <a:gd name="connsiteX109" fmla="*/ 743796 w 3024845"/>
                <a:gd name="connsiteY109" fmla="*/ 218847 h 840941"/>
                <a:gd name="connsiteX110" fmla="*/ 743796 w 3024845"/>
                <a:gd name="connsiteY110" fmla="*/ 235871 h 840941"/>
                <a:gd name="connsiteX111" fmla="*/ 746076 w 3024845"/>
                <a:gd name="connsiteY111" fmla="*/ 235871 h 840941"/>
                <a:gd name="connsiteX112" fmla="*/ 762036 w 3024845"/>
                <a:gd name="connsiteY112" fmla="*/ 235871 h 840941"/>
                <a:gd name="connsiteX113" fmla="*/ 762036 w 3024845"/>
                <a:gd name="connsiteY113" fmla="*/ 283430 h 840941"/>
                <a:gd name="connsiteX114" fmla="*/ 763049 w 3024845"/>
                <a:gd name="connsiteY114" fmla="*/ 283430 h 840941"/>
                <a:gd name="connsiteX115" fmla="*/ 770143 w 3024845"/>
                <a:gd name="connsiteY115" fmla="*/ 283430 h 840941"/>
                <a:gd name="connsiteX116" fmla="*/ 784330 w 3024845"/>
                <a:gd name="connsiteY116" fmla="*/ 287754 h 840941"/>
                <a:gd name="connsiteX117" fmla="*/ 784330 w 3024845"/>
                <a:gd name="connsiteY117" fmla="*/ 326666 h 840941"/>
                <a:gd name="connsiteX118" fmla="*/ 785343 w 3024845"/>
                <a:gd name="connsiteY118" fmla="*/ 326666 h 840941"/>
                <a:gd name="connsiteX119" fmla="*/ 792436 w 3024845"/>
                <a:gd name="connsiteY119" fmla="*/ 326666 h 840941"/>
                <a:gd name="connsiteX120" fmla="*/ 792436 w 3024845"/>
                <a:gd name="connsiteY120" fmla="*/ 328287 h 840941"/>
                <a:gd name="connsiteX121" fmla="*/ 792436 w 3024845"/>
                <a:gd name="connsiteY121" fmla="*/ 339636 h 840941"/>
                <a:gd name="connsiteX122" fmla="*/ 794463 w 3024845"/>
                <a:gd name="connsiteY122" fmla="*/ 339636 h 840941"/>
                <a:gd name="connsiteX123" fmla="*/ 808650 w 3024845"/>
                <a:gd name="connsiteY123" fmla="*/ 339636 h 840941"/>
                <a:gd name="connsiteX124" fmla="*/ 814730 w 3024845"/>
                <a:gd name="connsiteY124" fmla="*/ 346122 h 840941"/>
                <a:gd name="connsiteX125" fmla="*/ 814730 w 3024845"/>
                <a:gd name="connsiteY125" fmla="*/ 367740 h 840941"/>
                <a:gd name="connsiteX126" fmla="*/ 817010 w 3024845"/>
                <a:gd name="connsiteY126" fmla="*/ 367740 h 840941"/>
                <a:gd name="connsiteX127" fmla="*/ 832970 w 3024845"/>
                <a:gd name="connsiteY127" fmla="*/ 367740 h 840941"/>
                <a:gd name="connsiteX128" fmla="*/ 832970 w 3024845"/>
                <a:gd name="connsiteY128" fmla="*/ 368820 h 840941"/>
                <a:gd name="connsiteX129" fmla="*/ 832970 w 3024845"/>
                <a:gd name="connsiteY129" fmla="*/ 376387 h 840941"/>
                <a:gd name="connsiteX130" fmla="*/ 834237 w 3024845"/>
                <a:gd name="connsiteY130" fmla="*/ 376387 h 840941"/>
                <a:gd name="connsiteX131" fmla="*/ 843104 w 3024845"/>
                <a:gd name="connsiteY131" fmla="*/ 376387 h 840941"/>
                <a:gd name="connsiteX132" fmla="*/ 843104 w 3024845"/>
                <a:gd name="connsiteY132" fmla="*/ 378548 h 840941"/>
                <a:gd name="connsiteX133" fmla="*/ 843104 w 3024845"/>
                <a:gd name="connsiteY133" fmla="*/ 393681 h 840941"/>
                <a:gd name="connsiteX134" fmla="*/ 847157 w 3024845"/>
                <a:gd name="connsiteY134" fmla="*/ 391789 h 840941"/>
                <a:gd name="connsiteX135" fmla="*/ 847157 w 3024845"/>
                <a:gd name="connsiteY135" fmla="*/ 378548 h 840941"/>
                <a:gd name="connsiteX136" fmla="*/ 848170 w 3024845"/>
                <a:gd name="connsiteY136" fmla="*/ 378548 h 840941"/>
                <a:gd name="connsiteX137" fmla="*/ 855264 w 3024845"/>
                <a:gd name="connsiteY137" fmla="*/ 378548 h 840941"/>
                <a:gd name="connsiteX138" fmla="*/ 855264 w 3024845"/>
                <a:gd name="connsiteY138" fmla="*/ 380170 h 840941"/>
                <a:gd name="connsiteX139" fmla="*/ 855264 w 3024845"/>
                <a:gd name="connsiteY139" fmla="*/ 391519 h 840941"/>
                <a:gd name="connsiteX140" fmla="*/ 856024 w 3024845"/>
                <a:gd name="connsiteY140" fmla="*/ 391519 h 840941"/>
                <a:gd name="connsiteX141" fmla="*/ 861344 w 3024845"/>
                <a:gd name="connsiteY141" fmla="*/ 391519 h 840941"/>
                <a:gd name="connsiteX142" fmla="*/ 909984 w 3024845"/>
                <a:gd name="connsiteY142" fmla="*/ 387196 h 840941"/>
                <a:gd name="connsiteX143" fmla="*/ 909984 w 3024845"/>
                <a:gd name="connsiteY143" fmla="*/ 388547 h 840941"/>
                <a:gd name="connsiteX144" fmla="*/ 909984 w 3024845"/>
                <a:gd name="connsiteY144" fmla="*/ 398004 h 840941"/>
                <a:gd name="connsiteX145" fmla="*/ 910744 w 3024845"/>
                <a:gd name="connsiteY145" fmla="*/ 398004 h 840941"/>
                <a:gd name="connsiteX146" fmla="*/ 916065 w 3024845"/>
                <a:gd name="connsiteY146" fmla="*/ 398004 h 840941"/>
                <a:gd name="connsiteX147" fmla="*/ 916065 w 3024845"/>
                <a:gd name="connsiteY147" fmla="*/ 400166 h 840941"/>
                <a:gd name="connsiteX148" fmla="*/ 916065 w 3024845"/>
                <a:gd name="connsiteY148" fmla="*/ 415299 h 840941"/>
                <a:gd name="connsiteX149" fmla="*/ 918091 w 3024845"/>
                <a:gd name="connsiteY149" fmla="*/ 413948 h 840941"/>
                <a:gd name="connsiteX150" fmla="*/ 932278 w 3024845"/>
                <a:gd name="connsiteY150" fmla="*/ 404490 h 840941"/>
                <a:gd name="connsiteX151" fmla="*/ 938358 w 3024845"/>
                <a:gd name="connsiteY151" fmla="*/ 363416 h 840941"/>
                <a:gd name="connsiteX152" fmla="*/ 939118 w 3024845"/>
                <a:gd name="connsiteY152" fmla="*/ 363146 h 840941"/>
                <a:gd name="connsiteX153" fmla="*/ 944438 w 3024845"/>
                <a:gd name="connsiteY153" fmla="*/ 361254 h 840941"/>
                <a:gd name="connsiteX154" fmla="*/ 946465 w 3024845"/>
                <a:gd name="connsiteY154" fmla="*/ 292077 h 840941"/>
                <a:gd name="connsiteX155" fmla="*/ 948492 w 3024845"/>
                <a:gd name="connsiteY155" fmla="*/ 361254 h 840941"/>
                <a:gd name="connsiteX156" fmla="*/ 949252 w 3024845"/>
                <a:gd name="connsiteY156" fmla="*/ 361524 h 840941"/>
                <a:gd name="connsiteX157" fmla="*/ 954572 w 3024845"/>
                <a:gd name="connsiteY157" fmla="*/ 363416 h 840941"/>
                <a:gd name="connsiteX158" fmla="*/ 954572 w 3024845"/>
                <a:gd name="connsiteY158" fmla="*/ 276945 h 840941"/>
                <a:gd name="connsiteX159" fmla="*/ 958625 w 3024845"/>
                <a:gd name="connsiteY159" fmla="*/ 244518 h 840941"/>
                <a:gd name="connsiteX160" fmla="*/ 997132 w 3024845"/>
                <a:gd name="connsiteY160" fmla="*/ 244518 h 840941"/>
                <a:gd name="connsiteX161" fmla="*/ 997132 w 3024845"/>
                <a:gd name="connsiteY161" fmla="*/ 276945 h 840941"/>
                <a:gd name="connsiteX162" fmla="*/ 997892 w 3024845"/>
                <a:gd name="connsiteY162" fmla="*/ 276945 h 840941"/>
                <a:gd name="connsiteX163" fmla="*/ 1003212 w 3024845"/>
                <a:gd name="connsiteY163" fmla="*/ 276945 h 840941"/>
                <a:gd name="connsiteX164" fmla="*/ 1003212 w 3024845"/>
                <a:gd name="connsiteY164" fmla="*/ 194797 h 840941"/>
                <a:gd name="connsiteX165" fmla="*/ 1004986 w 3024845"/>
                <a:gd name="connsiteY165" fmla="*/ 194797 h 840941"/>
                <a:gd name="connsiteX166" fmla="*/ 1017399 w 3024845"/>
                <a:gd name="connsiteY166" fmla="*/ 194797 h 840941"/>
                <a:gd name="connsiteX167" fmla="*/ 1017399 w 3024845"/>
                <a:gd name="connsiteY167" fmla="*/ 192906 h 840941"/>
                <a:gd name="connsiteX168" fmla="*/ 1017399 w 3024845"/>
                <a:gd name="connsiteY168" fmla="*/ 179665 h 840941"/>
                <a:gd name="connsiteX169" fmla="*/ 1039693 w 3024845"/>
                <a:gd name="connsiteY169" fmla="*/ 179665 h 840941"/>
                <a:gd name="connsiteX170" fmla="*/ 1039693 w 3024845"/>
                <a:gd name="connsiteY170" fmla="*/ 178584 h 840941"/>
                <a:gd name="connsiteX171" fmla="*/ 1039693 w 3024845"/>
                <a:gd name="connsiteY171" fmla="*/ 171018 h 840941"/>
                <a:gd name="connsiteX172" fmla="*/ 1041466 w 3024845"/>
                <a:gd name="connsiteY172" fmla="*/ 171018 h 840941"/>
                <a:gd name="connsiteX173" fmla="*/ 1053880 w 3024845"/>
                <a:gd name="connsiteY173" fmla="*/ 171018 h 840941"/>
                <a:gd name="connsiteX174" fmla="*/ 1053880 w 3024845"/>
                <a:gd name="connsiteY174" fmla="*/ 172099 h 840941"/>
                <a:gd name="connsiteX175" fmla="*/ 1053880 w 3024845"/>
                <a:gd name="connsiteY175" fmla="*/ 179665 h 840941"/>
                <a:gd name="connsiteX176" fmla="*/ 1054640 w 3024845"/>
                <a:gd name="connsiteY176" fmla="*/ 179665 h 840941"/>
                <a:gd name="connsiteX177" fmla="*/ 1059960 w 3024845"/>
                <a:gd name="connsiteY177" fmla="*/ 179665 h 840941"/>
                <a:gd name="connsiteX178" fmla="*/ 1070093 w 3024845"/>
                <a:gd name="connsiteY178" fmla="*/ 175341 h 840941"/>
                <a:gd name="connsiteX179" fmla="*/ 1074146 w 3024845"/>
                <a:gd name="connsiteY179" fmla="*/ 178584 h 840941"/>
                <a:gd name="connsiteX180" fmla="*/ 1074146 w 3024845"/>
                <a:gd name="connsiteY180" fmla="*/ 171018 h 840941"/>
                <a:gd name="connsiteX181" fmla="*/ 1076426 w 3024845"/>
                <a:gd name="connsiteY181" fmla="*/ 171018 h 840941"/>
                <a:gd name="connsiteX182" fmla="*/ 1092387 w 3024845"/>
                <a:gd name="connsiteY182" fmla="*/ 171018 h 840941"/>
                <a:gd name="connsiteX183" fmla="*/ 1092387 w 3024845"/>
                <a:gd name="connsiteY183" fmla="*/ 172099 h 840941"/>
                <a:gd name="connsiteX184" fmla="*/ 1092387 w 3024845"/>
                <a:gd name="connsiteY184" fmla="*/ 179665 h 840941"/>
                <a:gd name="connsiteX185" fmla="*/ 1122787 w 3024845"/>
                <a:gd name="connsiteY185" fmla="*/ 179665 h 840941"/>
                <a:gd name="connsiteX186" fmla="*/ 1122787 w 3024845"/>
                <a:gd name="connsiteY186" fmla="*/ 181286 h 840941"/>
                <a:gd name="connsiteX187" fmla="*/ 1122787 w 3024845"/>
                <a:gd name="connsiteY187" fmla="*/ 192636 h 840941"/>
                <a:gd name="connsiteX188" fmla="*/ 1149134 w 3024845"/>
                <a:gd name="connsiteY188" fmla="*/ 192636 h 840941"/>
                <a:gd name="connsiteX189" fmla="*/ 1149134 w 3024845"/>
                <a:gd name="connsiteY189" fmla="*/ 222900 h 840941"/>
                <a:gd name="connsiteX190" fmla="*/ 1149894 w 3024845"/>
                <a:gd name="connsiteY190" fmla="*/ 222900 h 840941"/>
                <a:gd name="connsiteX191" fmla="*/ 1155214 w 3024845"/>
                <a:gd name="connsiteY191" fmla="*/ 222900 h 840941"/>
                <a:gd name="connsiteX192" fmla="*/ 1155214 w 3024845"/>
                <a:gd name="connsiteY192" fmla="*/ 223981 h 840941"/>
                <a:gd name="connsiteX193" fmla="*/ 1155214 w 3024845"/>
                <a:gd name="connsiteY193" fmla="*/ 231548 h 840941"/>
                <a:gd name="connsiteX194" fmla="*/ 1159268 w 3024845"/>
                <a:gd name="connsiteY194" fmla="*/ 261812 h 840941"/>
                <a:gd name="connsiteX195" fmla="*/ 1160028 w 3024845"/>
                <a:gd name="connsiteY195" fmla="*/ 261812 h 840941"/>
                <a:gd name="connsiteX196" fmla="*/ 1165348 w 3024845"/>
                <a:gd name="connsiteY196" fmla="*/ 261812 h 840941"/>
                <a:gd name="connsiteX197" fmla="*/ 1165348 w 3024845"/>
                <a:gd name="connsiteY197" fmla="*/ 262623 h 840941"/>
                <a:gd name="connsiteX198" fmla="*/ 1165348 w 3024845"/>
                <a:gd name="connsiteY198" fmla="*/ 268298 h 840941"/>
                <a:gd name="connsiteX199" fmla="*/ 1166361 w 3024845"/>
                <a:gd name="connsiteY199" fmla="*/ 268298 h 840941"/>
                <a:gd name="connsiteX200" fmla="*/ 1173454 w 3024845"/>
                <a:gd name="connsiteY200" fmla="*/ 268298 h 840941"/>
                <a:gd name="connsiteX201" fmla="*/ 1173454 w 3024845"/>
                <a:gd name="connsiteY201" fmla="*/ 298563 h 840941"/>
                <a:gd name="connsiteX202" fmla="*/ 1175481 w 3024845"/>
                <a:gd name="connsiteY202" fmla="*/ 298563 h 840941"/>
                <a:gd name="connsiteX203" fmla="*/ 1189668 w 3024845"/>
                <a:gd name="connsiteY203" fmla="*/ 298563 h 840941"/>
                <a:gd name="connsiteX204" fmla="*/ 1189668 w 3024845"/>
                <a:gd name="connsiteY204" fmla="*/ 322342 h 840941"/>
                <a:gd name="connsiteX205" fmla="*/ 1191695 w 3024845"/>
                <a:gd name="connsiteY205" fmla="*/ 323963 h 840941"/>
                <a:gd name="connsiteX206" fmla="*/ 1191695 w 3024845"/>
                <a:gd name="connsiteY206" fmla="*/ 335313 h 840941"/>
                <a:gd name="connsiteX207" fmla="*/ 1192455 w 3024845"/>
                <a:gd name="connsiteY207" fmla="*/ 335313 h 840941"/>
                <a:gd name="connsiteX208" fmla="*/ 1197775 w 3024845"/>
                <a:gd name="connsiteY208" fmla="*/ 335313 h 840941"/>
                <a:gd name="connsiteX209" fmla="*/ 1197775 w 3024845"/>
                <a:gd name="connsiteY209" fmla="*/ 359092 h 840941"/>
                <a:gd name="connsiteX210" fmla="*/ 1199041 w 3024845"/>
                <a:gd name="connsiteY210" fmla="*/ 359092 h 840941"/>
                <a:gd name="connsiteX211" fmla="*/ 1207908 w 3024845"/>
                <a:gd name="connsiteY211" fmla="*/ 359092 h 840941"/>
                <a:gd name="connsiteX212" fmla="*/ 1209935 w 3024845"/>
                <a:gd name="connsiteY212" fmla="*/ 363146 h 840941"/>
                <a:gd name="connsiteX213" fmla="*/ 1209935 w 3024845"/>
                <a:gd name="connsiteY213" fmla="*/ 376387 h 840941"/>
                <a:gd name="connsiteX214" fmla="*/ 1211455 w 3024845"/>
                <a:gd name="connsiteY214" fmla="*/ 374495 h 840941"/>
                <a:gd name="connsiteX215" fmla="*/ 1222095 w 3024845"/>
                <a:gd name="connsiteY215" fmla="*/ 361254 h 840941"/>
                <a:gd name="connsiteX216" fmla="*/ 1250469 w 3024845"/>
                <a:gd name="connsiteY216" fmla="*/ 361254 h 840941"/>
                <a:gd name="connsiteX217" fmla="*/ 1250469 w 3024845"/>
                <a:gd name="connsiteY217" fmla="*/ 447725 h 840941"/>
                <a:gd name="connsiteX218" fmla="*/ 1251229 w 3024845"/>
                <a:gd name="connsiteY218" fmla="*/ 447725 h 840941"/>
                <a:gd name="connsiteX219" fmla="*/ 1256549 w 3024845"/>
                <a:gd name="connsiteY219" fmla="*/ 447725 h 840941"/>
                <a:gd name="connsiteX220" fmla="*/ 1257309 w 3024845"/>
                <a:gd name="connsiteY220" fmla="*/ 446374 h 840941"/>
                <a:gd name="connsiteX221" fmla="*/ 1262629 w 3024845"/>
                <a:gd name="connsiteY221" fmla="*/ 436916 h 840941"/>
                <a:gd name="connsiteX222" fmla="*/ 1262629 w 3024845"/>
                <a:gd name="connsiteY222" fmla="*/ 438808 h 840941"/>
                <a:gd name="connsiteX223" fmla="*/ 1262629 w 3024845"/>
                <a:gd name="connsiteY223" fmla="*/ 452049 h 840941"/>
                <a:gd name="connsiteX224" fmla="*/ 1266682 w 3024845"/>
                <a:gd name="connsiteY224" fmla="*/ 406652 h 840941"/>
                <a:gd name="connsiteX225" fmla="*/ 1267442 w 3024845"/>
                <a:gd name="connsiteY225" fmla="*/ 406652 h 840941"/>
                <a:gd name="connsiteX226" fmla="*/ 1272762 w 3024845"/>
                <a:gd name="connsiteY226" fmla="*/ 406652 h 840941"/>
                <a:gd name="connsiteX227" fmla="*/ 1272762 w 3024845"/>
                <a:gd name="connsiteY227" fmla="*/ 341798 h 840941"/>
                <a:gd name="connsiteX228" fmla="*/ 1273776 w 3024845"/>
                <a:gd name="connsiteY228" fmla="*/ 341798 h 840941"/>
                <a:gd name="connsiteX229" fmla="*/ 1280869 w 3024845"/>
                <a:gd name="connsiteY229" fmla="*/ 341798 h 840941"/>
                <a:gd name="connsiteX230" fmla="*/ 1293029 w 3024845"/>
                <a:gd name="connsiteY230" fmla="*/ 298563 h 840941"/>
                <a:gd name="connsiteX231" fmla="*/ 1294296 w 3024845"/>
                <a:gd name="connsiteY231" fmla="*/ 298563 h 840941"/>
                <a:gd name="connsiteX232" fmla="*/ 1303163 w 3024845"/>
                <a:gd name="connsiteY232" fmla="*/ 298563 h 840941"/>
                <a:gd name="connsiteX233" fmla="*/ 1313296 w 3024845"/>
                <a:gd name="connsiteY233" fmla="*/ 341798 h 840941"/>
                <a:gd name="connsiteX234" fmla="*/ 1314309 w 3024845"/>
                <a:gd name="connsiteY234" fmla="*/ 341798 h 840941"/>
                <a:gd name="connsiteX235" fmla="*/ 1321403 w 3024845"/>
                <a:gd name="connsiteY235" fmla="*/ 341798 h 840941"/>
                <a:gd name="connsiteX236" fmla="*/ 1321403 w 3024845"/>
                <a:gd name="connsiteY236" fmla="*/ 380710 h 840941"/>
                <a:gd name="connsiteX237" fmla="*/ 1323176 w 3024845"/>
                <a:gd name="connsiteY237" fmla="*/ 380710 h 840941"/>
                <a:gd name="connsiteX238" fmla="*/ 1335590 w 3024845"/>
                <a:gd name="connsiteY238" fmla="*/ 380710 h 840941"/>
                <a:gd name="connsiteX239" fmla="*/ 1335590 w 3024845"/>
                <a:gd name="connsiteY239" fmla="*/ 382872 h 840941"/>
                <a:gd name="connsiteX240" fmla="*/ 1335590 w 3024845"/>
                <a:gd name="connsiteY240" fmla="*/ 398004 h 840941"/>
                <a:gd name="connsiteX241" fmla="*/ 1339643 w 3024845"/>
                <a:gd name="connsiteY241" fmla="*/ 395843 h 840941"/>
                <a:gd name="connsiteX242" fmla="*/ 1339643 w 3024845"/>
                <a:gd name="connsiteY242" fmla="*/ 380710 h 840941"/>
                <a:gd name="connsiteX243" fmla="*/ 1341163 w 3024845"/>
                <a:gd name="connsiteY243" fmla="*/ 380710 h 840941"/>
                <a:gd name="connsiteX244" fmla="*/ 1351803 w 3024845"/>
                <a:gd name="connsiteY244" fmla="*/ 380710 h 840941"/>
                <a:gd name="connsiteX245" fmla="*/ 1351803 w 3024845"/>
                <a:gd name="connsiteY245" fmla="*/ 382331 h 840941"/>
                <a:gd name="connsiteX246" fmla="*/ 1351803 w 3024845"/>
                <a:gd name="connsiteY246" fmla="*/ 393681 h 840941"/>
                <a:gd name="connsiteX247" fmla="*/ 1382204 w 3024845"/>
                <a:gd name="connsiteY247" fmla="*/ 393681 h 840941"/>
                <a:gd name="connsiteX248" fmla="*/ 1382204 w 3024845"/>
                <a:gd name="connsiteY248" fmla="*/ 356931 h 840941"/>
                <a:gd name="connsiteX249" fmla="*/ 1383470 w 3024845"/>
                <a:gd name="connsiteY249" fmla="*/ 356931 h 840941"/>
                <a:gd name="connsiteX250" fmla="*/ 1392337 w 3024845"/>
                <a:gd name="connsiteY250" fmla="*/ 356931 h 840941"/>
                <a:gd name="connsiteX251" fmla="*/ 1392337 w 3024845"/>
                <a:gd name="connsiteY251" fmla="*/ 378548 h 840941"/>
                <a:gd name="connsiteX252" fmla="*/ 1394364 w 3024845"/>
                <a:gd name="connsiteY252" fmla="*/ 346122 h 840941"/>
                <a:gd name="connsiteX253" fmla="*/ 1416657 w 3024845"/>
                <a:gd name="connsiteY253" fmla="*/ 346122 h 840941"/>
                <a:gd name="connsiteX254" fmla="*/ 1416657 w 3024845"/>
                <a:gd name="connsiteY254" fmla="*/ 344500 h 840941"/>
                <a:gd name="connsiteX255" fmla="*/ 1416657 w 3024845"/>
                <a:gd name="connsiteY255" fmla="*/ 333151 h 840941"/>
                <a:gd name="connsiteX256" fmla="*/ 1417417 w 3024845"/>
                <a:gd name="connsiteY256" fmla="*/ 333151 h 840941"/>
                <a:gd name="connsiteX257" fmla="*/ 1422737 w 3024845"/>
                <a:gd name="connsiteY257" fmla="*/ 333151 h 840941"/>
                <a:gd name="connsiteX258" fmla="*/ 1422737 w 3024845"/>
                <a:gd name="connsiteY258" fmla="*/ 331260 h 840941"/>
                <a:gd name="connsiteX259" fmla="*/ 1422737 w 3024845"/>
                <a:gd name="connsiteY259" fmla="*/ 318019 h 840941"/>
                <a:gd name="connsiteX260" fmla="*/ 1426791 w 3024845"/>
                <a:gd name="connsiteY260" fmla="*/ 324504 h 840941"/>
                <a:gd name="connsiteX261" fmla="*/ 1429071 w 3024845"/>
                <a:gd name="connsiteY261" fmla="*/ 324504 h 840941"/>
                <a:gd name="connsiteX262" fmla="*/ 1445031 w 3024845"/>
                <a:gd name="connsiteY262" fmla="*/ 324504 h 840941"/>
                <a:gd name="connsiteX263" fmla="*/ 1445031 w 3024845"/>
                <a:gd name="connsiteY263" fmla="*/ 323693 h 840941"/>
                <a:gd name="connsiteX264" fmla="*/ 1445031 w 3024845"/>
                <a:gd name="connsiteY264" fmla="*/ 318019 h 840941"/>
                <a:gd name="connsiteX265" fmla="*/ 1445791 w 3024845"/>
                <a:gd name="connsiteY265" fmla="*/ 318019 h 840941"/>
                <a:gd name="connsiteX266" fmla="*/ 1451111 w 3024845"/>
                <a:gd name="connsiteY266" fmla="*/ 318019 h 840941"/>
                <a:gd name="connsiteX267" fmla="*/ 1451111 w 3024845"/>
                <a:gd name="connsiteY267" fmla="*/ 319370 h 840941"/>
                <a:gd name="connsiteX268" fmla="*/ 1451111 w 3024845"/>
                <a:gd name="connsiteY268" fmla="*/ 328828 h 840941"/>
                <a:gd name="connsiteX269" fmla="*/ 1489618 w 3024845"/>
                <a:gd name="connsiteY269" fmla="*/ 328828 h 840941"/>
                <a:gd name="connsiteX270" fmla="*/ 1489618 w 3024845"/>
                <a:gd name="connsiteY270" fmla="*/ 467181 h 840941"/>
                <a:gd name="connsiteX271" fmla="*/ 1491138 w 3024845"/>
                <a:gd name="connsiteY271" fmla="*/ 467181 h 840941"/>
                <a:gd name="connsiteX272" fmla="*/ 1501778 w 3024845"/>
                <a:gd name="connsiteY272" fmla="*/ 467181 h 840941"/>
                <a:gd name="connsiteX273" fmla="*/ 1501778 w 3024845"/>
                <a:gd name="connsiteY273" fmla="*/ 454211 h 840941"/>
                <a:gd name="connsiteX274" fmla="*/ 1505832 w 3024845"/>
                <a:gd name="connsiteY274" fmla="*/ 454211 h 840941"/>
                <a:gd name="connsiteX275" fmla="*/ 1505832 w 3024845"/>
                <a:gd name="connsiteY275" fmla="*/ 467181 h 840941"/>
                <a:gd name="connsiteX276" fmla="*/ 1536232 w 3024845"/>
                <a:gd name="connsiteY276" fmla="*/ 467181 h 840941"/>
                <a:gd name="connsiteX277" fmla="*/ 1536232 w 3024845"/>
                <a:gd name="connsiteY277" fmla="*/ 436916 h 840941"/>
                <a:gd name="connsiteX278" fmla="*/ 1548392 w 3024845"/>
                <a:gd name="connsiteY278" fmla="*/ 436916 h 840941"/>
                <a:gd name="connsiteX279" fmla="*/ 1560552 w 3024845"/>
                <a:gd name="connsiteY279" fmla="*/ 434755 h 840941"/>
                <a:gd name="connsiteX280" fmla="*/ 1564606 w 3024845"/>
                <a:gd name="connsiteY280" fmla="*/ 436916 h 840941"/>
                <a:gd name="connsiteX281" fmla="*/ 1574739 w 3024845"/>
                <a:gd name="connsiteY281" fmla="*/ 436916 h 840941"/>
                <a:gd name="connsiteX282" fmla="*/ 1574739 w 3024845"/>
                <a:gd name="connsiteY282" fmla="*/ 467181 h 840941"/>
                <a:gd name="connsiteX283" fmla="*/ 1582846 w 3024845"/>
                <a:gd name="connsiteY283" fmla="*/ 467181 h 840941"/>
                <a:gd name="connsiteX284" fmla="*/ 1582846 w 3024845"/>
                <a:gd name="connsiteY284" fmla="*/ 484476 h 840941"/>
                <a:gd name="connsiteX285" fmla="*/ 1592182 w 3024845"/>
                <a:gd name="connsiteY285" fmla="*/ 485381 h 840941"/>
                <a:gd name="connsiteX286" fmla="*/ 1605140 w 3024845"/>
                <a:gd name="connsiteY286" fmla="*/ 485381 h 840941"/>
                <a:gd name="connsiteX287" fmla="*/ 1605140 w 3024845"/>
                <a:gd name="connsiteY287" fmla="*/ 469343 h 840941"/>
                <a:gd name="connsiteX288" fmla="*/ 1673096 w 3024845"/>
                <a:gd name="connsiteY288" fmla="*/ 469343 h 840941"/>
                <a:gd name="connsiteX289" fmla="*/ 1673096 w 3024845"/>
                <a:gd name="connsiteY289" fmla="*/ 384090 h 840941"/>
                <a:gd name="connsiteX290" fmla="*/ 1745104 w 3024845"/>
                <a:gd name="connsiteY290" fmla="*/ 384090 h 840941"/>
                <a:gd name="connsiteX291" fmla="*/ 1745104 w 3024845"/>
                <a:gd name="connsiteY291" fmla="*/ 462858 h 840941"/>
                <a:gd name="connsiteX292" fmla="*/ 1747008 w 3024845"/>
                <a:gd name="connsiteY292" fmla="*/ 462858 h 840941"/>
                <a:gd name="connsiteX293" fmla="*/ 1748250 w 3024845"/>
                <a:gd name="connsiteY293" fmla="*/ 485381 h 840941"/>
                <a:gd name="connsiteX294" fmla="*/ 1757926 w 3024845"/>
                <a:gd name="connsiteY294" fmla="*/ 485381 h 840941"/>
                <a:gd name="connsiteX295" fmla="*/ 1759168 w 3024845"/>
                <a:gd name="connsiteY295" fmla="*/ 462858 h 840941"/>
                <a:gd name="connsiteX296" fmla="*/ 1765248 w 3024845"/>
                <a:gd name="connsiteY296" fmla="*/ 462858 h 840941"/>
                <a:gd name="connsiteX297" fmla="*/ 1766490 w 3024845"/>
                <a:gd name="connsiteY297" fmla="*/ 485381 h 840941"/>
                <a:gd name="connsiteX298" fmla="*/ 1817112 w 3024845"/>
                <a:gd name="connsiteY298" fmla="*/ 485381 h 840941"/>
                <a:gd name="connsiteX299" fmla="*/ 1817112 w 3024845"/>
                <a:gd name="connsiteY299" fmla="*/ 322353 h 840941"/>
                <a:gd name="connsiteX300" fmla="*/ 2014439 w 3024845"/>
                <a:gd name="connsiteY300" fmla="*/ 322353 h 840941"/>
                <a:gd name="connsiteX301" fmla="*/ 2014439 w 3024845"/>
                <a:gd name="connsiteY301" fmla="*/ 485381 h 840941"/>
                <a:gd name="connsiteX302" fmla="*/ 2033136 w 3024845"/>
                <a:gd name="connsiteY302" fmla="*/ 485381 h 840941"/>
                <a:gd name="connsiteX303" fmla="*/ 2033136 w 3024845"/>
                <a:gd name="connsiteY303" fmla="*/ 402688 h 840941"/>
                <a:gd name="connsiteX304" fmla="*/ 2128256 w 3024845"/>
                <a:gd name="connsiteY304" fmla="*/ 402688 h 840941"/>
                <a:gd name="connsiteX305" fmla="*/ 2180720 w 3024845"/>
                <a:gd name="connsiteY305" fmla="*/ 337475 h 840941"/>
                <a:gd name="connsiteX306" fmla="*/ 2245574 w 3024845"/>
                <a:gd name="connsiteY306" fmla="*/ 337475 h 840941"/>
                <a:gd name="connsiteX307" fmla="*/ 2245574 w 3024845"/>
                <a:gd name="connsiteY307" fmla="*/ 413137 h 840941"/>
                <a:gd name="connsiteX308" fmla="*/ 2253681 w 3024845"/>
                <a:gd name="connsiteY308" fmla="*/ 413137 h 840941"/>
                <a:gd name="connsiteX309" fmla="*/ 2255708 w 3024845"/>
                <a:gd name="connsiteY309" fmla="*/ 406652 h 840941"/>
                <a:gd name="connsiteX310" fmla="*/ 2261788 w 3024845"/>
                <a:gd name="connsiteY310" fmla="*/ 406652 h 840941"/>
                <a:gd name="connsiteX311" fmla="*/ 2263815 w 3024845"/>
                <a:gd name="connsiteY311" fmla="*/ 415299 h 840941"/>
                <a:gd name="connsiteX312" fmla="*/ 2275975 w 3024845"/>
                <a:gd name="connsiteY312" fmla="*/ 415299 h 840941"/>
                <a:gd name="connsiteX313" fmla="*/ 2275975 w 3024845"/>
                <a:gd name="connsiteY313" fmla="*/ 408813 h 840941"/>
                <a:gd name="connsiteX314" fmla="*/ 2298268 w 3024845"/>
                <a:gd name="connsiteY314" fmla="*/ 408813 h 840941"/>
                <a:gd name="connsiteX315" fmla="*/ 2298268 w 3024845"/>
                <a:gd name="connsiteY315" fmla="*/ 415299 h 840941"/>
                <a:gd name="connsiteX316" fmla="*/ 2318535 w 3024845"/>
                <a:gd name="connsiteY316" fmla="*/ 415299 h 840941"/>
                <a:gd name="connsiteX317" fmla="*/ 2318535 w 3024845"/>
                <a:gd name="connsiteY317" fmla="*/ 460696 h 840941"/>
                <a:gd name="connsiteX318" fmla="*/ 2332722 w 3024845"/>
                <a:gd name="connsiteY318" fmla="*/ 460696 h 840941"/>
                <a:gd name="connsiteX319" fmla="*/ 2332722 w 3024845"/>
                <a:gd name="connsiteY319" fmla="*/ 447725 h 840941"/>
                <a:gd name="connsiteX320" fmla="*/ 2348936 w 3024845"/>
                <a:gd name="connsiteY320" fmla="*/ 447725 h 840941"/>
                <a:gd name="connsiteX321" fmla="*/ 2348936 w 3024845"/>
                <a:gd name="connsiteY321" fmla="*/ 268298 h 840941"/>
                <a:gd name="connsiteX322" fmla="*/ 2355016 w 3024845"/>
                <a:gd name="connsiteY322" fmla="*/ 261812 h 840941"/>
                <a:gd name="connsiteX323" fmla="*/ 2427977 w 3024845"/>
                <a:gd name="connsiteY323" fmla="*/ 261812 h 840941"/>
                <a:gd name="connsiteX324" fmla="*/ 2427977 w 3024845"/>
                <a:gd name="connsiteY324" fmla="*/ 270460 h 840941"/>
                <a:gd name="connsiteX325" fmla="*/ 2438110 w 3024845"/>
                <a:gd name="connsiteY325" fmla="*/ 270460 h 840941"/>
                <a:gd name="connsiteX326" fmla="*/ 2438110 w 3024845"/>
                <a:gd name="connsiteY326" fmla="*/ 385034 h 840941"/>
                <a:gd name="connsiteX327" fmla="*/ 2460404 w 3024845"/>
                <a:gd name="connsiteY327" fmla="*/ 385034 h 840941"/>
                <a:gd name="connsiteX328" fmla="*/ 2460404 w 3024845"/>
                <a:gd name="connsiteY328" fmla="*/ 318019 h 840941"/>
                <a:gd name="connsiteX329" fmla="*/ 2486751 w 3024845"/>
                <a:gd name="connsiteY329" fmla="*/ 318019 h 840941"/>
                <a:gd name="connsiteX330" fmla="*/ 2490804 w 3024845"/>
                <a:gd name="connsiteY330" fmla="*/ 313695 h 840941"/>
                <a:gd name="connsiteX331" fmla="*/ 2498911 w 3024845"/>
                <a:gd name="connsiteY331" fmla="*/ 313695 h 840941"/>
                <a:gd name="connsiteX332" fmla="*/ 2502964 w 3024845"/>
                <a:gd name="connsiteY332" fmla="*/ 318019 h 840941"/>
                <a:gd name="connsiteX333" fmla="*/ 2525258 w 3024845"/>
                <a:gd name="connsiteY333" fmla="*/ 318019 h 840941"/>
                <a:gd name="connsiteX334" fmla="*/ 2525258 w 3024845"/>
                <a:gd name="connsiteY334" fmla="*/ 201283 h 840941"/>
                <a:gd name="connsiteX335" fmla="*/ 2582005 w 3024845"/>
                <a:gd name="connsiteY335" fmla="*/ 190474 h 840941"/>
                <a:gd name="connsiteX336" fmla="*/ 2582005 w 3024845"/>
                <a:gd name="connsiteY336" fmla="*/ 191555 h 840941"/>
                <a:gd name="connsiteX337" fmla="*/ 2582005 w 3024845"/>
                <a:gd name="connsiteY337" fmla="*/ 199121 h 840941"/>
                <a:gd name="connsiteX338" fmla="*/ 2608352 w 3024845"/>
                <a:gd name="connsiteY338" fmla="*/ 199121 h 840941"/>
                <a:gd name="connsiteX339" fmla="*/ 2608352 w 3024845"/>
                <a:gd name="connsiteY339" fmla="*/ 454211 h 840941"/>
                <a:gd name="connsiteX340" fmla="*/ 2630646 w 3024845"/>
                <a:gd name="connsiteY340" fmla="*/ 454211 h 840941"/>
                <a:gd name="connsiteX341" fmla="*/ 2630646 w 3024845"/>
                <a:gd name="connsiteY341" fmla="*/ 449887 h 840941"/>
                <a:gd name="connsiteX342" fmla="*/ 2642806 w 3024845"/>
                <a:gd name="connsiteY342" fmla="*/ 449887 h 840941"/>
                <a:gd name="connsiteX343" fmla="*/ 2642806 w 3024845"/>
                <a:gd name="connsiteY343" fmla="*/ 454211 h 840941"/>
                <a:gd name="connsiteX344" fmla="*/ 2667126 w 3024845"/>
                <a:gd name="connsiteY344" fmla="*/ 454211 h 840941"/>
                <a:gd name="connsiteX345" fmla="*/ 2667126 w 3024845"/>
                <a:gd name="connsiteY345" fmla="*/ 441240 h 840941"/>
                <a:gd name="connsiteX346" fmla="*/ 2695500 w 3024845"/>
                <a:gd name="connsiteY346" fmla="*/ 441240 h 840941"/>
                <a:gd name="connsiteX347" fmla="*/ 2707660 w 3024845"/>
                <a:gd name="connsiteY347" fmla="*/ 436916 h 840941"/>
                <a:gd name="connsiteX348" fmla="*/ 2727927 w 3024845"/>
                <a:gd name="connsiteY348" fmla="*/ 441240 h 840941"/>
                <a:gd name="connsiteX349" fmla="*/ 2727927 w 3024845"/>
                <a:gd name="connsiteY349" fmla="*/ 423946 h 840941"/>
                <a:gd name="connsiteX350" fmla="*/ 2736034 w 3024845"/>
                <a:gd name="connsiteY350" fmla="*/ 423946 h 840941"/>
                <a:gd name="connsiteX351" fmla="*/ 2736034 w 3024845"/>
                <a:gd name="connsiteY351" fmla="*/ 410975 h 840941"/>
                <a:gd name="connsiteX352" fmla="*/ 2792781 w 3024845"/>
                <a:gd name="connsiteY352" fmla="*/ 410975 h 840941"/>
                <a:gd name="connsiteX353" fmla="*/ 2792781 w 3024845"/>
                <a:gd name="connsiteY353" fmla="*/ 380710 h 840941"/>
                <a:gd name="connsiteX354" fmla="*/ 2811021 w 3024845"/>
                <a:gd name="connsiteY354" fmla="*/ 380710 h 840941"/>
                <a:gd name="connsiteX355" fmla="*/ 2811021 w 3024845"/>
                <a:gd name="connsiteY355" fmla="*/ 374225 h 840941"/>
                <a:gd name="connsiteX356" fmla="*/ 2823181 w 3024845"/>
                <a:gd name="connsiteY356" fmla="*/ 374225 h 840941"/>
                <a:gd name="connsiteX357" fmla="*/ 2823181 w 3024845"/>
                <a:gd name="connsiteY357" fmla="*/ 380710 h 840941"/>
                <a:gd name="connsiteX358" fmla="*/ 2839395 w 3024845"/>
                <a:gd name="connsiteY358" fmla="*/ 380710 h 840941"/>
                <a:gd name="connsiteX359" fmla="*/ 2839395 w 3024845"/>
                <a:gd name="connsiteY359" fmla="*/ 430431 h 840941"/>
                <a:gd name="connsiteX360" fmla="*/ 2871822 w 3024845"/>
                <a:gd name="connsiteY360" fmla="*/ 430431 h 840941"/>
                <a:gd name="connsiteX361" fmla="*/ 2871822 w 3024845"/>
                <a:gd name="connsiteY361" fmla="*/ 404490 h 840941"/>
                <a:gd name="connsiteX362" fmla="*/ 2910329 w 3024845"/>
                <a:gd name="connsiteY362" fmla="*/ 404490 h 840941"/>
                <a:gd name="connsiteX363" fmla="*/ 2910329 w 3024845"/>
                <a:gd name="connsiteY363" fmla="*/ 374225 h 840941"/>
                <a:gd name="connsiteX364" fmla="*/ 2958970 w 3024845"/>
                <a:gd name="connsiteY364" fmla="*/ 374225 h 840941"/>
                <a:gd name="connsiteX365" fmla="*/ 2958970 w 3024845"/>
                <a:gd name="connsiteY365" fmla="*/ 485381 h 840941"/>
                <a:gd name="connsiteX366" fmla="*/ 2958970 w 3024845"/>
                <a:gd name="connsiteY366" fmla="*/ 499160 h 840941"/>
                <a:gd name="connsiteX367" fmla="*/ 3024845 w 3024845"/>
                <a:gd name="connsiteY367" fmla="*/ 499160 h 840941"/>
                <a:gd name="connsiteX368" fmla="*/ 3024845 w 3024845"/>
                <a:gd name="connsiteY368" fmla="*/ 840941 h 840941"/>
                <a:gd name="connsiteX369" fmla="*/ 2054 w 3024845"/>
                <a:gd name="connsiteY369" fmla="*/ 838608 h 840941"/>
                <a:gd name="connsiteX370" fmla="*/ 0 w 3024845"/>
                <a:gd name="connsiteY370" fmla="*/ 404490 h 840941"/>
                <a:gd name="connsiteX371" fmla="*/ 20267 w 3024845"/>
                <a:gd name="connsiteY371" fmla="*/ 404490 h 840941"/>
                <a:gd name="connsiteX372" fmla="*/ 20774 w 3024845"/>
                <a:gd name="connsiteY372" fmla="*/ 403409 h 840941"/>
                <a:gd name="connsiteX373" fmla="*/ 24320 w 3024845"/>
                <a:gd name="connsiteY373" fmla="*/ 395843 h 840941"/>
                <a:gd name="connsiteX374" fmla="*/ 26094 w 3024845"/>
                <a:gd name="connsiteY374" fmla="*/ 396113 h 840941"/>
                <a:gd name="connsiteX375" fmla="*/ 38507 w 3024845"/>
                <a:gd name="connsiteY375" fmla="*/ 398004 h 840941"/>
                <a:gd name="connsiteX376" fmla="*/ 39014 w 3024845"/>
                <a:gd name="connsiteY376" fmla="*/ 399356 h 840941"/>
                <a:gd name="connsiteX377" fmla="*/ 42560 w 3024845"/>
                <a:gd name="connsiteY377" fmla="*/ 408813 h 840941"/>
                <a:gd name="connsiteX378" fmla="*/ 68907 w 3024845"/>
                <a:gd name="connsiteY378" fmla="*/ 410975 h 840941"/>
                <a:gd name="connsiteX379" fmla="*/ 68907 w 3024845"/>
                <a:gd name="connsiteY379" fmla="*/ 287754 h 840941"/>
                <a:gd name="connsiteX380" fmla="*/ 70934 w 3024845"/>
                <a:gd name="connsiteY380" fmla="*/ 287754 h 840941"/>
                <a:gd name="connsiteX381" fmla="*/ 85121 w 3024845"/>
                <a:gd name="connsiteY381" fmla="*/ 287754 h 840941"/>
                <a:gd name="connsiteX382" fmla="*/ 85121 w 3024845"/>
                <a:gd name="connsiteY382" fmla="*/ 151562 h 840941"/>
                <a:gd name="connsiteX383" fmla="*/ 86894 w 3024845"/>
                <a:gd name="connsiteY383" fmla="*/ 151562 h 840941"/>
                <a:gd name="connsiteX384" fmla="*/ 99308 w 3024845"/>
                <a:gd name="connsiteY384" fmla="*/ 151562 h 840941"/>
                <a:gd name="connsiteX385" fmla="*/ 99308 w 3024845"/>
                <a:gd name="connsiteY385" fmla="*/ 36988 h 840941"/>
                <a:gd name="connsiteX0" fmla="*/ 99308 w 3024845"/>
                <a:gd name="connsiteY0" fmla="*/ 0 h 803953"/>
                <a:gd name="connsiteX1" fmla="*/ 220909 w 3024845"/>
                <a:gd name="connsiteY1" fmla="*/ 114574 h 803953"/>
                <a:gd name="connsiteX2" fmla="*/ 223189 w 3024845"/>
                <a:gd name="connsiteY2" fmla="*/ 114574 h 803953"/>
                <a:gd name="connsiteX3" fmla="*/ 239150 w 3024845"/>
                <a:gd name="connsiteY3" fmla="*/ 114574 h 803953"/>
                <a:gd name="connsiteX4" fmla="*/ 239150 w 3024845"/>
                <a:gd name="connsiteY4" fmla="*/ 255089 h 803953"/>
                <a:gd name="connsiteX5" fmla="*/ 240670 w 3024845"/>
                <a:gd name="connsiteY5" fmla="*/ 254819 h 803953"/>
                <a:gd name="connsiteX6" fmla="*/ 251310 w 3024845"/>
                <a:gd name="connsiteY6" fmla="*/ 252928 h 803953"/>
                <a:gd name="connsiteX7" fmla="*/ 249283 w 3024845"/>
                <a:gd name="connsiteY7" fmla="*/ 341560 h 803953"/>
                <a:gd name="connsiteX8" fmla="*/ 250803 w 3024845"/>
                <a:gd name="connsiteY8" fmla="*/ 341831 h 803953"/>
                <a:gd name="connsiteX9" fmla="*/ 261443 w 3024845"/>
                <a:gd name="connsiteY9" fmla="*/ 343722 h 803953"/>
                <a:gd name="connsiteX10" fmla="*/ 261696 w 3024845"/>
                <a:gd name="connsiteY10" fmla="*/ 344533 h 803953"/>
                <a:gd name="connsiteX11" fmla="*/ 263470 w 3024845"/>
                <a:gd name="connsiteY11" fmla="*/ 350208 h 803953"/>
                <a:gd name="connsiteX12" fmla="*/ 264230 w 3024845"/>
                <a:gd name="connsiteY12" fmla="*/ 347776 h 803953"/>
                <a:gd name="connsiteX13" fmla="*/ 269550 w 3024845"/>
                <a:gd name="connsiteY13" fmla="*/ 330752 h 803953"/>
                <a:gd name="connsiteX14" fmla="*/ 271323 w 3024845"/>
                <a:gd name="connsiteY14" fmla="*/ 330752 h 803953"/>
                <a:gd name="connsiteX15" fmla="*/ 283737 w 3024845"/>
                <a:gd name="connsiteY15" fmla="*/ 330752 h 803953"/>
                <a:gd name="connsiteX16" fmla="*/ 283737 w 3024845"/>
                <a:gd name="connsiteY16" fmla="*/ 363178 h 803953"/>
                <a:gd name="connsiteX17" fmla="*/ 284750 w 3024845"/>
                <a:gd name="connsiteY17" fmla="*/ 363719 h 803953"/>
                <a:gd name="connsiteX18" fmla="*/ 291844 w 3024845"/>
                <a:gd name="connsiteY18" fmla="*/ 367502 h 803953"/>
                <a:gd name="connsiteX19" fmla="*/ 291844 w 3024845"/>
                <a:gd name="connsiteY19" fmla="*/ 368853 h 803953"/>
                <a:gd name="connsiteX20" fmla="*/ 291844 w 3024845"/>
                <a:gd name="connsiteY20" fmla="*/ 378311 h 803953"/>
                <a:gd name="connsiteX21" fmla="*/ 336431 w 3024845"/>
                <a:gd name="connsiteY21" fmla="*/ 378311 h 803953"/>
                <a:gd name="connsiteX22" fmla="*/ 336431 w 3024845"/>
                <a:gd name="connsiteY22" fmla="*/ 379392 h 803953"/>
                <a:gd name="connsiteX23" fmla="*/ 336431 w 3024845"/>
                <a:gd name="connsiteY23" fmla="*/ 386958 h 803953"/>
                <a:gd name="connsiteX24" fmla="*/ 338457 w 3024845"/>
                <a:gd name="connsiteY24" fmla="*/ 386958 h 803953"/>
                <a:gd name="connsiteX25" fmla="*/ 352644 w 3024845"/>
                <a:gd name="connsiteY25" fmla="*/ 386958 h 803953"/>
                <a:gd name="connsiteX26" fmla="*/ 352644 w 3024845"/>
                <a:gd name="connsiteY26" fmla="*/ 356693 h 803953"/>
                <a:gd name="connsiteX27" fmla="*/ 397231 w 3024845"/>
                <a:gd name="connsiteY27" fmla="*/ 356693 h 803953"/>
                <a:gd name="connsiteX28" fmla="*/ 397231 w 3024845"/>
                <a:gd name="connsiteY28" fmla="*/ 355342 h 803953"/>
                <a:gd name="connsiteX29" fmla="*/ 397231 w 3024845"/>
                <a:gd name="connsiteY29" fmla="*/ 345884 h 803953"/>
                <a:gd name="connsiteX30" fmla="*/ 398245 w 3024845"/>
                <a:gd name="connsiteY30" fmla="*/ 345884 h 803953"/>
                <a:gd name="connsiteX31" fmla="*/ 405338 w 3024845"/>
                <a:gd name="connsiteY31" fmla="*/ 345884 h 803953"/>
                <a:gd name="connsiteX32" fmla="*/ 405338 w 3024845"/>
                <a:gd name="connsiteY32" fmla="*/ 343993 h 803953"/>
                <a:gd name="connsiteX33" fmla="*/ 405338 w 3024845"/>
                <a:gd name="connsiteY33" fmla="*/ 330752 h 803953"/>
                <a:gd name="connsiteX34" fmla="*/ 406098 w 3024845"/>
                <a:gd name="connsiteY34" fmla="*/ 330752 h 803953"/>
                <a:gd name="connsiteX35" fmla="*/ 411418 w 3024845"/>
                <a:gd name="connsiteY35" fmla="*/ 330752 h 803953"/>
                <a:gd name="connsiteX36" fmla="*/ 411418 w 3024845"/>
                <a:gd name="connsiteY36" fmla="*/ 329671 h 803953"/>
                <a:gd name="connsiteX37" fmla="*/ 411418 w 3024845"/>
                <a:gd name="connsiteY37" fmla="*/ 322104 h 803953"/>
                <a:gd name="connsiteX38" fmla="*/ 413445 w 3024845"/>
                <a:gd name="connsiteY38" fmla="*/ 322104 h 803953"/>
                <a:gd name="connsiteX39" fmla="*/ 427632 w 3024845"/>
                <a:gd name="connsiteY39" fmla="*/ 322104 h 803953"/>
                <a:gd name="connsiteX40" fmla="*/ 427632 w 3024845"/>
                <a:gd name="connsiteY40" fmla="*/ 323185 h 803953"/>
                <a:gd name="connsiteX41" fmla="*/ 427632 w 3024845"/>
                <a:gd name="connsiteY41" fmla="*/ 330752 h 803953"/>
                <a:gd name="connsiteX42" fmla="*/ 449925 w 3024845"/>
                <a:gd name="connsiteY42" fmla="*/ 330752 h 803953"/>
                <a:gd name="connsiteX43" fmla="*/ 449925 w 3024845"/>
                <a:gd name="connsiteY43" fmla="*/ 328860 h 803953"/>
                <a:gd name="connsiteX44" fmla="*/ 449925 w 3024845"/>
                <a:gd name="connsiteY44" fmla="*/ 315619 h 803953"/>
                <a:gd name="connsiteX45" fmla="*/ 451699 w 3024845"/>
                <a:gd name="connsiteY45" fmla="*/ 315619 h 803953"/>
                <a:gd name="connsiteX46" fmla="*/ 464112 w 3024845"/>
                <a:gd name="connsiteY46" fmla="*/ 315619 h 803953"/>
                <a:gd name="connsiteX47" fmla="*/ 464112 w 3024845"/>
                <a:gd name="connsiteY47" fmla="*/ 339399 h 803953"/>
                <a:gd name="connsiteX48" fmla="*/ 465126 w 3024845"/>
                <a:gd name="connsiteY48" fmla="*/ 339399 h 803953"/>
                <a:gd name="connsiteX49" fmla="*/ 472219 w 3024845"/>
                <a:gd name="connsiteY49" fmla="*/ 339399 h 803953"/>
                <a:gd name="connsiteX50" fmla="*/ 472219 w 3024845"/>
                <a:gd name="connsiteY50" fmla="*/ 338318 h 803953"/>
                <a:gd name="connsiteX51" fmla="*/ 472219 w 3024845"/>
                <a:gd name="connsiteY51" fmla="*/ 330752 h 803953"/>
                <a:gd name="connsiteX52" fmla="*/ 473992 w 3024845"/>
                <a:gd name="connsiteY52" fmla="*/ 330752 h 803953"/>
                <a:gd name="connsiteX53" fmla="*/ 486406 w 3024845"/>
                <a:gd name="connsiteY53" fmla="*/ 330752 h 803953"/>
                <a:gd name="connsiteX54" fmla="*/ 486406 w 3024845"/>
                <a:gd name="connsiteY54" fmla="*/ 356693 h 803953"/>
                <a:gd name="connsiteX55" fmla="*/ 488433 w 3024845"/>
                <a:gd name="connsiteY55" fmla="*/ 356693 h 803953"/>
                <a:gd name="connsiteX56" fmla="*/ 502619 w 3024845"/>
                <a:gd name="connsiteY56" fmla="*/ 356693 h 803953"/>
                <a:gd name="connsiteX57" fmla="*/ 502619 w 3024845"/>
                <a:gd name="connsiteY57" fmla="*/ 358314 h 803953"/>
                <a:gd name="connsiteX58" fmla="*/ 502619 w 3024845"/>
                <a:gd name="connsiteY58" fmla="*/ 369664 h 803953"/>
                <a:gd name="connsiteX59" fmla="*/ 503379 w 3024845"/>
                <a:gd name="connsiteY59" fmla="*/ 369664 h 803953"/>
                <a:gd name="connsiteX60" fmla="*/ 508700 w 3024845"/>
                <a:gd name="connsiteY60" fmla="*/ 369664 h 803953"/>
                <a:gd name="connsiteX61" fmla="*/ 508700 w 3024845"/>
                <a:gd name="connsiteY61" fmla="*/ 368853 h 803953"/>
                <a:gd name="connsiteX62" fmla="*/ 508700 w 3024845"/>
                <a:gd name="connsiteY62" fmla="*/ 363178 h 803953"/>
                <a:gd name="connsiteX63" fmla="*/ 539100 w 3024845"/>
                <a:gd name="connsiteY63" fmla="*/ 363178 h 803953"/>
                <a:gd name="connsiteX64" fmla="*/ 539100 w 3024845"/>
                <a:gd name="connsiteY64" fmla="*/ 386958 h 803953"/>
                <a:gd name="connsiteX65" fmla="*/ 540113 w 3024845"/>
                <a:gd name="connsiteY65" fmla="*/ 386958 h 803953"/>
                <a:gd name="connsiteX66" fmla="*/ 547207 w 3024845"/>
                <a:gd name="connsiteY66" fmla="*/ 386958 h 803953"/>
                <a:gd name="connsiteX67" fmla="*/ 547207 w 3024845"/>
                <a:gd name="connsiteY67" fmla="*/ 388039 h 803953"/>
                <a:gd name="connsiteX68" fmla="*/ 547207 w 3024845"/>
                <a:gd name="connsiteY68" fmla="*/ 395605 h 803953"/>
                <a:gd name="connsiteX69" fmla="*/ 547967 w 3024845"/>
                <a:gd name="connsiteY69" fmla="*/ 395605 h 803953"/>
                <a:gd name="connsiteX70" fmla="*/ 553287 w 3024845"/>
                <a:gd name="connsiteY70" fmla="*/ 395605 h 803953"/>
                <a:gd name="connsiteX71" fmla="*/ 553287 w 3024845"/>
                <a:gd name="connsiteY71" fmla="*/ 393443 h 803953"/>
                <a:gd name="connsiteX72" fmla="*/ 553287 w 3024845"/>
                <a:gd name="connsiteY72" fmla="*/ 378311 h 803953"/>
                <a:gd name="connsiteX73" fmla="*/ 554300 w 3024845"/>
                <a:gd name="connsiteY73" fmla="*/ 378311 h 803953"/>
                <a:gd name="connsiteX74" fmla="*/ 561394 w 3024845"/>
                <a:gd name="connsiteY74" fmla="*/ 378311 h 803953"/>
                <a:gd name="connsiteX75" fmla="*/ 561394 w 3024845"/>
                <a:gd name="connsiteY75" fmla="*/ 379392 h 803953"/>
                <a:gd name="connsiteX76" fmla="*/ 561394 w 3024845"/>
                <a:gd name="connsiteY76" fmla="*/ 386958 h 803953"/>
                <a:gd name="connsiteX77" fmla="*/ 566714 w 3024845"/>
                <a:gd name="connsiteY77" fmla="*/ 384965 h 803953"/>
                <a:gd name="connsiteX78" fmla="*/ 567474 w 3024845"/>
                <a:gd name="connsiteY78" fmla="*/ 383985 h 803953"/>
                <a:gd name="connsiteX79" fmla="*/ 567474 w 3024845"/>
                <a:gd name="connsiteY79" fmla="*/ 378311 h 803953"/>
                <a:gd name="connsiteX80" fmla="*/ 605981 w 3024845"/>
                <a:gd name="connsiteY80" fmla="*/ 378311 h 803953"/>
                <a:gd name="connsiteX81" fmla="*/ 605981 w 3024845"/>
                <a:gd name="connsiteY81" fmla="*/ 402090 h 803953"/>
                <a:gd name="connsiteX82" fmla="*/ 608007 w 3024845"/>
                <a:gd name="connsiteY82" fmla="*/ 402090 h 803953"/>
                <a:gd name="connsiteX83" fmla="*/ 622194 w 3024845"/>
                <a:gd name="connsiteY83" fmla="*/ 402090 h 803953"/>
                <a:gd name="connsiteX84" fmla="*/ 622194 w 3024845"/>
                <a:gd name="connsiteY84" fmla="*/ 403171 h 803953"/>
                <a:gd name="connsiteX85" fmla="*/ 622194 w 3024845"/>
                <a:gd name="connsiteY85" fmla="*/ 410737 h 803953"/>
                <a:gd name="connsiteX86" fmla="*/ 623968 w 3024845"/>
                <a:gd name="connsiteY86" fmla="*/ 410737 h 803953"/>
                <a:gd name="connsiteX87" fmla="*/ 636381 w 3024845"/>
                <a:gd name="connsiteY87" fmla="*/ 410737 h 803953"/>
                <a:gd name="connsiteX88" fmla="*/ 636381 w 3024845"/>
                <a:gd name="connsiteY88" fmla="*/ 386958 h 803953"/>
                <a:gd name="connsiteX89" fmla="*/ 637394 w 3024845"/>
                <a:gd name="connsiteY89" fmla="*/ 386958 h 803953"/>
                <a:gd name="connsiteX90" fmla="*/ 644488 w 3024845"/>
                <a:gd name="connsiteY90" fmla="*/ 386958 h 803953"/>
                <a:gd name="connsiteX91" fmla="*/ 644488 w 3024845"/>
                <a:gd name="connsiteY91" fmla="*/ 354531 h 803953"/>
                <a:gd name="connsiteX92" fmla="*/ 645501 w 3024845"/>
                <a:gd name="connsiteY92" fmla="*/ 354531 h 803953"/>
                <a:gd name="connsiteX93" fmla="*/ 652595 w 3024845"/>
                <a:gd name="connsiteY93" fmla="*/ 354531 h 803953"/>
                <a:gd name="connsiteX94" fmla="*/ 652595 w 3024845"/>
                <a:gd name="connsiteY94" fmla="*/ 352640 h 803953"/>
                <a:gd name="connsiteX95" fmla="*/ 652595 w 3024845"/>
                <a:gd name="connsiteY95" fmla="*/ 339399 h 803953"/>
                <a:gd name="connsiteX96" fmla="*/ 651328 w 3024845"/>
                <a:gd name="connsiteY96" fmla="*/ 337777 h 803953"/>
                <a:gd name="connsiteX97" fmla="*/ 656648 w 3024845"/>
                <a:gd name="connsiteY97" fmla="*/ 326428 h 803953"/>
                <a:gd name="connsiteX98" fmla="*/ 664755 w 3024845"/>
                <a:gd name="connsiteY98" fmla="*/ 354531 h 803953"/>
                <a:gd name="connsiteX99" fmla="*/ 665515 w 3024845"/>
                <a:gd name="connsiteY99" fmla="*/ 354531 h 803953"/>
                <a:gd name="connsiteX100" fmla="*/ 670835 w 3024845"/>
                <a:gd name="connsiteY100" fmla="*/ 354531 h 803953"/>
                <a:gd name="connsiteX101" fmla="*/ 670835 w 3024845"/>
                <a:gd name="connsiteY101" fmla="*/ 248604 h 803953"/>
                <a:gd name="connsiteX102" fmla="*/ 672355 w 3024845"/>
                <a:gd name="connsiteY102" fmla="*/ 248604 h 803953"/>
                <a:gd name="connsiteX103" fmla="*/ 682995 w 3024845"/>
                <a:gd name="connsiteY103" fmla="*/ 248604 h 803953"/>
                <a:gd name="connsiteX104" fmla="*/ 682995 w 3024845"/>
                <a:gd name="connsiteY104" fmla="*/ 201045 h 803953"/>
                <a:gd name="connsiteX105" fmla="*/ 709342 w 3024845"/>
                <a:gd name="connsiteY105" fmla="*/ 201045 h 803953"/>
                <a:gd name="connsiteX106" fmla="*/ 709342 w 3024845"/>
                <a:gd name="connsiteY106" fmla="*/ 179427 h 803953"/>
                <a:gd name="connsiteX107" fmla="*/ 743796 w 3024845"/>
                <a:gd name="connsiteY107" fmla="*/ 179427 h 803953"/>
                <a:gd name="connsiteX108" fmla="*/ 743796 w 3024845"/>
                <a:gd name="connsiteY108" fmla="*/ 181859 h 803953"/>
                <a:gd name="connsiteX109" fmla="*/ 743796 w 3024845"/>
                <a:gd name="connsiteY109" fmla="*/ 198883 h 803953"/>
                <a:gd name="connsiteX110" fmla="*/ 746076 w 3024845"/>
                <a:gd name="connsiteY110" fmla="*/ 198883 h 803953"/>
                <a:gd name="connsiteX111" fmla="*/ 762036 w 3024845"/>
                <a:gd name="connsiteY111" fmla="*/ 198883 h 803953"/>
                <a:gd name="connsiteX112" fmla="*/ 762036 w 3024845"/>
                <a:gd name="connsiteY112" fmla="*/ 246442 h 803953"/>
                <a:gd name="connsiteX113" fmla="*/ 763049 w 3024845"/>
                <a:gd name="connsiteY113" fmla="*/ 246442 h 803953"/>
                <a:gd name="connsiteX114" fmla="*/ 770143 w 3024845"/>
                <a:gd name="connsiteY114" fmla="*/ 246442 h 803953"/>
                <a:gd name="connsiteX115" fmla="*/ 784330 w 3024845"/>
                <a:gd name="connsiteY115" fmla="*/ 250766 h 803953"/>
                <a:gd name="connsiteX116" fmla="*/ 784330 w 3024845"/>
                <a:gd name="connsiteY116" fmla="*/ 289678 h 803953"/>
                <a:gd name="connsiteX117" fmla="*/ 785343 w 3024845"/>
                <a:gd name="connsiteY117" fmla="*/ 289678 h 803953"/>
                <a:gd name="connsiteX118" fmla="*/ 792436 w 3024845"/>
                <a:gd name="connsiteY118" fmla="*/ 289678 h 803953"/>
                <a:gd name="connsiteX119" fmla="*/ 792436 w 3024845"/>
                <a:gd name="connsiteY119" fmla="*/ 291299 h 803953"/>
                <a:gd name="connsiteX120" fmla="*/ 792436 w 3024845"/>
                <a:gd name="connsiteY120" fmla="*/ 302648 h 803953"/>
                <a:gd name="connsiteX121" fmla="*/ 794463 w 3024845"/>
                <a:gd name="connsiteY121" fmla="*/ 302648 h 803953"/>
                <a:gd name="connsiteX122" fmla="*/ 808650 w 3024845"/>
                <a:gd name="connsiteY122" fmla="*/ 302648 h 803953"/>
                <a:gd name="connsiteX123" fmla="*/ 814730 w 3024845"/>
                <a:gd name="connsiteY123" fmla="*/ 309134 h 803953"/>
                <a:gd name="connsiteX124" fmla="*/ 814730 w 3024845"/>
                <a:gd name="connsiteY124" fmla="*/ 330752 h 803953"/>
                <a:gd name="connsiteX125" fmla="*/ 817010 w 3024845"/>
                <a:gd name="connsiteY125" fmla="*/ 330752 h 803953"/>
                <a:gd name="connsiteX126" fmla="*/ 832970 w 3024845"/>
                <a:gd name="connsiteY126" fmla="*/ 330752 h 803953"/>
                <a:gd name="connsiteX127" fmla="*/ 832970 w 3024845"/>
                <a:gd name="connsiteY127" fmla="*/ 331832 h 803953"/>
                <a:gd name="connsiteX128" fmla="*/ 832970 w 3024845"/>
                <a:gd name="connsiteY128" fmla="*/ 339399 h 803953"/>
                <a:gd name="connsiteX129" fmla="*/ 834237 w 3024845"/>
                <a:gd name="connsiteY129" fmla="*/ 339399 h 803953"/>
                <a:gd name="connsiteX130" fmla="*/ 843104 w 3024845"/>
                <a:gd name="connsiteY130" fmla="*/ 339399 h 803953"/>
                <a:gd name="connsiteX131" fmla="*/ 843104 w 3024845"/>
                <a:gd name="connsiteY131" fmla="*/ 341560 h 803953"/>
                <a:gd name="connsiteX132" fmla="*/ 843104 w 3024845"/>
                <a:gd name="connsiteY132" fmla="*/ 356693 h 803953"/>
                <a:gd name="connsiteX133" fmla="*/ 847157 w 3024845"/>
                <a:gd name="connsiteY133" fmla="*/ 354801 h 803953"/>
                <a:gd name="connsiteX134" fmla="*/ 847157 w 3024845"/>
                <a:gd name="connsiteY134" fmla="*/ 341560 h 803953"/>
                <a:gd name="connsiteX135" fmla="*/ 848170 w 3024845"/>
                <a:gd name="connsiteY135" fmla="*/ 341560 h 803953"/>
                <a:gd name="connsiteX136" fmla="*/ 855264 w 3024845"/>
                <a:gd name="connsiteY136" fmla="*/ 341560 h 803953"/>
                <a:gd name="connsiteX137" fmla="*/ 855264 w 3024845"/>
                <a:gd name="connsiteY137" fmla="*/ 343182 h 803953"/>
                <a:gd name="connsiteX138" fmla="*/ 855264 w 3024845"/>
                <a:gd name="connsiteY138" fmla="*/ 354531 h 803953"/>
                <a:gd name="connsiteX139" fmla="*/ 856024 w 3024845"/>
                <a:gd name="connsiteY139" fmla="*/ 354531 h 803953"/>
                <a:gd name="connsiteX140" fmla="*/ 861344 w 3024845"/>
                <a:gd name="connsiteY140" fmla="*/ 354531 h 803953"/>
                <a:gd name="connsiteX141" fmla="*/ 909984 w 3024845"/>
                <a:gd name="connsiteY141" fmla="*/ 350208 h 803953"/>
                <a:gd name="connsiteX142" fmla="*/ 909984 w 3024845"/>
                <a:gd name="connsiteY142" fmla="*/ 351559 h 803953"/>
                <a:gd name="connsiteX143" fmla="*/ 909984 w 3024845"/>
                <a:gd name="connsiteY143" fmla="*/ 361016 h 803953"/>
                <a:gd name="connsiteX144" fmla="*/ 910744 w 3024845"/>
                <a:gd name="connsiteY144" fmla="*/ 361016 h 803953"/>
                <a:gd name="connsiteX145" fmla="*/ 916065 w 3024845"/>
                <a:gd name="connsiteY145" fmla="*/ 361016 h 803953"/>
                <a:gd name="connsiteX146" fmla="*/ 916065 w 3024845"/>
                <a:gd name="connsiteY146" fmla="*/ 363178 h 803953"/>
                <a:gd name="connsiteX147" fmla="*/ 916065 w 3024845"/>
                <a:gd name="connsiteY147" fmla="*/ 378311 h 803953"/>
                <a:gd name="connsiteX148" fmla="*/ 918091 w 3024845"/>
                <a:gd name="connsiteY148" fmla="*/ 376960 h 803953"/>
                <a:gd name="connsiteX149" fmla="*/ 932278 w 3024845"/>
                <a:gd name="connsiteY149" fmla="*/ 367502 h 803953"/>
                <a:gd name="connsiteX150" fmla="*/ 938358 w 3024845"/>
                <a:gd name="connsiteY150" fmla="*/ 326428 h 803953"/>
                <a:gd name="connsiteX151" fmla="*/ 939118 w 3024845"/>
                <a:gd name="connsiteY151" fmla="*/ 326158 h 803953"/>
                <a:gd name="connsiteX152" fmla="*/ 944438 w 3024845"/>
                <a:gd name="connsiteY152" fmla="*/ 324266 h 803953"/>
                <a:gd name="connsiteX153" fmla="*/ 946465 w 3024845"/>
                <a:gd name="connsiteY153" fmla="*/ 255089 h 803953"/>
                <a:gd name="connsiteX154" fmla="*/ 948492 w 3024845"/>
                <a:gd name="connsiteY154" fmla="*/ 324266 h 803953"/>
                <a:gd name="connsiteX155" fmla="*/ 949252 w 3024845"/>
                <a:gd name="connsiteY155" fmla="*/ 324536 h 803953"/>
                <a:gd name="connsiteX156" fmla="*/ 954572 w 3024845"/>
                <a:gd name="connsiteY156" fmla="*/ 326428 h 803953"/>
                <a:gd name="connsiteX157" fmla="*/ 954572 w 3024845"/>
                <a:gd name="connsiteY157" fmla="*/ 239957 h 803953"/>
                <a:gd name="connsiteX158" fmla="*/ 958625 w 3024845"/>
                <a:gd name="connsiteY158" fmla="*/ 207530 h 803953"/>
                <a:gd name="connsiteX159" fmla="*/ 997132 w 3024845"/>
                <a:gd name="connsiteY159" fmla="*/ 207530 h 803953"/>
                <a:gd name="connsiteX160" fmla="*/ 997132 w 3024845"/>
                <a:gd name="connsiteY160" fmla="*/ 239957 h 803953"/>
                <a:gd name="connsiteX161" fmla="*/ 997892 w 3024845"/>
                <a:gd name="connsiteY161" fmla="*/ 239957 h 803953"/>
                <a:gd name="connsiteX162" fmla="*/ 1003212 w 3024845"/>
                <a:gd name="connsiteY162" fmla="*/ 239957 h 803953"/>
                <a:gd name="connsiteX163" fmla="*/ 1003212 w 3024845"/>
                <a:gd name="connsiteY163" fmla="*/ 157809 h 803953"/>
                <a:gd name="connsiteX164" fmla="*/ 1004986 w 3024845"/>
                <a:gd name="connsiteY164" fmla="*/ 157809 h 803953"/>
                <a:gd name="connsiteX165" fmla="*/ 1017399 w 3024845"/>
                <a:gd name="connsiteY165" fmla="*/ 157809 h 803953"/>
                <a:gd name="connsiteX166" fmla="*/ 1017399 w 3024845"/>
                <a:gd name="connsiteY166" fmla="*/ 155918 h 803953"/>
                <a:gd name="connsiteX167" fmla="*/ 1017399 w 3024845"/>
                <a:gd name="connsiteY167" fmla="*/ 142677 h 803953"/>
                <a:gd name="connsiteX168" fmla="*/ 1039693 w 3024845"/>
                <a:gd name="connsiteY168" fmla="*/ 142677 h 803953"/>
                <a:gd name="connsiteX169" fmla="*/ 1039693 w 3024845"/>
                <a:gd name="connsiteY169" fmla="*/ 141596 h 803953"/>
                <a:gd name="connsiteX170" fmla="*/ 1039693 w 3024845"/>
                <a:gd name="connsiteY170" fmla="*/ 134030 h 803953"/>
                <a:gd name="connsiteX171" fmla="*/ 1041466 w 3024845"/>
                <a:gd name="connsiteY171" fmla="*/ 134030 h 803953"/>
                <a:gd name="connsiteX172" fmla="*/ 1053880 w 3024845"/>
                <a:gd name="connsiteY172" fmla="*/ 134030 h 803953"/>
                <a:gd name="connsiteX173" fmla="*/ 1053880 w 3024845"/>
                <a:gd name="connsiteY173" fmla="*/ 135111 h 803953"/>
                <a:gd name="connsiteX174" fmla="*/ 1053880 w 3024845"/>
                <a:gd name="connsiteY174" fmla="*/ 142677 h 803953"/>
                <a:gd name="connsiteX175" fmla="*/ 1054640 w 3024845"/>
                <a:gd name="connsiteY175" fmla="*/ 142677 h 803953"/>
                <a:gd name="connsiteX176" fmla="*/ 1059960 w 3024845"/>
                <a:gd name="connsiteY176" fmla="*/ 142677 h 803953"/>
                <a:gd name="connsiteX177" fmla="*/ 1070093 w 3024845"/>
                <a:gd name="connsiteY177" fmla="*/ 138353 h 803953"/>
                <a:gd name="connsiteX178" fmla="*/ 1074146 w 3024845"/>
                <a:gd name="connsiteY178" fmla="*/ 141596 h 803953"/>
                <a:gd name="connsiteX179" fmla="*/ 1074146 w 3024845"/>
                <a:gd name="connsiteY179" fmla="*/ 134030 h 803953"/>
                <a:gd name="connsiteX180" fmla="*/ 1076426 w 3024845"/>
                <a:gd name="connsiteY180" fmla="*/ 134030 h 803953"/>
                <a:gd name="connsiteX181" fmla="*/ 1092387 w 3024845"/>
                <a:gd name="connsiteY181" fmla="*/ 134030 h 803953"/>
                <a:gd name="connsiteX182" fmla="*/ 1092387 w 3024845"/>
                <a:gd name="connsiteY182" fmla="*/ 135111 h 803953"/>
                <a:gd name="connsiteX183" fmla="*/ 1092387 w 3024845"/>
                <a:gd name="connsiteY183" fmla="*/ 142677 h 803953"/>
                <a:gd name="connsiteX184" fmla="*/ 1122787 w 3024845"/>
                <a:gd name="connsiteY184" fmla="*/ 142677 h 803953"/>
                <a:gd name="connsiteX185" fmla="*/ 1122787 w 3024845"/>
                <a:gd name="connsiteY185" fmla="*/ 144298 h 803953"/>
                <a:gd name="connsiteX186" fmla="*/ 1122787 w 3024845"/>
                <a:gd name="connsiteY186" fmla="*/ 155648 h 803953"/>
                <a:gd name="connsiteX187" fmla="*/ 1149134 w 3024845"/>
                <a:gd name="connsiteY187" fmla="*/ 155648 h 803953"/>
                <a:gd name="connsiteX188" fmla="*/ 1149134 w 3024845"/>
                <a:gd name="connsiteY188" fmla="*/ 185912 h 803953"/>
                <a:gd name="connsiteX189" fmla="*/ 1149894 w 3024845"/>
                <a:gd name="connsiteY189" fmla="*/ 185912 h 803953"/>
                <a:gd name="connsiteX190" fmla="*/ 1155214 w 3024845"/>
                <a:gd name="connsiteY190" fmla="*/ 185912 h 803953"/>
                <a:gd name="connsiteX191" fmla="*/ 1155214 w 3024845"/>
                <a:gd name="connsiteY191" fmla="*/ 186993 h 803953"/>
                <a:gd name="connsiteX192" fmla="*/ 1155214 w 3024845"/>
                <a:gd name="connsiteY192" fmla="*/ 194560 h 803953"/>
                <a:gd name="connsiteX193" fmla="*/ 1159268 w 3024845"/>
                <a:gd name="connsiteY193" fmla="*/ 224824 h 803953"/>
                <a:gd name="connsiteX194" fmla="*/ 1160028 w 3024845"/>
                <a:gd name="connsiteY194" fmla="*/ 224824 h 803953"/>
                <a:gd name="connsiteX195" fmla="*/ 1165348 w 3024845"/>
                <a:gd name="connsiteY195" fmla="*/ 224824 h 803953"/>
                <a:gd name="connsiteX196" fmla="*/ 1165348 w 3024845"/>
                <a:gd name="connsiteY196" fmla="*/ 225635 h 803953"/>
                <a:gd name="connsiteX197" fmla="*/ 1165348 w 3024845"/>
                <a:gd name="connsiteY197" fmla="*/ 231310 h 803953"/>
                <a:gd name="connsiteX198" fmla="*/ 1166361 w 3024845"/>
                <a:gd name="connsiteY198" fmla="*/ 231310 h 803953"/>
                <a:gd name="connsiteX199" fmla="*/ 1173454 w 3024845"/>
                <a:gd name="connsiteY199" fmla="*/ 231310 h 803953"/>
                <a:gd name="connsiteX200" fmla="*/ 1173454 w 3024845"/>
                <a:gd name="connsiteY200" fmla="*/ 261575 h 803953"/>
                <a:gd name="connsiteX201" fmla="*/ 1175481 w 3024845"/>
                <a:gd name="connsiteY201" fmla="*/ 261575 h 803953"/>
                <a:gd name="connsiteX202" fmla="*/ 1189668 w 3024845"/>
                <a:gd name="connsiteY202" fmla="*/ 261575 h 803953"/>
                <a:gd name="connsiteX203" fmla="*/ 1189668 w 3024845"/>
                <a:gd name="connsiteY203" fmla="*/ 285354 h 803953"/>
                <a:gd name="connsiteX204" fmla="*/ 1191695 w 3024845"/>
                <a:gd name="connsiteY204" fmla="*/ 286975 h 803953"/>
                <a:gd name="connsiteX205" fmla="*/ 1191695 w 3024845"/>
                <a:gd name="connsiteY205" fmla="*/ 298325 h 803953"/>
                <a:gd name="connsiteX206" fmla="*/ 1192455 w 3024845"/>
                <a:gd name="connsiteY206" fmla="*/ 298325 h 803953"/>
                <a:gd name="connsiteX207" fmla="*/ 1197775 w 3024845"/>
                <a:gd name="connsiteY207" fmla="*/ 298325 h 803953"/>
                <a:gd name="connsiteX208" fmla="*/ 1197775 w 3024845"/>
                <a:gd name="connsiteY208" fmla="*/ 322104 h 803953"/>
                <a:gd name="connsiteX209" fmla="*/ 1199041 w 3024845"/>
                <a:gd name="connsiteY209" fmla="*/ 322104 h 803953"/>
                <a:gd name="connsiteX210" fmla="*/ 1207908 w 3024845"/>
                <a:gd name="connsiteY210" fmla="*/ 322104 h 803953"/>
                <a:gd name="connsiteX211" fmla="*/ 1209935 w 3024845"/>
                <a:gd name="connsiteY211" fmla="*/ 326158 h 803953"/>
                <a:gd name="connsiteX212" fmla="*/ 1209935 w 3024845"/>
                <a:gd name="connsiteY212" fmla="*/ 339399 h 803953"/>
                <a:gd name="connsiteX213" fmla="*/ 1211455 w 3024845"/>
                <a:gd name="connsiteY213" fmla="*/ 337507 h 803953"/>
                <a:gd name="connsiteX214" fmla="*/ 1222095 w 3024845"/>
                <a:gd name="connsiteY214" fmla="*/ 324266 h 803953"/>
                <a:gd name="connsiteX215" fmla="*/ 1250469 w 3024845"/>
                <a:gd name="connsiteY215" fmla="*/ 324266 h 803953"/>
                <a:gd name="connsiteX216" fmla="*/ 1250469 w 3024845"/>
                <a:gd name="connsiteY216" fmla="*/ 410737 h 803953"/>
                <a:gd name="connsiteX217" fmla="*/ 1251229 w 3024845"/>
                <a:gd name="connsiteY217" fmla="*/ 410737 h 803953"/>
                <a:gd name="connsiteX218" fmla="*/ 1256549 w 3024845"/>
                <a:gd name="connsiteY218" fmla="*/ 410737 h 803953"/>
                <a:gd name="connsiteX219" fmla="*/ 1257309 w 3024845"/>
                <a:gd name="connsiteY219" fmla="*/ 409386 h 803953"/>
                <a:gd name="connsiteX220" fmla="*/ 1262629 w 3024845"/>
                <a:gd name="connsiteY220" fmla="*/ 399928 h 803953"/>
                <a:gd name="connsiteX221" fmla="*/ 1262629 w 3024845"/>
                <a:gd name="connsiteY221" fmla="*/ 401820 h 803953"/>
                <a:gd name="connsiteX222" fmla="*/ 1262629 w 3024845"/>
                <a:gd name="connsiteY222" fmla="*/ 415061 h 803953"/>
                <a:gd name="connsiteX223" fmla="*/ 1266682 w 3024845"/>
                <a:gd name="connsiteY223" fmla="*/ 369664 h 803953"/>
                <a:gd name="connsiteX224" fmla="*/ 1267442 w 3024845"/>
                <a:gd name="connsiteY224" fmla="*/ 369664 h 803953"/>
                <a:gd name="connsiteX225" fmla="*/ 1272762 w 3024845"/>
                <a:gd name="connsiteY225" fmla="*/ 369664 h 803953"/>
                <a:gd name="connsiteX226" fmla="*/ 1272762 w 3024845"/>
                <a:gd name="connsiteY226" fmla="*/ 304810 h 803953"/>
                <a:gd name="connsiteX227" fmla="*/ 1273776 w 3024845"/>
                <a:gd name="connsiteY227" fmla="*/ 304810 h 803953"/>
                <a:gd name="connsiteX228" fmla="*/ 1280869 w 3024845"/>
                <a:gd name="connsiteY228" fmla="*/ 304810 h 803953"/>
                <a:gd name="connsiteX229" fmla="*/ 1293029 w 3024845"/>
                <a:gd name="connsiteY229" fmla="*/ 261575 h 803953"/>
                <a:gd name="connsiteX230" fmla="*/ 1294296 w 3024845"/>
                <a:gd name="connsiteY230" fmla="*/ 261575 h 803953"/>
                <a:gd name="connsiteX231" fmla="*/ 1303163 w 3024845"/>
                <a:gd name="connsiteY231" fmla="*/ 261575 h 803953"/>
                <a:gd name="connsiteX232" fmla="*/ 1313296 w 3024845"/>
                <a:gd name="connsiteY232" fmla="*/ 304810 h 803953"/>
                <a:gd name="connsiteX233" fmla="*/ 1314309 w 3024845"/>
                <a:gd name="connsiteY233" fmla="*/ 304810 h 803953"/>
                <a:gd name="connsiteX234" fmla="*/ 1321403 w 3024845"/>
                <a:gd name="connsiteY234" fmla="*/ 304810 h 803953"/>
                <a:gd name="connsiteX235" fmla="*/ 1321403 w 3024845"/>
                <a:gd name="connsiteY235" fmla="*/ 343722 h 803953"/>
                <a:gd name="connsiteX236" fmla="*/ 1323176 w 3024845"/>
                <a:gd name="connsiteY236" fmla="*/ 343722 h 803953"/>
                <a:gd name="connsiteX237" fmla="*/ 1335590 w 3024845"/>
                <a:gd name="connsiteY237" fmla="*/ 343722 h 803953"/>
                <a:gd name="connsiteX238" fmla="*/ 1335590 w 3024845"/>
                <a:gd name="connsiteY238" fmla="*/ 345884 h 803953"/>
                <a:gd name="connsiteX239" fmla="*/ 1335590 w 3024845"/>
                <a:gd name="connsiteY239" fmla="*/ 361016 h 803953"/>
                <a:gd name="connsiteX240" fmla="*/ 1339643 w 3024845"/>
                <a:gd name="connsiteY240" fmla="*/ 358855 h 803953"/>
                <a:gd name="connsiteX241" fmla="*/ 1339643 w 3024845"/>
                <a:gd name="connsiteY241" fmla="*/ 343722 h 803953"/>
                <a:gd name="connsiteX242" fmla="*/ 1341163 w 3024845"/>
                <a:gd name="connsiteY242" fmla="*/ 343722 h 803953"/>
                <a:gd name="connsiteX243" fmla="*/ 1351803 w 3024845"/>
                <a:gd name="connsiteY243" fmla="*/ 343722 h 803953"/>
                <a:gd name="connsiteX244" fmla="*/ 1351803 w 3024845"/>
                <a:gd name="connsiteY244" fmla="*/ 345343 h 803953"/>
                <a:gd name="connsiteX245" fmla="*/ 1351803 w 3024845"/>
                <a:gd name="connsiteY245" fmla="*/ 356693 h 803953"/>
                <a:gd name="connsiteX246" fmla="*/ 1382204 w 3024845"/>
                <a:gd name="connsiteY246" fmla="*/ 356693 h 803953"/>
                <a:gd name="connsiteX247" fmla="*/ 1382204 w 3024845"/>
                <a:gd name="connsiteY247" fmla="*/ 319943 h 803953"/>
                <a:gd name="connsiteX248" fmla="*/ 1383470 w 3024845"/>
                <a:gd name="connsiteY248" fmla="*/ 319943 h 803953"/>
                <a:gd name="connsiteX249" fmla="*/ 1392337 w 3024845"/>
                <a:gd name="connsiteY249" fmla="*/ 319943 h 803953"/>
                <a:gd name="connsiteX250" fmla="*/ 1392337 w 3024845"/>
                <a:gd name="connsiteY250" fmla="*/ 341560 h 803953"/>
                <a:gd name="connsiteX251" fmla="*/ 1394364 w 3024845"/>
                <a:gd name="connsiteY251" fmla="*/ 309134 h 803953"/>
                <a:gd name="connsiteX252" fmla="*/ 1416657 w 3024845"/>
                <a:gd name="connsiteY252" fmla="*/ 309134 h 803953"/>
                <a:gd name="connsiteX253" fmla="*/ 1416657 w 3024845"/>
                <a:gd name="connsiteY253" fmla="*/ 307512 h 803953"/>
                <a:gd name="connsiteX254" fmla="*/ 1416657 w 3024845"/>
                <a:gd name="connsiteY254" fmla="*/ 296163 h 803953"/>
                <a:gd name="connsiteX255" fmla="*/ 1417417 w 3024845"/>
                <a:gd name="connsiteY255" fmla="*/ 296163 h 803953"/>
                <a:gd name="connsiteX256" fmla="*/ 1422737 w 3024845"/>
                <a:gd name="connsiteY256" fmla="*/ 296163 h 803953"/>
                <a:gd name="connsiteX257" fmla="*/ 1422737 w 3024845"/>
                <a:gd name="connsiteY257" fmla="*/ 294272 h 803953"/>
                <a:gd name="connsiteX258" fmla="*/ 1422737 w 3024845"/>
                <a:gd name="connsiteY258" fmla="*/ 281031 h 803953"/>
                <a:gd name="connsiteX259" fmla="*/ 1426791 w 3024845"/>
                <a:gd name="connsiteY259" fmla="*/ 287516 h 803953"/>
                <a:gd name="connsiteX260" fmla="*/ 1429071 w 3024845"/>
                <a:gd name="connsiteY260" fmla="*/ 287516 h 803953"/>
                <a:gd name="connsiteX261" fmla="*/ 1445031 w 3024845"/>
                <a:gd name="connsiteY261" fmla="*/ 287516 h 803953"/>
                <a:gd name="connsiteX262" fmla="*/ 1445031 w 3024845"/>
                <a:gd name="connsiteY262" fmla="*/ 286705 h 803953"/>
                <a:gd name="connsiteX263" fmla="*/ 1445031 w 3024845"/>
                <a:gd name="connsiteY263" fmla="*/ 281031 h 803953"/>
                <a:gd name="connsiteX264" fmla="*/ 1445791 w 3024845"/>
                <a:gd name="connsiteY264" fmla="*/ 281031 h 803953"/>
                <a:gd name="connsiteX265" fmla="*/ 1451111 w 3024845"/>
                <a:gd name="connsiteY265" fmla="*/ 281031 h 803953"/>
                <a:gd name="connsiteX266" fmla="*/ 1451111 w 3024845"/>
                <a:gd name="connsiteY266" fmla="*/ 282382 h 803953"/>
                <a:gd name="connsiteX267" fmla="*/ 1451111 w 3024845"/>
                <a:gd name="connsiteY267" fmla="*/ 291840 h 803953"/>
                <a:gd name="connsiteX268" fmla="*/ 1489618 w 3024845"/>
                <a:gd name="connsiteY268" fmla="*/ 291840 h 803953"/>
                <a:gd name="connsiteX269" fmla="*/ 1489618 w 3024845"/>
                <a:gd name="connsiteY269" fmla="*/ 430193 h 803953"/>
                <a:gd name="connsiteX270" fmla="*/ 1491138 w 3024845"/>
                <a:gd name="connsiteY270" fmla="*/ 430193 h 803953"/>
                <a:gd name="connsiteX271" fmla="*/ 1501778 w 3024845"/>
                <a:gd name="connsiteY271" fmla="*/ 430193 h 803953"/>
                <a:gd name="connsiteX272" fmla="*/ 1501778 w 3024845"/>
                <a:gd name="connsiteY272" fmla="*/ 417223 h 803953"/>
                <a:gd name="connsiteX273" fmla="*/ 1505832 w 3024845"/>
                <a:gd name="connsiteY273" fmla="*/ 417223 h 803953"/>
                <a:gd name="connsiteX274" fmla="*/ 1505832 w 3024845"/>
                <a:gd name="connsiteY274" fmla="*/ 430193 h 803953"/>
                <a:gd name="connsiteX275" fmla="*/ 1536232 w 3024845"/>
                <a:gd name="connsiteY275" fmla="*/ 430193 h 803953"/>
                <a:gd name="connsiteX276" fmla="*/ 1536232 w 3024845"/>
                <a:gd name="connsiteY276" fmla="*/ 399928 h 803953"/>
                <a:gd name="connsiteX277" fmla="*/ 1548392 w 3024845"/>
                <a:gd name="connsiteY277" fmla="*/ 399928 h 803953"/>
                <a:gd name="connsiteX278" fmla="*/ 1560552 w 3024845"/>
                <a:gd name="connsiteY278" fmla="*/ 397767 h 803953"/>
                <a:gd name="connsiteX279" fmla="*/ 1564606 w 3024845"/>
                <a:gd name="connsiteY279" fmla="*/ 399928 h 803953"/>
                <a:gd name="connsiteX280" fmla="*/ 1574739 w 3024845"/>
                <a:gd name="connsiteY280" fmla="*/ 399928 h 803953"/>
                <a:gd name="connsiteX281" fmla="*/ 1574739 w 3024845"/>
                <a:gd name="connsiteY281" fmla="*/ 430193 h 803953"/>
                <a:gd name="connsiteX282" fmla="*/ 1582846 w 3024845"/>
                <a:gd name="connsiteY282" fmla="*/ 430193 h 803953"/>
                <a:gd name="connsiteX283" fmla="*/ 1582846 w 3024845"/>
                <a:gd name="connsiteY283" fmla="*/ 447488 h 803953"/>
                <a:gd name="connsiteX284" fmla="*/ 1592182 w 3024845"/>
                <a:gd name="connsiteY284" fmla="*/ 448393 h 803953"/>
                <a:gd name="connsiteX285" fmla="*/ 1605140 w 3024845"/>
                <a:gd name="connsiteY285" fmla="*/ 448393 h 803953"/>
                <a:gd name="connsiteX286" fmla="*/ 1605140 w 3024845"/>
                <a:gd name="connsiteY286" fmla="*/ 432355 h 803953"/>
                <a:gd name="connsiteX287" fmla="*/ 1673096 w 3024845"/>
                <a:gd name="connsiteY287" fmla="*/ 432355 h 803953"/>
                <a:gd name="connsiteX288" fmla="*/ 1673096 w 3024845"/>
                <a:gd name="connsiteY288" fmla="*/ 347102 h 803953"/>
                <a:gd name="connsiteX289" fmla="*/ 1745104 w 3024845"/>
                <a:gd name="connsiteY289" fmla="*/ 347102 h 803953"/>
                <a:gd name="connsiteX290" fmla="*/ 1745104 w 3024845"/>
                <a:gd name="connsiteY290" fmla="*/ 425870 h 803953"/>
                <a:gd name="connsiteX291" fmla="*/ 1747008 w 3024845"/>
                <a:gd name="connsiteY291" fmla="*/ 425870 h 803953"/>
                <a:gd name="connsiteX292" fmla="*/ 1748250 w 3024845"/>
                <a:gd name="connsiteY292" fmla="*/ 448393 h 803953"/>
                <a:gd name="connsiteX293" fmla="*/ 1757926 w 3024845"/>
                <a:gd name="connsiteY293" fmla="*/ 448393 h 803953"/>
                <a:gd name="connsiteX294" fmla="*/ 1759168 w 3024845"/>
                <a:gd name="connsiteY294" fmla="*/ 425870 h 803953"/>
                <a:gd name="connsiteX295" fmla="*/ 1765248 w 3024845"/>
                <a:gd name="connsiteY295" fmla="*/ 425870 h 803953"/>
                <a:gd name="connsiteX296" fmla="*/ 1766490 w 3024845"/>
                <a:gd name="connsiteY296" fmla="*/ 448393 h 803953"/>
                <a:gd name="connsiteX297" fmla="*/ 1817112 w 3024845"/>
                <a:gd name="connsiteY297" fmla="*/ 448393 h 803953"/>
                <a:gd name="connsiteX298" fmla="*/ 1817112 w 3024845"/>
                <a:gd name="connsiteY298" fmla="*/ 285365 h 803953"/>
                <a:gd name="connsiteX299" fmla="*/ 2014439 w 3024845"/>
                <a:gd name="connsiteY299" fmla="*/ 285365 h 803953"/>
                <a:gd name="connsiteX300" fmla="*/ 2014439 w 3024845"/>
                <a:gd name="connsiteY300" fmla="*/ 448393 h 803953"/>
                <a:gd name="connsiteX301" fmla="*/ 2033136 w 3024845"/>
                <a:gd name="connsiteY301" fmla="*/ 448393 h 803953"/>
                <a:gd name="connsiteX302" fmla="*/ 2033136 w 3024845"/>
                <a:gd name="connsiteY302" fmla="*/ 365700 h 803953"/>
                <a:gd name="connsiteX303" fmla="*/ 2128256 w 3024845"/>
                <a:gd name="connsiteY303" fmla="*/ 365700 h 803953"/>
                <a:gd name="connsiteX304" fmla="*/ 2180720 w 3024845"/>
                <a:gd name="connsiteY304" fmla="*/ 300487 h 803953"/>
                <a:gd name="connsiteX305" fmla="*/ 2245574 w 3024845"/>
                <a:gd name="connsiteY305" fmla="*/ 300487 h 803953"/>
                <a:gd name="connsiteX306" fmla="*/ 2245574 w 3024845"/>
                <a:gd name="connsiteY306" fmla="*/ 376149 h 803953"/>
                <a:gd name="connsiteX307" fmla="*/ 2253681 w 3024845"/>
                <a:gd name="connsiteY307" fmla="*/ 376149 h 803953"/>
                <a:gd name="connsiteX308" fmla="*/ 2255708 w 3024845"/>
                <a:gd name="connsiteY308" fmla="*/ 369664 h 803953"/>
                <a:gd name="connsiteX309" fmla="*/ 2261788 w 3024845"/>
                <a:gd name="connsiteY309" fmla="*/ 369664 h 803953"/>
                <a:gd name="connsiteX310" fmla="*/ 2263815 w 3024845"/>
                <a:gd name="connsiteY310" fmla="*/ 378311 h 803953"/>
                <a:gd name="connsiteX311" fmla="*/ 2275975 w 3024845"/>
                <a:gd name="connsiteY311" fmla="*/ 378311 h 803953"/>
                <a:gd name="connsiteX312" fmla="*/ 2275975 w 3024845"/>
                <a:gd name="connsiteY312" fmla="*/ 371825 h 803953"/>
                <a:gd name="connsiteX313" fmla="*/ 2298268 w 3024845"/>
                <a:gd name="connsiteY313" fmla="*/ 371825 h 803953"/>
                <a:gd name="connsiteX314" fmla="*/ 2298268 w 3024845"/>
                <a:gd name="connsiteY314" fmla="*/ 378311 h 803953"/>
                <a:gd name="connsiteX315" fmla="*/ 2318535 w 3024845"/>
                <a:gd name="connsiteY315" fmla="*/ 378311 h 803953"/>
                <a:gd name="connsiteX316" fmla="*/ 2318535 w 3024845"/>
                <a:gd name="connsiteY316" fmla="*/ 423708 h 803953"/>
                <a:gd name="connsiteX317" fmla="*/ 2332722 w 3024845"/>
                <a:gd name="connsiteY317" fmla="*/ 423708 h 803953"/>
                <a:gd name="connsiteX318" fmla="*/ 2332722 w 3024845"/>
                <a:gd name="connsiteY318" fmla="*/ 410737 h 803953"/>
                <a:gd name="connsiteX319" fmla="*/ 2348936 w 3024845"/>
                <a:gd name="connsiteY319" fmla="*/ 410737 h 803953"/>
                <a:gd name="connsiteX320" fmla="*/ 2348936 w 3024845"/>
                <a:gd name="connsiteY320" fmla="*/ 231310 h 803953"/>
                <a:gd name="connsiteX321" fmla="*/ 2355016 w 3024845"/>
                <a:gd name="connsiteY321" fmla="*/ 224824 h 803953"/>
                <a:gd name="connsiteX322" fmla="*/ 2427977 w 3024845"/>
                <a:gd name="connsiteY322" fmla="*/ 224824 h 803953"/>
                <a:gd name="connsiteX323" fmla="*/ 2427977 w 3024845"/>
                <a:gd name="connsiteY323" fmla="*/ 233472 h 803953"/>
                <a:gd name="connsiteX324" fmla="*/ 2438110 w 3024845"/>
                <a:gd name="connsiteY324" fmla="*/ 233472 h 803953"/>
                <a:gd name="connsiteX325" fmla="*/ 2438110 w 3024845"/>
                <a:gd name="connsiteY325" fmla="*/ 348046 h 803953"/>
                <a:gd name="connsiteX326" fmla="*/ 2460404 w 3024845"/>
                <a:gd name="connsiteY326" fmla="*/ 348046 h 803953"/>
                <a:gd name="connsiteX327" fmla="*/ 2460404 w 3024845"/>
                <a:gd name="connsiteY327" fmla="*/ 281031 h 803953"/>
                <a:gd name="connsiteX328" fmla="*/ 2486751 w 3024845"/>
                <a:gd name="connsiteY328" fmla="*/ 281031 h 803953"/>
                <a:gd name="connsiteX329" fmla="*/ 2490804 w 3024845"/>
                <a:gd name="connsiteY329" fmla="*/ 276707 h 803953"/>
                <a:gd name="connsiteX330" fmla="*/ 2498911 w 3024845"/>
                <a:gd name="connsiteY330" fmla="*/ 276707 h 803953"/>
                <a:gd name="connsiteX331" fmla="*/ 2502964 w 3024845"/>
                <a:gd name="connsiteY331" fmla="*/ 281031 h 803953"/>
                <a:gd name="connsiteX332" fmla="*/ 2525258 w 3024845"/>
                <a:gd name="connsiteY332" fmla="*/ 281031 h 803953"/>
                <a:gd name="connsiteX333" fmla="*/ 2525258 w 3024845"/>
                <a:gd name="connsiteY333" fmla="*/ 164295 h 803953"/>
                <a:gd name="connsiteX334" fmla="*/ 2582005 w 3024845"/>
                <a:gd name="connsiteY334" fmla="*/ 153486 h 803953"/>
                <a:gd name="connsiteX335" fmla="*/ 2582005 w 3024845"/>
                <a:gd name="connsiteY335" fmla="*/ 154567 h 803953"/>
                <a:gd name="connsiteX336" fmla="*/ 2582005 w 3024845"/>
                <a:gd name="connsiteY336" fmla="*/ 162133 h 803953"/>
                <a:gd name="connsiteX337" fmla="*/ 2608352 w 3024845"/>
                <a:gd name="connsiteY337" fmla="*/ 162133 h 803953"/>
                <a:gd name="connsiteX338" fmla="*/ 2608352 w 3024845"/>
                <a:gd name="connsiteY338" fmla="*/ 417223 h 803953"/>
                <a:gd name="connsiteX339" fmla="*/ 2630646 w 3024845"/>
                <a:gd name="connsiteY339" fmla="*/ 417223 h 803953"/>
                <a:gd name="connsiteX340" fmla="*/ 2630646 w 3024845"/>
                <a:gd name="connsiteY340" fmla="*/ 412899 h 803953"/>
                <a:gd name="connsiteX341" fmla="*/ 2642806 w 3024845"/>
                <a:gd name="connsiteY341" fmla="*/ 412899 h 803953"/>
                <a:gd name="connsiteX342" fmla="*/ 2642806 w 3024845"/>
                <a:gd name="connsiteY342" fmla="*/ 417223 h 803953"/>
                <a:gd name="connsiteX343" fmla="*/ 2667126 w 3024845"/>
                <a:gd name="connsiteY343" fmla="*/ 417223 h 803953"/>
                <a:gd name="connsiteX344" fmla="*/ 2667126 w 3024845"/>
                <a:gd name="connsiteY344" fmla="*/ 404252 h 803953"/>
                <a:gd name="connsiteX345" fmla="*/ 2695500 w 3024845"/>
                <a:gd name="connsiteY345" fmla="*/ 404252 h 803953"/>
                <a:gd name="connsiteX346" fmla="*/ 2707660 w 3024845"/>
                <a:gd name="connsiteY346" fmla="*/ 399928 h 803953"/>
                <a:gd name="connsiteX347" fmla="*/ 2727927 w 3024845"/>
                <a:gd name="connsiteY347" fmla="*/ 404252 h 803953"/>
                <a:gd name="connsiteX348" fmla="*/ 2727927 w 3024845"/>
                <a:gd name="connsiteY348" fmla="*/ 386958 h 803953"/>
                <a:gd name="connsiteX349" fmla="*/ 2736034 w 3024845"/>
                <a:gd name="connsiteY349" fmla="*/ 386958 h 803953"/>
                <a:gd name="connsiteX350" fmla="*/ 2736034 w 3024845"/>
                <a:gd name="connsiteY350" fmla="*/ 373987 h 803953"/>
                <a:gd name="connsiteX351" fmla="*/ 2792781 w 3024845"/>
                <a:gd name="connsiteY351" fmla="*/ 373987 h 803953"/>
                <a:gd name="connsiteX352" fmla="*/ 2792781 w 3024845"/>
                <a:gd name="connsiteY352" fmla="*/ 343722 h 803953"/>
                <a:gd name="connsiteX353" fmla="*/ 2811021 w 3024845"/>
                <a:gd name="connsiteY353" fmla="*/ 343722 h 803953"/>
                <a:gd name="connsiteX354" fmla="*/ 2811021 w 3024845"/>
                <a:gd name="connsiteY354" fmla="*/ 337237 h 803953"/>
                <a:gd name="connsiteX355" fmla="*/ 2823181 w 3024845"/>
                <a:gd name="connsiteY355" fmla="*/ 337237 h 803953"/>
                <a:gd name="connsiteX356" fmla="*/ 2823181 w 3024845"/>
                <a:gd name="connsiteY356" fmla="*/ 343722 h 803953"/>
                <a:gd name="connsiteX357" fmla="*/ 2839395 w 3024845"/>
                <a:gd name="connsiteY357" fmla="*/ 343722 h 803953"/>
                <a:gd name="connsiteX358" fmla="*/ 2839395 w 3024845"/>
                <a:gd name="connsiteY358" fmla="*/ 393443 h 803953"/>
                <a:gd name="connsiteX359" fmla="*/ 2871822 w 3024845"/>
                <a:gd name="connsiteY359" fmla="*/ 393443 h 803953"/>
                <a:gd name="connsiteX360" fmla="*/ 2871822 w 3024845"/>
                <a:gd name="connsiteY360" fmla="*/ 367502 h 803953"/>
                <a:gd name="connsiteX361" fmla="*/ 2910329 w 3024845"/>
                <a:gd name="connsiteY361" fmla="*/ 367502 h 803953"/>
                <a:gd name="connsiteX362" fmla="*/ 2910329 w 3024845"/>
                <a:gd name="connsiteY362" fmla="*/ 337237 h 803953"/>
                <a:gd name="connsiteX363" fmla="*/ 2958970 w 3024845"/>
                <a:gd name="connsiteY363" fmla="*/ 337237 h 803953"/>
                <a:gd name="connsiteX364" fmla="*/ 2958970 w 3024845"/>
                <a:gd name="connsiteY364" fmla="*/ 448393 h 803953"/>
                <a:gd name="connsiteX365" fmla="*/ 2958970 w 3024845"/>
                <a:gd name="connsiteY365" fmla="*/ 462172 h 803953"/>
                <a:gd name="connsiteX366" fmla="*/ 3024845 w 3024845"/>
                <a:gd name="connsiteY366" fmla="*/ 462172 h 803953"/>
                <a:gd name="connsiteX367" fmla="*/ 3024845 w 3024845"/>
                <a:gd name="connsiteY367" fmla="*/ 803953 h 803953"/>
                <a:gd name="connsiteX368" fmla="*/ 2054 w 3024845"/>
                <a:gd name="connsiteY368" fmla="*/ 801620 h 803953"/>
                <a:gd name="connsiteX369" fmla="*/ 0 w 3024845"/>
                <a:gd name="connsiteY369" fmla="*/ 367502 h 803953"/>
                <a:gd name="connsiteX370" fmla="*/ 20267 w 3024845"/>
                <a:gd name="connsiteY370" fmla="*/ 367502 h 803953"/>
                <a:gd name="connsiteX371" fmla="*/ 20774 w 3024845"/>
                <a:gd name="connsiteY371" fmla="*/ 366421 h 803953"/>
                <a:gd name="connsiteX372" fmla="*/ 24320 w 3024845"/>
                <a:gd name="connsiteY372" fmla="*/ 358855 h 803953"/>
                <a:gd name="connsiteX373" fmla="*/ 26094 w 3024845"/>
                <a:gd name="connsiteY373" fmla="*/ 359125 h 803953"/>
                <a:gd name="connsiteX374" fmla="*/ 38507 w 3024845"/>
                <a:gd name="connsiteY374" fmla="*/ 361016 h 803953"/>
                <a:gd name="connsiteX375" fmla="*/ 39014 w 3024845"/>
                <a:gd name="connsiteY375" fmla="*/ 362368 h 803953"/>
                <a:gd name="connsiteX376" fmla="*/ 42560 w 3024845"/>
                <a:gd name="connsiteY376" fmla="*/ 371825 h 803953"/>
                <a:gd name="connsiteX377" fmla="*/ 68907 w 3024845"/>
                <a:gd name="connsiteY377" fmla="*/ 373987 h 803953"/>
                <a:gd name="connsiteX378" fmla="*/ 68907 w 3024845"/>
                <a:gd name="connsiteY378" fmla="*/ 250766 h 803953"/>
                <a:gd name="connsiteX379" fmla="*/ 70934 w 3024845"/>
                <a:gd name="connsiteY379" fmla="*/ 250766 h 803953"/>
                <a:gd name="connsiteX380" fmla="*/ 85121 w 3024845"/>
                <a:gd name="connsiteY380" fmla="*/ 250766 h 803953"/>
                <a:gd name="connsiteX381" fmla="*/ 85121 w 3024845"/>
                <a:gd name="connsiteY381" fmla="*/ 114574 h 803953"/>
                <a:gd name="connsiteX382" fmla="*/ 86894 w 3024845"/>
                <a:gd name="connsiteY382" fmla="*/ 114574 h 803953"/>
                <a:gd name="connsiteX383" fmla="*/ 99308 w 3024845"/>
                <a:gd name="connsiteY383" fmla="*/ 114574 h 803953"/>
                <a:gd name="connsiteX384" fmla="*/ 99308 w 3024845"/>
                <a:gd name="connsiteY384" fmla="*/ 0 h 803953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347598 h 689379"/>
                <a:gd name="connsiteX367" fmla="*/ 3024845 w 3024845"/>
                <a:gd name="connsiteY367" fmla="*/ 689379 h 689379"/>
                <a:gd name="connsiteX368" fmla="*/ 2054 w 3024845"/>
                <a:gd name="connsiteY368" fmla="*/ 687046 h 689379"/>
                <a:gd name="connsiteX369" fmla="*/ 0 w 3024845"/>
                <a:gd name="connsiteY369" fmla="*/ 252928 h 689379"/>
                <a:gd name="connsiteX370" fmla="*/ 20267 w 3024845"/>
                <a:gd name="connsiteY370" fmla="*/ 252928 h 689379"/>
                <a:gd name="connsiteX371" fmla="*/ 20774 w 3024845"/>
                <a:gd name="connsiteY371" fmla="*/ 251847 h 689379"/>
                <a:gd name="connsiteX372" fmla="*/ 24320 w 3024845"/>
                <a:gd name="connsiteY372" fmla="*/ 244281 h 689379"/>
                <a:gd name="connsiteX373" fmla="*/ 26094 w 3024845"/>
                <a:gd name="connsiteY373" fmla="*/ 244551 h 689379"/>
                <a:gd name="connsiteX374" fmla="*/ 38507 w 3024845"/>
                <a:gd name="connsiteY374" fmla="*/ 246442 h 689379"/>
                <a:gd name="connsiteX375" fmla="*/ 39014 w 3024845"/>
                <a:gd name="connsiteY375" fmla="*/ 247794 h 689379"/>
                <a:gd name="connsiteX376" fmla="*/ 42560 w 3024845"/>
                <a:gd name="connsiteY376" fmla="*/ 257251 h 689379"/>
                <a:gd name="connsiteX377" fmla="*/ 68907 w 3024845"/>
                <a:gd name="connsiteY377" fmla="*/ 259413 h 689379"/>
                <a:gd name="connsiteX378" fmla="*/ 68907 w 3024845"/>
                <a:gd name="connsiteY378" fmla="*/ 136192 h 689379"/>
                <a:gd name="connsiteX379" fmla="*/ 70934 w 3024845"/>
                <a:gd name="connsiteY379" fmla="*/ 136192 h 689379"/>
                <a:gd name="connsiteX380" fmla="*/ 85121 w 3024845"/>
                <a:gd name="connsiteY380" fmla="*/ 136192 h 689379"/>
                <a:gd name="connsiteX381" fmla="*/ 85121 w 3024845"/>
                <a:gd name="connsiteY381" fmla="*/ 0 h 689379"/>
                <a:gd name="connsiteX382" fmla="*/ 86894 w 3024845"/>
                <a:gd name="connsiteY382" fmla="*/ 0 h 689379"/>
                <a:gd name="connsiteX383" fmla="*/ 99308 w 3024845"/>
                <a:gd name="connsiteY383" fmla="*/ 0 h 68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3024845" h="689379">
                  <a:moveTo>
                    <a:pt x="99308" y="0"/>
                  </a:moveTo>
                  <a:lnTo>
                    <a:pt x="220909" y="0"/>
                  </a:lnTo>
                  <a:lnTo>
                    <a:pt x="223189" y="0"/>
                  </a:lnTo>
                  <a:lnTo>
                    <a:pt x="239150" y="0"/>
                  </a:lnTo>
                  <a:lnTo>
                    <a:pt x="239150" y="140515"/>
                  </a:lnTo>
                  <a:cubicBezTo>
                    <a:pt x="239160" y="140514"/>
                    <a:pt x="239272" y="140493"/>
                    <a:pt x="240670" y="140245"/>
                  </a:cubicBezTo>
                  <a:lnTo>
                    <a:pt x="251310" y="138354"/>
                  </a:lnTo>
                  <a:cubicBezTo>
                    <a:pt x="251310" y="138376"/>
                    <a:pt x="251280" y="139710"/>
                    <a:pt x="249283" y="226986"/>
                  </a:cubicBezTo>
                  <a:cubicBezTo>
                    <a:pt x="249293" y="226988"/>
                    <a:pt x="249404" y="227008"/>
                    <a:pt x="250803" y="227257"/>
                  </a:cubicBezTo>
                  <a:lnTo>
                    <a:pt x="261443" y="229148"/>
                  </a:lnTo>
                  <a:cubicBezTo>
                    <a:pt x="261445" y="229155"/>
                    <a:pt x="261465" y="229219"/>
                    <a:pt x="261696" y="229959"/>
                  </a:cubicBezTo>
                  <a:lnTo>
                    <a:pt x="263470" y="235634"/>
                  </a:lnTo>
                  <a:cubicBezTo>
                    <a:pt x="263472" y="235625"/>
                    <a:pt x="263517" y="235482"/>
                    <a:pt x="264230" y="233202"/>
                  </a:cubicBezTo>
                  <a:lnTo>
                    <a:pt x="269550" y="216178"/>
                  </a:lnTo>
                  <a:lnTo>
                    <a:pt x="271323" y="216178"/>
                  </a:lnTo>
                  <a:lnTo>
                    <a:pt x="283737" y="216178"/>
                  </a:lnTo>
                  <a:lnTo>
                    <a:pt x="283737" y="248604"/>
                  </a:lnTo>
                  <a:cubicBezTo>
                    <a:pt x="283743" y="248609"/>
                    <a:pt x="283820" y="248649"/>
                    <a:pt x="284750" y="249145"/>
                  </a:cubicBezTo>
                  <a:lnTo>
                    <a:pt x="291844" y="252928"/>
                  </a:lnTo>
                  <a:lnTo>
                    <a:pt x="291844" y="254279"/>
                  </a:lnTo>
                  <a:lnTo>
                    <a:pt x="291844" y="263737"/>
                  </a:lnTo>
                  <a:lnTo>
                    <a:pt x="336431" y="263737"/>
                  </a:lnTo>
                  <a:lnTo>
                    <a:pt x="336431" y="264818"/>
                  </a:lnTo>
                  <a:lnTo>
                    <a:pt x="336431" y="272384"/>
                  </a:lnTo>
                  <a:lnTo>
                    <a:pt x="338457" y="272384"/>
                  </a:lnTo>
                  <a:lnTo>
                    <a:pt x="352644" y="272384"/>
                  </a:lnTo>
                  <a:lnTo>
                    <a:pt x="352644" y="242119"/>
                  </a:lnTo>
                  <a:lnTo>
                    <a:pt x="397231" y="242119"/>
                  </a:lnTo>
                  <a:lnTo>
                    <a:pt x="397231" y="240768"/>
                  </a:lnTo>
                  <a:lnTo>
                    <a:pt x="397231" y="231310"/>
                  </a:lnTo>
                  <a:lnTo>
                    <a:pt x="398245" y="231310"/>
                  </a:lnTo>
                  <a:lnTo>
                    <a:pt x="405338" y="231310"/>
                  </a:lnTo>
                  <a:lnTo>
                    <a:pt x="405338" y="229419"/>
                  </a:lnTo>
                  <a:lnTo>
                    <a:pt x="405338" y="216178"/>
                  </a:lnTo>
                  <a:lnTo>
                    <a:pt x="406098" y="216178"/>
                  </a:lnTo>
                  <a:lnTo>
                    <a:pt x="411418" y="216178"/>
                  </a:lnTo>
                  <a:lnTo>
                    <a:pt x="411418" y="215097"/>
                  </a:lnTo>
                  <a:lnTo>
                    <a:pt x="411418" y="207530"/>
                  </a:lnTo>
                  <a:lnTo>
                    <a:pt x="413445" y="207530"/>
                  </a:lnTo>
                  <a:lnTo>
                    <a:pt x="427632" y="207530"/>
                  </a:lnTo>
                  <a:lnTo>
                    <a:pt x="427632" y="208611"/>
                  </a:lnTo>
                  <a:lnTo>
                    <a:pt x="427632" y="216178"/>
                  </a:lnTo>
                  <a:lnTo>
                    <a:pt x="449925" y="216178"/>
                  </a:lnTo>
                  <a:lnTo>
                    <a:pt x="449925" y="214286"/>
                  </a:lnTo>
                  <a:lnTo>
                    <a:pt x="449925" y="201045"/>
                  </a:lnTo>
                  <a:lnTo>
                    <a:pt x="451699" y="201045"/>
                  </a:lnTo>
                  <a:lnTo>
                    <a:pt x="464112" y="201045"/>
                  </a:lnTo>
                  <a:lnTo>
                    <a:pt x="464112" y="224825"/>
                  </a:lnTo>
                  <a:lnTo>
                    <a:pt x="465126" y="224825"/>
                  </a:lnTo>
                  <a:lnTo>
                    <a:pt x="472219" y="224825"/>
                  </a:lnTo>
                  <a:lnTo>
                    <a:pt x="472219" y="223744"/>
                  </a:lnTo>
                  <a:lnTo>
                    <a:pt x="472219" y="216178"/>
                  </a:lnTo>
                  <a:lnTo>
                    <a:pt x="473992" y="216178"/>
                  </a:lnTo>
                  <a:lnTo>
                    <a:pt x="486406" y="216178"/>
                  </a:lnTo>
                  <a:lnTo>
                    <a:pt x="486406" y="242119"/>
                  </a:lnTo>
                  <a:lnTo>
                    <a:pt x="488433" y="242119"/>
                  </a:lnTo>
                  <a:lnTo>
                    <a:pt x="502619" y="242119"/>
                  </a:lnTo>
                  <a:lnTo>
                    <a:pt x="502619" y="243740"/>
                  </a:lnTo>
                  <a:lnTo>
                    <a:pt x="502619" y="255090"/>
                  </a:lnTo>
                  <a:lnTo>
                    <a:pt x="503379" y="255090"/>
                  </a:lnTo>
                  <a:lnTo>
                    <a:pt x="508700" y="255090"/>
                  </a:lnTo>
                  <a:lnTo>
                    <a:pt x="508700" y="254279"/>
                  </a:lnTo>
                  <a:lnTo>
                    <a:pt x="508700" y="248604"/>
                  </a:lnTo>
                  <a:lnTo>
                    <a:pt x="539100" y="248604"/>
                  </a:lnTo>
                  <a:lnTo>
                    <a:pt x="539100" y="272384"/>
                  </a:lnTo>
                  <a:lnTo>
                    <a:pt x="540113" y="272384"/>
                  </a:lnTo>
                  <a:lnTo>
                    <a:pt x="547207" y="272384"/>
                  </a:lnTo>
                  <a:lnTo>
                    <a:pt x="547207" y="273465"/>
                  </a:lnTo>
                  <a:lnTo>
                    <a:pt x="547207" y="281031"/>
                  </a:lnTo>
                  <a:lnTo>
                    <a:pt x="547967" y="281031"/>
                  </a:lnTo>
                  <a:lnTo>
                    <a:pt x="553287" y="281031"/>
                  </a:lnTo>
                  <a:lnTo>
                    <a:pt x="553287" y="278869"/>
                  </a:lnTo>
                  <a:lnTo>
                    <a:pt x="553287" y="263737"/>
                  </a:lnTo>
                  <a:lnTo>
                    <a:pt x="554300" y="263737"/>
                  </a:lnTo>
                  <a:lnTo>
                    <a:pt x="561394" y="263737"/>
                  </a:lnTo>
                  <a:lnTo>
                    <a:pt x="561394" y="264818"/>
                  </a:lnTo>
                  <a:lnTo>
                    <a:pt x="561394" y="272384"/>
                  </a:lnTo>
                  <a:lnTo>
                    <a:pt x="566714" y="270391"/>
                  </a:lnTo>
                  <a:cubicBezTo>
                    <a:pt x="567474" y="270019"/>
                    <a:pt x="567474" y="269817"/>
                    <a:pt x="567474" y="269411"/>
                  </a:cubicBezTo>
                  <a:lnTo>
                    <a:pt x="567474" y="263737"/>
                  </a:lnTo>
                  <a:lnTo>
                    <a:pt x="605981" y="263737"/>
                  </a:lnTo>
                  <a:lnTo>
                    <a:pt x="605981" y="287516"/>
                  </a:lnTo>
                  <a:lnTo>
                    <a:pt x="608007" y="287516"/>
                  </a:lnTo>
                  <a:lnTo>
                    <a:pt x="622194" y="287516"/>
                  </a:lnTo>
                  <a:lnTo>
                    <a:pt x="622194" y="288597"/>
                  </a:lnTo>
                  <a:lnTo>
                    <a:pt x="622194" y="296163"/>
                  </a:lnTo>
                  <a:lnTo>
                    <a:pt x="623968" y="296163"/>
                  </a:lnTo>
                  <a:lnTo>
                    <a:pt x="636381" y="296163"/>
                  </a:lnTo>
                  <a:lnTo>
                    <a:pt x="636381" y="272384"/>
                  </a:lnTo>
                  <a:lnTo>
                    <a:pt x="637394" y="272384"/>
                  </a:lnTo>
                  <a:lnTo>
                    <a:pt x="644488" y="272384"/>
                  </a:lnTo>
                  <a:lnTo>
                    <a:pt x="644488" y="239957"/>
                  </a:lnTo>
                  <a:lnTo>
                    <a:pt x="645501" y="239957"/>
                  </a:lnTo>
                  <a:lnTo>
                    <a:pt x="652595" y="239957"/>
                  </a:lnTo>
                  <a:lnTo>
                    <a:pt x="652595" y="238066"/>
                  </a:lnTo>
                  <a:lnTo>
                    <a:pt x="652595" y="224825"/>
                  </a:lnTo>
                  <a:cubicBezTo>
                    <a:pt x="650568" y="224825"/>
                    <a:pt x="650568" y="224825"/>
                    <a:pt x="651328" y="223203"/>
                  </a:cubicBezTo>
                  <a:lnTo>
                    <a:pt x="656648" y="211854"/>
                  </a:lnTo>
                  <a:cubicBezTo>
                    <a:pt x="656653" y="211871"/>
                    <a:pt x="656848" y="212545"/>
                    <a:pt x="664755" y="239957"/>
                  </a:cubicBezTo>
                  <a:lnTo>
                    <a:pt x="665515" y="239957"/>
                  </a:lnTo>
                  <a:lnTo>
                    <a:pt x="670835" y="239957"/>
                  </a:lnTo>
                  <a:lnTo>
                    <a:pt x="670835" y="134030"/>
                  </a:lnTo>
                  <a:lnTo>
                    <a:pt x="672355" y="134030"/>
                  </a:lnTo>
                  <a:lnTo>
                    <a:pt x="682995" y="134030"/>
                  </a:lnTo>
                  <a:lnTo>
                    <a:pt x="682995" y="86471"/>
                  </a:lnTo>
                  <a:lnTo>
                    <a:pt x="709342" y="86471"/>
                  </a:lnTo>
                  <a:lnTo>
                    <a:pt x="709342" y="64853"/>
                  </a:lnTo>
                  <a:lnTo>
                    <a:pt x="743796" y="64853"/>
                  </a:lnTo>
                  <a:lnTo>
                    <a:pt x="743796" y="67285"/>
                  </a:lnTo>
                  <a:lnTo>
                    <a:pt x="743796" y="84309"/>
                  </a:lnTo>
                  <a:lnTo>
                    <a:pt x="746076" y="84309"/>
                  </a:lnTo>
                  <a:lnTo>
                    <a:pt x="762036" y="84309"/>
                  </a:lnTo>
                  <a:lnTo>
                    <a:pt x="762036" y="131868"/>
                  </a:lnTo>
                  <a:lnTo>
                    <a:pt x="763049" y="131868"/>
                  </a:lnTo>
                  <a:lnTo>
                    <a:pt x="770143" y="131868"/>
                  </a:lnTo>
                  <a:lnTo>
                    <a:pt x="784330" y="136192"/>
                  </a:lnTo>
                  <a:lnTo>
                    <a:pt x="784330" y="175104"/>
                  </a:lnTo>
                  <a:lnTo>
                    <a:pt x="785343" y="175104"/>
                  </a:lnTo>
                  <a:lnTo>
                    <a:pt x="792436" y="175104"/>
                  </a:lnTo>
                  <a:lnTo>
                    <a:pt x="792436" y="176725"/>
                  </a:lnTo>
                  <a:lnTo>
                    <a:pt x="792436" y="188074"/>
                  </a:lnTo>
                  <a:lnTo>
                    <a:pt x="794463" y="188074"/>
                  </a:lnTo>
                  <a:lnTo>
                    <a:pt x="808650" y="188074"/>
                  </a:lnTo>
                  <a:lnTo>
                    <a:pt x="814730" y="194560"/>
                  </a:lnTo>
                  <a:lnTo>
                    <a:pt x="814730" y="216178"/>
                  </a:lnTo>
                  <a:lnTo>
                    <a:pt x="817010" y="216178"/>
                  </a:lnTo>
                  <a:lnTo>
                    <a:pt x="832970" y="216178"/>
                  </a:lnTo>
                  <a:lnTo>
                    <a:pt x="832970" y="217258"/>
                  </a:lnTo>
                  <a:lnTo>
                    <a:pt x="832970" y="224825"/>
                  </a:lnTo>
                  <a:lnTo>
                    <a:pt x="834237" y="224825"/>
                  </a:lnTo>
                  <a:lnTo>
                    <a:pt x="843104" y="224825"/>
                  </a:lnTo>
                  <a:lnTo>
                    <a:pt x="843104" y="226986"/>
                  </a:lnTo>
                  <a:lnTo>
                    <a:pt x="843104" y="242119"/>
                  </a:lnTo>
                  <a:cubicBezTo>
                    <a:pt x="847157" y="242119"/>
                    <a:pt x="847157" y="242119"/>
                    <a:pt x="847157" y="240227"/>
                  </a:cubicBezTo>
                  <a:lnTo>
                    <a:pt x="847157" y="226986"/>
                  </a:lnTo>
                  <a:lnTo>
                    <a:pt x="848170" y="226986"/>
                  </a:lnTo>
                  <a:lnTo>
                    <a:pt x="855264" y="226986"/>
                  </a:lnTo>
                  <a:lnTo>
                    <a:pt x="855264" y="228608"/>
                  </a:lnTo>
                  <a:lnTo>
                    <a:pt x="855264" y="239957"/>
                  </a:lnTo>
                  <a:lnTo>
                    <a:pt x="856024" y="239957"/>
                  </a:lnTo>
                  <a:lnTo>
                    <a:pt x="861344" y="239957"/>
                  </a:lnTo>
                  <a:cubicBezTo>
                    <a:pt x="861344" y="235634"/>
                    <a:pt x="861344" y="235634"/>
                    <a:pt x="909984" y="235634"/>
                  </a:cubicBezTo>
                  <a:lnTo>
                    <a:pt x="909984" y="236985"/>
                  </a:lnTo>
                  <a:lnTo>
                    <a:pt x="909984" y="246442"/>
                  </a:lnTo>
                  <a:lnTo>
                    <a:pt x="910744" y="246442"/>
                  </a:lnTo>
                  <a:lnTo>
                    <a:pt x="916065" y="246442"/>
                  </a:lnTo>
                  <a:lnTo>
                    <a:pt x="916065" y="248604"/>
                  </a:lnTo>
                  <a:lnTo>
                    <a:pt x="916065" y="263737"/>
                  </a:lnTo>
                  <a:cubicBezTo>
                    <a:pt x="916073" y="263733"/>
                    <a:pt x="916189" y="263655"/>
                    <a:pt x="918091" y="262386"/>
                  </a:cubicBezTo>
                  <a:lnTo>
                    <a:pt x="932278" y="252928"/>
                  </a:lnTo>
                  <a:cubicBezTo>
                    <a:pt x="932280" y="252909"/>
                    <a:pt x="932411" y="252034"/>
                    <a:pt x="938358" y="211854"/>
                  </a:cubicBezTo>
                  <a:cubicBezTo>
                    <a:pt x="938367" y="211852"/>
                    <a:pt x="938436" y="211826"/>
                    <a:pt x="939118" y="211584"/>
                  </a:cubicBezTo>
                  <a:lnTo>
                    <a:pt x="944438" y="209692"/>
                  </a:lnTo>
                  <a:cubicBezTo>
                    <a:pt x="944438" y="209676"/>
                    <a:pt x="944471" y="208615"/>
                    <a:pt x="946465" y="140515"/>
                  </a:cubicBezTo>
                  <a:cubicBezTo>
                    <a:pt x="946465" y="140533"/>
                    <a:pt x="946498" y="141624"/>
                    <a:pt x="948492" y="209692"/>
                  </a:cubicBezTo>
                  <a:cubicBezTo>
                    <a:pt x="948501" y="209695"/>
                    <a:pt x="948572" y="209720"/>
                    <a:pt x="949252" y="209962"/>
                  </a:cubicBezTo>
                  <a:lnTo>
                    <a:pt x="954572" y="211854"/>
                  </a:lnTo>
                  <a:lnTo>
                    <a:pt x="954572" y="125383"/>
                  </a:lnTo>
                  <a:cubicBezTo>
                    <a:pt x="958625" y="125383"/>
                    <a:pt x="958625" y="125383"/>
                    <a:pt x="958625" y="92956"/>
                  </a:cubicBezTo>
                  <a:lnTo>
                    <a:pt x="997132" y="92956"/>
                  </a:lnTo>
                  <a:lnTo>
                    <a:pt x="997132" y="125383"/>
                  </a:lnTo>
                  <a:lnTo>
                    <a:pt x="997892" y="125383"/>
                  </a:lnTo>
                  <a:lnTo>
                    <a:pt x="1003212" y="125383"/>
                  </a:lnTo>
                  <a:lnTo>
                    <a:pt x="1003212" y="43235"/>
                  </a:lnTo>
                  <a:lnTo>
                    <a:pt x="1004986" y="43235"/>
                  </a:lnTo>
                  <a:lnTo>
                    <a:pt x="1017399" y="43235"/>
                  </a:lnTo>
                  <a:lnTo>
                    <a:pt x="1017399" y="41344"/>
                  </a:lnTo>
                  <a:lnTo>
                    <a:pt x="1017399" y="28103"/>
                  </a:lnTo>
                  <a:lnTo>
                    <a:pt x="1039693" y="28103"/>
                  </a:lnTo>
                  <a:lnTo>
                    <a:pt x="1039693" y="27022"/>
                  </a:lnTo>
                  <a:lnTo>
                    <a:pt x="1039693" y="19456"/>
                  </a:lnTo>
                  <a:lnTo>
                    <a:pt x="1041466" y="19456"/>
                  </a:lnTo>
                  <a:lnTo>
                    <a:pt x="1053880" y="19456"/>
                  </a:lnTo>
                  <a:lnTo>
                    <a:pt x="1053880" y="20537"/>
                  </a:lnTo>
                  <a:lnTo>
                    <a:pt x="1053880" y="28103"/>
                  </a:lnTo>
                  <a:lnTo>
                    <a:pt x="1054640" y="28103"/>
                  </a:lnTo>
                  <a:lnTo>
                    <a:pt x="1059960" y="28103"/>
                  </a:lnTo>
                  <a:lnTo>
                    <a:pt x="1070093" y="23779"/>
                  </a:lnTo>
                  <a:lnTo>
                    <a:pt x="1074146" y="27022"/>
                  </a:lnTo>
                  <a:lnTo>
                    <a:pt x="1074146" y="19456"/>
                  </a:lnTo>
                  <a:lnTo>
                    <a:pt x="1076426" y="19456"/>
                  </a:lnTo>
                  <a:lnTo>
                    <a:pt x="1092387" y="19456"/>
                  </a:lnTo>
                  <a:lnTo>
                    <a:pt x="1092387" y="20537"/>
                  </a:lnTo>
                  <a:lnTo>
                    <a:pt x="1092387" y="28103"/>
                  </a:lnTo>
                  <a:lnTo>
                    <a:pt x="1122787" y="28103"/>
                  </a:lnTo>
                  <a:lnTo>
                    <a:pt x="1122787" y="29724"/>
                  </a:lnTo>
                  <a:lnTo>
                    <a:pt x="1122787" y="41074"/>
                  </a:lnTo>
                  <a:lnTo>
                    <a:pt x="1149134" y="41074"/>
                  </a:lnTo>
                  <a:lnTo>
                    <a:pt x="1149134" y="71338"/>
                  </a:lnTo>
                  <a:lnTo>
                    <a:pt x="1149894" y="71338"/>
                  </a:lnTo>
                  <a:lnTo>
                    <a:pt x="1155214" y="71338"/>
                  </a:lnTo>
                  <a:lnTo>
                    <a:pt x="1155214" y="72419"/>
                  </a:lnTo>
                  <a:lnTo>
                    <a:pt x="1155214" y="79986"/>
                  </a:lnTo>
                  <a:cubicBezTo>
                    <a:pt x="1159268" y="79986"/>
                    <a:pt x="1159268" y="79986"/>
                    <a:pt x="1159268" y="110250"/>
                  </a:cubicBezTo>
                  <a:lnTo>
                    <a:pt x="1160028" y="110250"/>
                  </a:lnTo>
                  <a:lnTo>
                    <a:pt x="1165348" y="110250"/>
                  </a:lnTo>
                  <a:lnTo>
                    <a:pt x="1165348" y="111061"/>
                  </a:lnTo>
                  <a:lnTo>
                    <a:pt x="1165348" y="116736"/>
                  </a:lnTo>
                  <a:lnTo>
                    <a:pt x="1166361" y="116736"/>
                  </a:lnTo>
                  <a:lnTo>
                    <a:pt x="1173454" y="116736"/>
                  </a:lnTo>
                  <a:lnTo>
                    <a:pt x="1173454" y="147001"/>
                  </a:lnTo>
                  <a:lnTo>
                    <a:pt x="1175481" y="147001"/>
                  </a:lnTo>
                  <a:lnTo>
                    <a:pt x="1189668" y="147001"/>
                  </a:lnTo>
                  <a:lnTo>
                    <a:pt x="1189668" y="170780"/>
                  </a:lnTo>
                  <a:cubicBezTo>
                    <a:pt x="1191695" y="170780"/>
                    <a:pt x="1191695" y="170780"/>
                    <a:pt x="1191695" y="172401"/>
                  </a:cubicBezTo>
                  <a:lnTo>
                    <a:pt x="1191695" y="183751"/>
                  </a:lnTo>
                  <a:lnTo>
                    <a:pt x="1192455" y="183751"/>
                  </a:lnTo>
                  <a:lnTo>
                    <a:pt x="1197775" y="183751"/>
                  </a:lnTo>
                  <a:lnTo>
                    <a:pt x="1197775" y="207530"/>
                  </a:lnTo>
                  <a:lnTo>
                    <a:pt x="1199041" y="207530"/>
                  </a:lnTo>
                  <a:lnTo>
                    <a:pt x="1207908" y="207530"/>
                  </a:lnTo>
                  <a:cubicBezTo>
                    <a:pt x="1209935" y="209692"/>
                    <a:pt x="1209935" y="209692"/>
                    <a:pt x="1209935" y="211584"/>
                  </a:cubicBezTo>
                  <a:lnTo>
                    <a:pt x="1209935" y="224825"/>
                  </a:lnTo>
                  <a:cubicBezTo>
                    <a:pt x="1209940" y="224818"/>
                    <a:pt x="1210027" y="224711"/>
                    <a:pt x="1211455" y="222933"/>
                  </a:cubicBezTo>
                  <a:lnTo>
                    <a:pt x="1222095" y="209692"/>
                  </a:lnTo>
                  <a:lnTo>
                    <a:pt x="1250469" y="209692"/>
                  </a:lnTo>
                  <a:lnTo>
                    <a:pt x="1250469" y="296163"/>
                  </a:lnTo>
                  <a:lnTo>
                    <a:pt x="1251229" y="296163"/>
                  </a:lnTo>
                  <a:lnTo>
                    <a:pt x="1256549" y="296163"/>
                  </a:lnTo>
                  <a:cubicBezTo>
                    <a:pt x="1256553" y="296155"/>
                    <a:pt x="1256612" y="296055"/>
                    <a:pt x="1257309" y="294812"/>
                  </a:cubicBezTo>
                  <a:lnTo>
                    <a:pt x="1262629" y="285354"/>
                  </a:lnTo>
                  <a:lnTo>
                    <a:pt x="1262629" y="287246"/>
                  </a:lnTo>
                  <a:lnTo>
                    <a:pt x="1262629" y="300487"/>
                  </a:lnTo>
                  <a:cubicBezTo>
                    <a:pt x="1266682" y="300487"/>
                    <a:pt x="1266682" y="300487"/>
                    <a:pt x="1266682" y="255090"/>
                  </a:cubicBezTo>
                  <a:lnTo>
                    <a:pt x="1267442" y="255090"/>
                  </a:lnTo>
                  <a:lnTo>
                    <a:pt x="1272762" y="255090"/>
                  </a:lnTo>
                  <a:lnTo>
                    <a:pt x="1272762" y="190236"/>
                  </a:lnTo>
                  <a:lnTo>
                    <a:pt x="1273776" y="190236"/>
                  </a:lnTo>
                  <a:lnTo>
                    <a:pt x="1280869" y="190236"/>
                  </a:lnTo>
                  <a:cubicBezTo>
                    <a:pt x="1280875" y="190215"/>
                    <a:pt x="1281139" y="189275"/>
                    <a:pt x="1293029" y="147001"/>
                  </a:cubicBezTo>
                  <a:lnTo>
                    <a:pt x="1294296" y="147001"/>
                  </a:lnTo>
                  <a:lnTo>
                    <a:pt x="1303163" y="147001"/>
                  </a:lnTo>
                  <a:cubicBezTo>
                    <a:pt x="1303168" y="147024"/>
                    <a:pt x="1303394" y="147990"/>
                    <a:pt x="1313296" y="190236"/>
                  </a:cubicBezTo>
                  <a:lnTo>
                    <a:pt x="1314309" y="190236"/>
                  </a:lnTo>
                  <a:lnTo>
                    <a:pt x="1321403" y="190236"/>
                  </a:lnTo>
                  <a:lnTo>
                    <a:pt x="1321403" y="229148"/>
                  </a:lnTo>
                  <a:lnTo>
                    <a:pt x="1323176" y="229148"/>
                  </a:lnTo>
                  <a:lnTo>
                    <a:pt x="1335590" y="229148"/>
                  </a:lnTo>
                  <a:lnTo>
                    <a:pt x="1335590" y="231310"/>
                  </a:lnTo>
                  <a:lnTo>
                    <a:pt x="1335590" y="246442"/>
                  </a:lnTo>
                  <a:cubicBezTo>
                    <a:pt x="1339643" y="246442"/>
                    <a:pt x="1339643" y="246442"/>
                    <a:pt x="1339643" y="244281"/>
                  </a:cubicBezTo>
                  <a:lnTo>
                    <a:pt x="1339643" y="229148"/>
                  </a:lnTo>
                  <a:lnTo>
                    <a:pt x="1341163" y="229148"/>
                  </a:lnTo>
                  <a:lnTo>
                    <a:pt x="1351803" y="229148"/>
                  </a:lnTo>
                  <a:lnTo>
                    <a:pt x="1351803" y="230769"/>
                  </a:lnTo>
                  <a:lnTo>
                    <a:pt x="1351803" y="242119"/>
                  </a:lnTo>
                  <a:lnTo>
                    <a:pt x="1382204" y="242119"/>
                  </a:lnTo>
                  <a:lnTo>
                    <a:pt x="1382204" y="205369"/>
                  </a:lnTo>
                  <a:lnTo>
                    <a:pt x="1383470" y="205369"/>
                  </a:lnTo>
                  <a:lnTo>
                    <a:pt x="1392337" y="205369"/>
                  </a:lnTo>
                  <a:lnTo>
                    <a:pt x="1392337" y="226986"/>
                  </a:lnTo>
                  <a:cubicBezTo>
                    <a:pt x="1394364" y="226986"/>
                    <a:pt x="1394364" y="226986"/>
                    <a:pt x="1394364" y="194560"/>
                  </a:cubicBezTo>
                  <a:lnTo>
                    <a:pt x="1416657" y="194560"/>
                  </a:lnTo>
                  <a:lnTo>
                    <a:pt x="1416657" y="192938"/>
                  </a:lnTo>
                  <a:lnTo>
                    <a:pt x="1416657" y="181589"/>
                  </a:lnTo>
                  <a:lnTo>
                    <a:pt x="1417417" y="181589"/>
                  </a:lnTo>
                  <a:lnTo>
                    <a:pt x="1422737" y="181589"/>
                  </a:lnTo>
                  <a:lnTo>
                    <a:pt x="1422737" y="179698"/>
                  </a:lnTo>
                  <a:lnTo>
                    <a:pt x="1422737" y="166457"/>
                  </a:lnTo>
                  <a:lnTo>
                    <a:pt x="1426791" y="172942"/>
                  </a:lnTo>
                  <a:lnTo>
                    <a:pt x="1429071" y="172942"/>
                  </a:lnTo>
                  <a:lnTo>
                    <a:pt x="1445031" y="172942"/>
                  </a:lnTo>
                  <a:lnTo>
                    <a:pt x="1445031" y="172131"/>
                  </a:lnTo>
                  <a:lnTo>
                    <a:pt x="1445031" y="166457"/>
                  </a:lnTo>
                  <a:lnTo>
                    <a:pt x="1445791" y="166457"/>
                  </a:lnTo>
                  <a:lnTo>
                    <a:pt x="1451111" y="166457"/>
                  </a:lnTo>
                  <a:lnTo>
                    <a:pt x="1451111" y="167808"/>
                  </a:lnTo>
                  <a:lnTo>
                    <a:pt x="1451111" y="177266"/>
                  </a:lnTo>
                  <a:lnTo>
                    <a:pt x="1489618" y="177266"/>
                  </a:lnTo>
                  <a:lnTo>
                    <a:pt x="1489618" y="315619"/>
                  </a:lnTo>
                  <a:lnTo>
                    <a:pt x="1491138" y="315619"/>
                  </a:lnTo>
                  <a:lnTo>
                    <a:pt x="1501778" y="315619"/>
                  </a:lnTo>
                  <a:lnTo>
                    <a:pt x="1501778" y="302649"/>
                  </a:lnTo>
                  <a:lnTo>
                    <a:pt x="1505832" y="302649"/>
                  </a:lnTo>
                  <a:lnTo>
                    <a:pt x="1505832" y="315619"/>
                  </a:lnTo>
                  <a:lnTo>
                    <a:pt x="1536232" y="315619"/>
                  </a:lnTo>
                  <a:lnTo>
                    <a:pt x="1536232" y="285354"/>
                  </a:lnTo>
                  <a:lnTo>
                    <a:pt x="1548392" y="285354"/>
                  </a:lnTo>
                  <a:lnTo>
                    <a:pt x="1560552" y="283193"/>
                  </a:lnTo>
                  <a:cubicBezTo>
                    <a:pt x="1562579" y="283193"/>
                    <a:pt x="1562579" y="285354"/>
                    <a:pt x="1564606" y="285354"/>
                  </a:cubicBezTo>
                  <a:lnTo>
                    <a:pt x="1574739" y="285354"/>
                  </a:lnTo>
                  <a:lnTo>
                    <a:pt x="1574739" y="315619"/>
                  </a:lnTo>
                  <a:lnTo>
                    <a:pt x="1582846" y="315619"/>
                  </a:lnTo>
                  <a:lnTo>
                    <a:pt x="1582846" y="332914"/>
                  </a:lnTo>
                  <a:lnTo>
                    <a:pt x="1592182" y="333819"/>
                  </a:lnTo>
                  <a:lnTo>
                    <a:pt x="1605140" y="333819"/>
                  </a:lnTo>
                  <a:lnTo>
                    <a:pt x="1605140" y="317781"/>
                  </a:lnTo>
                  <a:lnTo>
                    <a:pt x="1673096" y="317781"/>
                  </a:lnTo>
                  <a:lnTo>
                    <a:pt x="1673096" y="232528"/>
                  </a:lnTo>
                  <a:lnTo>
                    <a:pt x="1745104" y="232528"/>
                  </a:lnTo>
                  <a:lnTo>
                    <a:pt x="1745104" y="311296"/>
                  </a:lnTo>
                  <a:lnTo>
                    <a:pt x="1747008" y="311296"/>
                  </a:lnTo>
                  <a:lnTo>
                    <a:pt x="1748250" y="333819"/>
                  </a:lnTo>
                  <a:lnTo>
                    <a:pt x="1757926" y="333819"/>
                  </a:lnTo>
                  <a:cubicBezTo>
                    <a:pt x="1758462" y="326605"/>
                    <a:pt x="1759168" y="318951"/>
                    <a:pt x="1759168" y="311296"/>
                  </a:cubicBezTo>
                  <a:lnTo>
                    <a:pt x="1765248" y="311296"/>
                  </a:lnTo>
                  <a:lnTo>
                    <a:pt x="1766490" y="333819"/>
                  </a:lnTo>
                  <a:lnTo>
                    <a:pt x="1817112" y="333819"/>
                  </a:lnTo>
                  <a:lnTo>
                    <a:pt x="1817112" y="170791"/>
                  </a:lnTo>
                  <a:lnTo>
                    <a:pt x="2014439" y="170791"/>
                  </a:lnTo>
                  <a:lnTo>
                    <a:pt x="2014439" y="333819"/>
                  </a:lnTo>
                  <a:lnTo>
                    <a:pt x="2033136" y="333819"/>
                  </a:lnTo>
                  <a:lnTo>
                    <a:pt x="2033136" y="251126"/>
                  </a:lnTo>
                  <a:lnTo>
                    <a:pt x="2128256" y="251126"/>
                  </a:lnTo>
                  <a:cubicBezTo>
                    <a:pt x="2152853" y="240257"/>
                    <a:pt x="2161167" y="196782"/>
                    <a:pt x="2180720" y="185913"/>
                  </a:cubicBezTo>
                  <a:lnTo>
                    <a:pt x="2245574" y="185913"/>
                  </a:lnTo>
                  <a:lnTo>
                    <a:pt x="2245574" y="261575"/>
                  </a:lnTo>
                  <a:lnTo>
                    <a:pt x="2253681" y="261575"/>
                  </a:lnTo>
                  <a:cubicBezTo>
                    <a:pt x="2253681" y="259413"/>
                    <a:pt x="2255708" y="257251"/>
                    <a:pt x="2255708" y="255090"/>
                  </a:cubicBezTo>
                  <a:lnTo>
                    <a:pt x="2261788" y="255090"/>
                  </a:lnTo>
                  <a:cubicBezTo>
                    <a:pt x="2261788" y="257251"/>
                    <a:pt x="2261788" y="259413"/>
                    <a:pt x="2263815" y="263737"/>
                  </a:cubicBezTo>
                  <a:lnTo>
                    <a:pt x="2275975" y="263737"/>
                  </a:lnTo>
                  <a:lnTo>
                    <a:pt x="2275975" y="257251"/>
                  </a:lnTo>
                  <a:lnTo>
                    <a:pt x="2298268" y="257251"/>
                  </a:lnTo>
                  <a:lnTo>
                    <a:pt x="2298268" y="263737"/>
                  </a:lnTo>
                  <a:lnTo>
                    <a:pt x="2318535" y="263737"/>
                  </a:lnTo>
                  <a:lnTo>
                    <a:pt x="2318535" y="309134"/>
                  </a:lnTo>
                  <a:lnTo>
                    <a:pt x="2332722" y="309134"/>
                  </a:lnTo>
                  <a:lnTo>
                    <a:pt x="2332722" y="296163"/>
                  </a:lnTo>
                  <a:lnTo>
                    <a:pt x="2348936" y="296163"/>
                  </a:lnTo>
                  <a:lnTo>
                    <a:pt x="2348936" y="116736"/>
                  </a:lnTo>
                  <a:lnTo>
                    <a:pt x="2355016" y="110250"/>
                  </a:lnTo>
                  <a:lnTo>
                    <a:pt x="2427977" y="110250"/>
                  </a:lnTo>
                  <a:lnTo>
                    <a:pt x="2427977" y="118898"/>
                  </a:lnTo>
                  <a:lnTo>
                    <a:pt x="2438110" y="118898"/>
                  </a:lnTo>
                  <a:lnTo>
                    <a:pt x="2438110" y="233472"/>
                  </a:lnTo>
                  <a:lnTo>
                    <a:pt x="2460404" y="233472"/>
                  </a:lnTo>
                  <a:lnTo>
                    <a:pt x="2460404" y="166457"/>
                  </a:lnTo>
                  <a:lnTo>
                    <a:pt x="2486751" y="166457"/>
                  </a:lnTo>
                  <a:cubicBezTo>
                    <a:pt x="2488777" y="166457"/>
                    <a:pt x="2488777" y="164295"/>
                    <a:pt x="2490804" y="162133"/>
                  </a:cubicBezTo>
                  <a:lnTo>
                    <a:pt x="2498911" y="162133"/>
                  </a:lnTo>
                  <a:cubicBezTo>
                    <a:pt x="2500937" y="164295"/>
                    <a:pt x="2500937" y="166457"/>
                    <a:pt x="2502964" y="166457"/>
                  </a:cubicBezTo>
                  <a:lnTo>
                    <a:pt x="2525258" y="166457"/>
                  </a:lnTo>
                  <a:lnTo>
                    <a:pt x="2525258" y="49721"/>
                  </a:lnTo>
                  <a:cubicBezTo>
                    <a:pt x="2525272" y="49718"/>
                    <a:pt x="2526139" y="49554"/>
                    <a:pt x="2582005" y="38912"/>
                  </a:cubicBezTo>
                  <a:lnTo>
                    <a:pt x="2582005" y="39993"/>
                  </a:lnTo>
                  <a:lnTo>
                    <a:pt x="2582005" y="47559"/>
                  </a:lnTo>
                  <a:lnTo>
                    <a:pt x="2608352" y="47559"/>
                  </a:lnTo>
                  <a:lnTo>
                    <a:pt x="2608352" y="302649"/>
                  </a:lnTo>
                  <a:lnTo>
                    <a:pt x="2630646" y="302649"/>
                  </a:lnTo>
                  <a:lnTo>
                    <a:pt x="2630646" y="298325"/>
                  </a:lnTo>
                  <a:lnTo>
                    <a:pt x="2642806" y="298325"/>
                  </a:lnTo>
                  <a:lnTo>
                    <a:pt x="2642806" y="302649"/>
                  </a:lnTo>
                  <a:lnTo>
                    <a:pt x="2667126" y="302649"/>
                  </a:lnTo>
                  <a:lnTo>
                    <a:pt x="2667126" y="289678"/>
                  </a:lnTo>
                  <a:lnTo>
                    <a:pt x="2695500" y="289678"/>
                  </a:lnTo>
                  <a:cubicBezTo>
                    <a:pt x="2699553" y="285354"/>
                    <a:pt x="2703607" y="285354"/>
                    <a:pt x="2707660" y="285354"/>
                  </a:cubicBezTo>
                  <a:cubicBezTo>
                    <a:pt x="2713740" y="289678"/>
                    <a:pt x="2721847" y="289678"/>
                    <a:pt x="2727927" y="289678"/>
                  </a:cubicBezTo>
                  <a:lnTo>
                    <a:pt x="2727927" y="272384"/>
                  </a:lnTo>
                  <a:lnTo>
                    <a:pt x="2736034" y="272384"/>
                  </a:lnTo>
                  <a:lnTo>
                    <a:pt x="2736034" y="259413"/>
                  </a:lnTo>
                  <a:lnTo>
                    <a:pt x="2792781" y="259413"/>
                  </a:lnTo>
                  <a:lnTo>
                    <a:pt x="2792781" y="229148"/>
                  </a:lnTo>
                  <a:lnTo>
                    <a:pt x="2811021" y="229148"/>
                  </a:lnTo>
                  <a:lnTo>
                    <a:pt x="2811021" y="222663"/>
                  </a:lnTo>
                  <a:lnTo>
                    <a:pt x="2823181" y="222663"/>
                  </a:lnTo>
                  <a:lnTo>
                    <a:pt x="2823181" y="229148"/>
                  </a:lnTo>
                  <a:lnTo>
                    <a:pt x="2839395" y="229148"/>
                  </a:lnTo>
                  <a:lnTo>
                    <a:pt x="2839395" y="278869"/>
                  </a:lnTo>
                  <a:lnTo>
                    <a:pt x="2871822" y="278869"/>
                  </a:lnTo>
                  <a:lnTo>
                    <a:pt x="2871822" y="252928"/>
                  </a:lnTo>
                  <a:lnTo>
                    <a:pt x="2910329" y="252928"/>
                  </a:lnTo>
                  <a:lnTo>
                    <a:pt x="2910329" y="222663"/>
                  </a:lnTo>
                  <a:lnTo>
                    <a:pt x="2958970" y="222663"/>
                  </a:lnTo>
                  <a:lnTo>
                    <a:pt x="2958970" y="333819"/>
                  </a:lnTo>
                  <a:lnTo>
                    <a:pt x="2958970" y="347598"/>
                  </a:lnTo>
                  <a:lnTo>
                    <a:pt x="3024845" y="347598"/>
                  </a:lnTo>
                  <a:lnTo>
                    <a:pt x="3024845" y="689379"/>
                  </a:lnTo>
                  <a:lnTo>
                    <a:pt x="2054" y="687046"/>
                  </a:lnTo>
                  <a:cubicBezTo>
                    <a:pt x="1369" y="539482"/>
                    <a:pt x="685" y="400492"/>
                    <a:pt x="0" y="252928"/>
                  </a:cubicBezTo>
                  <a:lnTo>
                    <a:pt x="20267" y="252928"/>
                  </a:lnTo>
                  <a:cubicBezTo>
                    <a:pt x="20271" y="252922"/>
                    <a:pt x="20308" y="252840"/>
                    <a:pt x="20774" y="251847"/>
                  </a:cubicBezTo>
                  <a:lnTo>
                    <a:pt x="24320" y="244281"/>
                  </a:lnTo>
                  <a:cubicBezTo>
                    <a:pt x="24329" y="244282"/>
                    <a:pt x="24442" y="244300"/>
                    <a:pt x="26094" y="244551"/>
                  </a:cubicBezTo>
                  <a:lnTo>
                    <a:pt x="38507" y="246442"/>
                  </a:lnTo>
                  <a:cubicBezTo>
                    <a:pt x="38510" y="246452"/>
                    <a:pt x="38548" y="246553"/>
                    <a:pt x="39014" y="247794"/>
                  </a:cubicBezTo>
                  <a:lnTo>
                    <a:pt x="42560" y="257251"/>
                  </a:lnTo>
                  <a:cubicBezTo>
                    <a:pt x="42574" y="257252"/>
                    <a:pt x="43170" y="257302"/>
                    <a:pt x="68907" y="259413"/>
                  </a:cubicBezTo>
                  <a:lnTo>
                    <a:pt x="68907" y="136192"/>
                  </a:lnTo>
                  <a:lnTo>
                    <a:pt x="70934" y="136192"/>
                  </a:lnTo>
                  <a:lnTo>
                    <a:pt x="85121" y="136192"/>
                  </a:lnTo>
                  <a:lnTo>
                    <a:pt x="85121" y="0"/>
                  </a:lnTo>
                  <a:lnTo>
                    <a:pt x="86894" y="0"/>
                  </a:lnTo>
                  <a:lnTo>
                    <a:pt x="9930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Rectangle 35">
              <a:extLst>
                <a:ext uri="{FF2B5EF4-FFF2-40B4-BE49-F238E27FC236}">
                  <a16:creationId xmlns:a16="http://schemas.microsoft.com/office/drawing/2014/main" id="{94685EEA-14FF-463D-B036-564F83FE7A00}"/>
                </a:ext>
              </a:extLst>
            </p:cNvPr>
            <p:cNvSpPr/>
            <p:nvPr/>
          </p:nvSpPr>
          <p:spPr>
            <a:xfrm>
              <a:off x="6047165" y="1883798"/>
              <a:ext cx="2961438" cy="689379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56055 w 3024845"/>
                <a:gd name="connsiteY0" fmla="*/ 164295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423" fmla="*/ 156055 w 3024845"/>
                <a:gd name="connsiteY423" fmla="*/ 164295 h 1078499"/>
                <a:gd name="connsiteX0" fmla="*/ 119575 w 3024845"/>
                <a:gd name="connsiteY0" fmla="*/ 246442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58427 w 3024845"/>
                <a:gd name="connsiteY325" fmla="*/ 17294 h 1078499"/>
                <a:gd name="connsiteX326" fmla="*/ 2160453 w 3024845"/>
                <a:gd name="connsiteY326" fmla="*/ 75662 h 1078499"/>
                <a:gd name="connsiteX327" fmla="*/ 2162480 w 3024845"/>
                <a:gd name="connsiteY327" fmla="*/ 138353 h 1078499"/>
                <a:gd name="connsiteX328" fmla="*/ 2168560 w 3024845"/>
                <a:gd name="connsiteY328" fmla="*/ 144839 h 1078499"/>
                <a:gd name="connsiteX329" fmla="*/ 2166533 w 3024845"/>
                <a:gd name="connsiteY329" fmla="*/ 151324 h 1078499"/>
                <a:gd name="connsiteX330" fmla="*/ 2166533 w 3024845"/>
                <a:gd name="connsiteY330" fmla="*/ 229148 h 1078499"/>
                <a:gd name="connsiteX331" fmla="*/ 2168560 w 3024845"/>
                <a:gd name="connsiteY331" fmla="*/ 233472 h 1078499"/>
                <a:gd name="connsiteX332" fmla="*/ 2168560 w 3024845"/>
                <a:gd name="connsiteY332" fmla="*/ 255090 h 1078499"/>
                <a:gd name="connsiteX333" fmla="*/ 2182747 w 3024845"/>
                <a:gd name="connsiteY333" fmla="*/ 255090 h 1078499"/>
                <a:gd name="connsiteX334" fmla="*/ 2182747 w 3024845"/>
                <a:gd name="connsiteY334" fmla="*/ 272384 h 1078499"/>
                <a:gd name="connsiteX335" fmla="*/ 2190854 w 3024845"/>
                <a:gd name="connsiteY335" fmla="*/ 296163 h 1078499"/>
                <a:gd name="connsiteX336" fmla="*/ 2184774 w 3024845"/>
                <a:gd name="connsiteY336" fmla="*/ 300487 h 1078499"/>
                <a:gd name="connsiteX337" fmla="*/ 2172613 w 3024845"/>
                <a:gd name="connsiteY337" fmla="*/ 322105 h 1078499"/>
                <a:gd name="connsiteX338" fmla="*/ 2180720 w 3024845"/>
                <a:gd name="connsiteY338" fmla="*/ 575033 h 1078499"/>
                <a:gd name="connsiteX339" fmla="*/ 2245574 w 3024845"/>
                <a:gd name="connsiteY339" fmla="*/ 575033 h 1078499"/>
                <a:gd name="connsiteX340" fmla="*/ 2245574 w 3024845"/>
                <a:gd name="connsiteY340" fmla="*/ 650695 h 1078499"/>
                <a:gd name="connsiteX341" fmla="*/ 2253681 w 3024845"/>
                <a:gd name="connsiteY341" fmla="*/ 650695 h 1078499"/>
                <a:gd name="connsiteX342" fmla="*/ 2255708 w 3024845"/>
                <a:gd name="connsiteY342" fmla="*/ 644210 h 1078499"/>
                <a:gd name="connsiteX343" fmla="*/ 2261788 w 3024845"/>
                <a:gd name="connsiteY343" fmla="*/ 644210 h 1078499"/>
                <a:gd name="connsiteX344" fmla="*/ 2263815 w 3024845"/>
                <a:gd name="connsiteY344" fmla="*/ 652857 h 1078499"/>
                <a:gd name="connsiteX345" fmla="*/ 2275975 w 3024845"/>
                <a:gd name="connsiteY345" fmla="*/ 652857 h 1078499"/>
                <a:gd name="connsiteX346" fmla="*/ 2275975 w 3024845"/>
                <a:gd name="connsiteY346" fmla="*/ 646371 h 1078499"/>
                <a:gd name="connsiteX347" fmla="*/ 2298268 w 3024845"/>
                <a:gd name="connsiteY347" fmla="*/ 646371 h 1078499"/>
                <a:gd name="connsiteX348" fmla="*/ 2298268 w 3024845"/>
                <a:gd name="connsiteY348" fmla="*/ 652857 h 1078499"/>
                <a:gd name="connsiteX349" fmla="*/ 2318535 w 3024845"/>
                <a:gd name="connsiteY349" fmla="*/ 652857 h 1078499"/>
                <a:gd name="connsiteX350" fmla="*/ 2318535 w 3024845"/>
                <a:gd name="connsiteY350" fmla="*/ 698254 h 1078499"/>
                <a:gd name="connsiteX351" fmla="*/ 2332722 w 3024845"/>
                <a:gd name="connsiteY351" fmla="*/ 698254 h 1078499"/>
                <a:gd name="connsiteX352" fmla="*/ 2332722 w 3024845"/>
                <a:gd name="connsiteY352" fmla="*/ 685283 h 1078499"/>
                <a:gd name="connsiteX353" fmla="*/ 2348936 w 3024845"/>
                <a:gd name="connsiteY353" fmla="*/ 685283 h 1078499"/>
                <a:gd name="connsiteX354" fmla="*/ 2348936 w 3024845"/>
                <a:gd name="connsiteY354" fmla="*/ 505856 h 1078499"/>
                <a:gd name="connsiteX355" fmla="*/ 2355016 w 3024845"/>
                <a:gd name="connsiteY355" fmla="*/ 499370 h 1078499"/>
                <a:gd name="connsiteX356" fmla="*/ 2427977 w 3024845"/>
                <a:gd name="connsiteY356" fmla="*/ 499370 h 1078499"/>
                <a:gd name="connsiteX357" fmla="*/ 2427977 w 3024845"/>
                <a:gd name="connsiteY357" fmla="*/ 508018 h 1078499"/>
                <a:gd name="connsiteX358" fmla="*/ 2438110 w 3024845"/>
                <a:gd name="connsiteY358" fmla="*/ 508018 h 1078499"/>
                <a:gd name="connsiteX359" fmla="*/ 2438110 w 3024845"/>
                <a:gd name="connsiteY359" fmla="*/ 622592 h 1078499"/>
                <a:gd name="connsiteX360" fmla="*/ 2460404 w 3024845"/>
                <a:gd name="connsiteY360" fmla="*/ 622592 h 1078499"/>
                <a:gd name="connsiteX361" fmla="*/ 2460404 w 3024845"/>
                <a:gd name="connsiteY361" fmla="*/ 555577 h 1078499"/>
                <a:gd name="connsiteX362" fmla="*/ 2486751 w 3024845"/>
                <a:gd name="connsiteY362" fmla="*/ 555577 h 1078499"/>
                <a:gd name="connsiteX363" fmla="*/ 2490804 w 3024845"/>
                <a:gd name="connsiteY363" fmla="*/ 551253 h 1078499"/>
                <a:gd name="connsiteX364" fmla="*/ 2498911 w 3024845"/>
                <a:gd name="connsiteY364" fmla="*/ 551253 h 1078499"/>
                <a:gd name="connsiteX365" fmla="*/ 2502964 w 3024845"/>
                <a:gd name="connsiteY365" fmla="*/ 555577 h 1078499"/>
                <a:gd name="connsiteX366" fmla="*/ 2525258 w 3024845"/>
                <a:gd name="connsiteY366" fmla="*/ 555577 h 1078499"/>
                <a:gd name="connsiteX367" fmla="*/ 2525258 w 3024845"/>
                <a:gd name="connsiteY367" fmla="*/ 438841 h 1078499"/>
                <a:gd name="connsiteX368" fmla="*/ 2582005 w 3024845"/>
                <a:gd name="connsiteY368" fmla="*/ 428032 h 1078499"/>
                <a:gd name="connsiteX369" fmla="*/ 2582005 w 3024845"/>
                <a:gd name="connsiteY369" fmla="*/ 429113 h 1078499"/>
                <a:gd name="connsiteX370" fmla="*/ 2582005 w 3024845"/>
                <a:gd name="connsiteY370" fmla="*/ 436679 h 1078499"/>
                <a:gd name="connsiteX371" fmla="*/ 2608352 w 3024845"/>
                <a:gd name="connsiteY371" fmla="*/ 436679 h 1078499"/>
                <a:gd name="connsiteX372" fmla="*/ 2608352 w 3024845"/>
                <a:gd name="connsiteY372" fmla="*/ 691769 h 1078499"/>
                <a:gd name="connsiteX373" fmla="*/ 2630646 w 3024845"/>
                <a:gd name="connsiteY373" fmla="*/ 691769 h 1078499"/>
                <a:gd name="connsiteX374" fmla="*/ 2630646 w 3024845"/>
                <a:gd name="connsiteY374" fmla="*/ 687445 h 1078499"/>
                <a:gd name="connsiteX375" fmla="*/ 2642806 w 3024845"/>
                <a:gd name="connsiteY375" fmla="*/ 687445 h 1078499"/>
                <a:gd name="connsiteX376" fmla="*/ 2642806 w 3024845"/>
                <a:gd name="connsiteY376" fmla="*/ 691769 h 1078499"/>
                <a:gd name="connsiteX377" fmla="*/ 2667126 w 3024845"/>
                <a:gd name="connsiteY377" fmla="*/ 691769 h 1078499"/>
                <a:gd name="connsiteX378" fmla="*/ 2667126 w 3024845"/>
                <a:gd name="connsiteY378" fmla="*/ 678798 h 1078499"/>
                <a:gd name="connsiteX379" fmla="*/ 2695500 w 3024845"/>
                <a:gd name="connsiteY379" fmla="*/ 678798 h 1078499"/>
                <a:gd name="connsiteX380" fmla="*/ 2707660 w 3024845"/>
                <a:gd name="connsiteY380" fmla="*/ 674474 h 1078499"/>
                <a:gd name="connsiteX381" fmla="*/ 2727927 w 3024845"/>
                <a:gd name="connsiteY381" fmla="*/ 678798 h 1078499"/>
                <a:gd name="connsiteX382" fmla="*/ 2727927 w 3024845"/>
                <a:gd name="connsiteY382" fmla="*/ 661504 h 1078499"/>
                <a:gd name="connsiteX383" fmla="*/ 2736034 w 3024845"/>
                <a:gd name="connsiteY383" fmla="*/ 661504 h 1078499"/>
                <a:gd name="connsiteX384" fmla="*/ 2736034 w 3024845"/>
                <a:gd name="connsiteY384" fmla="*/ 648533 h 1078499"/>
                <a:gd name="connsiteX385" fmla="*/ 2792781 w 3024845"/>
                <a:gd name="connsiteY385" fmla="*/ 648533 h 1078499"/>
                <a:gd name="connsiteX386" fmla="*/ 2792781 w 3024845"/>
                <a:gd name="connsiteY386" fmla="*/ 618268 h 1078499"/>
                <a:gd name="connsiteX387" fmla="*/ 2811021 w 3024845"/>
                <a:gd name="connsiteY387" fmla="*/ 618268 h 1078499"/>
                <a:gd name="connsiteX388" fmla="*/ 2811021 w 3024845"/>
                <a:gd name="connsiteY388" fmla="*/ 611783 h 1078499"/>
                <a:gd name="connsiteX389" fmla="*/ 2823181 w 3024845"/>
                <a:gd name="connsiteY389" fmla="*/ 611783 h 1078499"/>
                <a:gd name="connsiteX390" fmla="*/ 2823181 w 3024845"/>
                <a:gd name="connsiteY390" fmla="*/ 618268 h 1078499"/>
                <a:gd name="connsiteX391" fmla="*/ 2839395 w 3024845"/>
                <a:gd name="connsiteY391" fmla="*/ 618268 h 1078499"/>
                <a:gd name="connsiteX392" fmla="*/ 2839395 w 3024845"/>
                <a:gd name="connsiteY392" fmla="*/ 667989 h 1078499"/>
                <a:gd name="connsiteX393" fmla="*/ 2871822 w 3024845"/>
                <a:gd name="connsiteY393" fmla="*/ 667989 h 1078499"/>
                <a:gd name="connsiteX394" fmla="*/ 2871822 w 3024845"/>
                <a:gd name="connsiteY394" fmla="*/ 642048 h 1078499"/>
                <a:gd name="connsiteX395" fmla="*/ 2910329 w 3024845"/>
                <a:gd name="connsiteY395" fmla="*/ 642048 h 1078499"/>
                <a:gd name="connsiteX396" fmla="*/ 2910329 w 3024845"/>
                <a:gd name="connsiteY396" fmla="*/ 611783 h 1078499"/>
                <a:gd name="connsiteX397" fmla="*/ 2958970 w 3024845"/>
                <a:gd name="connsiteY397" fmla="*/ 611783 h 1078499"/>
                <a:gd name="connsiteX398" fmla="*/ 2958970 w 3024845"/>
                <a:gd name="connsiteY398" fmla="*/ 722939 h 1078499"/>
                <a:gd name="connsiteX399" fmla="*/ 2958970 w 3024845"/>
                <a:gd name="connsiteY399" fmla="*/ 736718 h 1078499"/>
                <a:gd name="connsiteX400" fmla="*/ 3024845 w 3024845"/>
                <a:gd name="connsiteY400" fmla="*/ 736718 h 1078499"/>
                <a:gd name="connsiteX401" fmla="*/ 3024845 w 3024845"/>
                <a:gd name="connsiteY401" fmla="*/ 1078499 h 1078499"/>
                <a:gd name="connsiteX402" fmla="*/ 2054 w 3024845"/>
                <a:gd name="connsiteY402" fmla="*/ 1076166 h 1078499"/>
                <a:gd name="connsiteX403" fmla="*/ 0 w 3024845"/>
                <a:gd name="connsiteY403" fmla="*/ 642048 h 1078499"/>
                <a:gd name="connsiteX404" fmla="*/ 20267 w 3024845"/>
                <a:gd name="connsiteY404" fmla="*/ 642048 h 1078499"/>
                <a:gd name="connsiteX405" fmla="*/ 20774 w 3024845"/>
                <a:gd name="connsiteY405" fmla="*/ 640967 h 1078499"/>
                <a:gd name="connsiteX406" fmla="*/ 24320 w 3024845"/>
                <a:gd name="connsiteY406" fmla="*/ 633401 h 1078499"/>
                <a:gd name="connsiteX407" fmla="*/ 26094 w 3024845"/>
                <a:gd name="connsiteY407" fmla="*/ 633671 h 1078499"/>
                <a:gd name="connsiteX408" fmla="*/ 38507 w 3024845"/>
                <a:gd name="connsiteY408" fmla="*/ 635562 h 1078499"/>
                <a:gd name="connsiteX409" fmla="*/ 39014 w 3024845"/>
                <a:gd name="connsiteY409" fmla="*/ 636914 h 1078499"/>
                <a:gd name="connsiteX410" fmla="*/ 42560 w 3024845"/>
                <a:gd name="connsiteY410" fmla="*/ 646371 h 1078499"/>
                <a:gd name="connsiteX411" fmla="*/ 68907 w 3024845"/>
                <a:gd name="connsiteY411" fmla="*/ 648533 h 1078499"/>
                <a:gd name="connsiteX412" fmla="*/ 68907 w 3024845"/>
                <a:gd name="connsiteY412" fmla="*/ 525312 h 1078499"/>
                <a:gd name="connsiteX413" fmla="*/ 70934 w 3024845"/>
                <a:gd name="connsiteY413" fmla="*/ 525312 h 1078499"/>
                <a:gd name="connsiteX414" fmla="*/ 85121 w 3024845"/>
                <a:gd name="connsiteY414" fmla="*/ 525312 h 1078499"/>
                <a:gd name="connsiteX415" fmla="*/ 85121 w 3024845"/>
                <a:gd name="connsiteY415" fmla="*/ 389120 h 1078499"/>
                <a:gd name="connsiteX416" fmla="*/ 86894 w 3024845"/>
                <a:gd name="connsiteY416" fmla="*/ 389120 h 1078499"/>
                <a:gd name="connsiteX417" fmla="*/ 99308 w 3024845"/>
                <a:gd name="connsiteY417" fmla="*/ 389120 h 1078499"/>
                <a:gd name="connsiteX418" fmla="*/ 99308 w 3024845"/>
                <a:gd name="connsiteY418" fmla="*/ 274546 h 1078499"/>
                <a:gd name="connsiteX419" fmla="*/ 103361 w 3024845"/>
                <a:gd name="connsiteY419" fmla="*/ 246442 h 1078499"/>
                <a:gd name="connsiteX420" fmla="*/ 105388 w 3024845"/>
                <a:gd name="connsiteY420" fmla="*/ 246442 h 1078499"/>
                <a:gd name="connsiteX421" fmla="*/ 119575 w 3024845"/>
                <a:gd name="connsiteY421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0453 w 3024845"/>
                <a:gd name="connsiteY325" fmla="*/ 75662 h 1078499"/>
                <a:gd name="connsiteX326" fmla="*/ 2162480 w 3024845"/>
                <a:gd name="connsiteY326" fmla="*/ 138353 h 1078499"/>
                <a:gd name="connsiteX327" fmla="*/ 2168560 w 3024845"/>
                <a:gd name="connsiteY327" fmla="*/ 144839 h 1078499"/>
                <a:gd name="connsiteX328" fmla="*/ 2166533 w 3024845"/>
                <a:gd name="connsiteY328" fmla="*/ 151324 h 1078499"/>
                <a:gd name="connsiteX329" fmla="*/ 2166533 w 3024845"/>
                <a:gd name="connsiteY329" fmla="*/ 229148 h 1078499"/>
                <a:gd name="connsiteX330" fmla="*/ 2168560 w 3024845"/>
                <a:gd name="connsiteY330" fmla="*/ 233472 h 1078499"/>
                <a:gd name="connsiteX331" fmla="*/ 2168560 w 3024845"/>
                <a:gd name="connsiteY331" fmla="*/ 255090 h 1078499"/>
                <a:gd name="connsiteX332" fmla="*/ 2182747 w 3024845"/>
                <a:gd name="connsiteY332" fmla="*/ 255090 h 1078499"/>
                <a:gd name="connsiteX333" fmla="*/ 2182747 w 3024845"/>
                <a:gd name="connsiteY333" fmla="*/ 272384 h 1078499"/>
                <a:gd name="connsiteX334" fmla="*/ 2190854 w 3024845"/>
                <a:gd name="connsiteY334" fmla="*/ 296163 h 1078499"/>
                <a:gd name="connsiteX335" fmla="*/ 2184774 w 3024845"/>
                <a:gd name="connsiteY335" fmla="*/ 300487 h 1078499"/>
                <a:gd name="connsiteX336" fmla="*/ 2172613 w 3024845"/>
                <a:gd name="connsiteY336" fmla="*/ 322105 h 1078499"/>
                <a:gd name="connsiteX337" fmla="*/ 2180720 w 3024845"/>
                <a:gd name="connsiteY337" fmla="*/ 575033 h 1078499"/>
                <a:gd name="connsiteX338" fmla="*/ 2245574 w 3024845"/>
                <a:gd name="connsiteY338" fmla="*/ 575033 h 1078499"/>
                <a:gd name="connsiteX339" fmla="*/ 2245574 w 3024845"/>
                <a:gd name="connsiteY339" fmla="*/ 650695 h 1078499"/>
                <a:gd name="connsiteX340" fmla="*/ 2253681 w 3024845"/>
                <a:gd name="connsiteY340" fmla="*/ 650695 h 1078499"/>
                <a:gd name="connsiteX341" fmla="*/ 2255708 w 3024845"/>
                <a:gd name="connsiteY341" fmla="*/ 644210 h 1078499"/>
                <a:gd name="connsiteX342" fmla="*/ 2261788 w 3024845"/>
                <a:gd name="connsiteY342" fmla="*/ 644210 h 1078499"/>
                <a:gd name="connsiteX343" fmla="*/ 2263815 w 3024845"/>
                <a:gd name="connsiteY343" fmla="*/ 652857 h 1078499"/>
                <a:gd name="connsiteX344" fmla="*/ 2275975 w 3024845"/>
                <a:gd name="connsiteY344" fmla="*/ 652857 h 1078499"/>
                <a:gd name="connsiteX345" fmla="*/ 2275975 w 3024845"/>
                <a:gd name="connsiteY345" fmla="*/ 646371 h 1078499"/>
                <a:gd name="connsiteX346" fmla="*/ 2298268 w 3024845"/>
                <a:gd name="connsiteY346" fmla="*/ 646371 h 1078499"/>
                <a:gd name="connsiteX347" fmla="*/ 2298268 w 3024845"/>
                <a:gd name="connsiteY347" fmla="*/ 652857 h 1078499"/>
                <a:gd name="connsiteX348" fmla="*/ 2318535 w 3024845"/>
                <a:gd name="connsiteY348" fmla="*/ 652857 h 1078499"/>
                <a:gd name="connsiteX349" fmla="*/ 2318535 w 3024845"/>
                <a:gd name="connsiteY349" fmla="*/ 698254 h 1078499"/>
                <a:gd name="connsiteX350" fmla="*/ 2332722 w 3024845"/>
                <a:gd name="connsiteY350" fmla="*/ 698254 h 1078499"/>
                <a:gd name="connsiteX351" fmla="*/ 2332722 w 3024845"/>
                <a:gd name="connsiteY351" fmla="*/ 685283 h 1078499"/>
                <a:gd name="connsiteX352" fmla="*/ 2348936 w 3024845"/>
                <a:gd name="connsiteY352" fmla="*/ 685283 h 1078499"/>
                <a:gd name="connsiteX353" fmla="*/ 2348936 w 3024845"/>
                <a:gd name="connsiteY353" fmla="*/ 505856 h 1078499"/>
                <a:gd name="connsiteX354" fmla="*/ 2355016 w 3024845"/>
                <a:gd name="connsiteY354" fmla="*/ 499370 h 1078499"/>
                <a:gd name="connsiteX355" fmla="*/ 2427977 w 3024845"/>
                <a:gd name="connsiteY355" fmla="*/ 499370 h 1078499"/>
                <a:gd name="connsiteX356" fmla="*/ 2427977 w 3024845"/>
                <a:gd name="connsiteY356" fmla="*/ 508018 h 1078499"/>
                <a:gd name="connsiteX357" fmla="*/ 2438110 w 3024845"/>
                <a:gd name="connsiteY357" fmla="*/ 508018 h 1078499"/>
                <a:gd name="connsiteX358" fmla="*/ 2438110 w 3024845"/>
                <a:gd name="connsiteY358" fmla="*/ 622592 h 1078499"/>
                <a:gd name="connsiteX359" fmla="*/ 2460404 w 3024845"/>
                <a:gd name="connsiteY359" fmla="*/ 622592 h 1078499"/>
                <a:gd name="connsiteX360" fmla="*/ 2460404 w 3024845"/>
                <a:gd name="connsiteY360" fmla="*/ 555577 h 1078499"/>
                <a:gd name="connsiteX361" fmla="*/ 2486751 w 3024845"/>
                <a:gd name="connsiteY361" fmla="*/ 555577 h 1078499"/>
                <a:gd name="connsiteX362" fmla="*/ 2490804 w 3024845"/>
                <a:gd name="connsiteY362" fmla="*/ 551253 h 1078499"/>
                <a:gd name="connsiteX363" fmla="*/ 2498911 w 3024845"/>
                <a:gd name="connsiteY363" fmla="*/ 551253 h 1078499"/>
                <a:gd name="connsiteX364" fmla="*/ 2502964 w 3024845"/>
                <a:gd name="connsiteY364" fmla="*/ 555577 h 1078499"/>
                <a:gd name="connsiteX365" fmla="*/ 2525258 w 3024845"/>
                <a:gd name="connsiteY365" fmla="*/ 555577 h 1078499"/>
                <a:gd name="connsiteX366" fmla="*/ 2525258 w 3024845"/>
                <a:gd name="connsiteY366" fmla="*/ 438841 h 1078499"/>
                <a:gd name="connsiteX367" fmla="*/ 2582005 w 3024845"/>
                <a:gd name="connsiteY367" fmla="*/ 428032 h 1078499"/>
                <a:gd name="connsiteX368" fmla="*/ 2582005 w 3024845"/>
                <a:gd name="connsiteY368" fmla="*/ 429113 h 1078499"/>
                <a:gd name="connsiteX369" fmla="*/ 2582005 w 3024845"/>
                <a:gd name="connsiteY369" fmla="*/ 436679 h 1078499"/>
                <a:gd name="connsiteX370" fmla="*/ 2608352 w 3024845"/>
                <a:gd name="connsiteY370" fmla="*/ 436679 h 1078499"/>
                <a:gd name="connsiteX371" fmla="*/ 2608352 w 3024845"/>
                <a:gd name="connsiteY371" fmla="*/ 691769 h 1078499"/>
                <a:gd name="connsiteX372" fmla="*/ 2630646 w 3024845"/>
                <a:gd name="connsiteY372" fmla="*/ 691769 h 1078499"/>
                <a:gd name="connsiteX373" fmla="*/ 2630646 w 3024845"/>
                <a:gd name="connsiteY373" fmla="*/ 687445 h 1078499"/>
                <a:gd name="connsiteX374" fmla="*/ 2642806 w 3024845"/>
                <a:gd name="connsiteY374" fmla="*/ 687445 h 1078499"/>
                <a:gd name="connsiteX375" fmla="*/ 2642806 w 3024845"/>
                <a:gd name="connsiteY375" fmla="*/ 691769 h 1078499"/>
                <a:gd name="connsiteX376" fmla="*/ 2667126 w 3024845"/>
                <a:gd name="connsiteY376" fmla="*/ 691769 h 1078499"/>
                <a:gd name="connsiteX377" fmla="*/ 2667126 w 3024845"/>
                <a:gd name="connsiteY377" fmla="*/ 678798 h 1078499"/>
                <a:gd name="connsiteX378" fmla="*/ 2695500 w 3024845"/>
                <a:gd name="connsiteY378" fmla="*/ 678798 h 1078499"/>
                <a:gd name="connsiteX379" fmla="*/ 2707660 w 3024845"/>
                <a:gd name="connsiteY379" fmla="*/ 674474 h 1078499"/>
                <a:gd name="connsiteX380" fmla="*/ 2727927 w 3024845"/>
                <a:gd name="connsiteY380" fmla="*/ 678798 h 1078499"/>
                <a:gd name="connsiteX381" fmla="*/ 2727927 w 3024845"/>
                <a:gd name="connsiteY381" fmla="*/ 661504 h 1078499"/>
                <a:gd name="connsiteX382" fmla="*/ 2736034 w 3024845"/>
                <a:gd name="connsiteY382" fmla="*/ 661504 h 1078499"/>
                <a:gd name="connsiteX383" fmla="*/ 2736034 w 3024845"/>
                <a:gd name="connsiteY383" fmla="*/ 648533 h 1078499"/>
                <a:gd name="connsiteX384" fmla="*/ 2792781 w 3024845"/>
                <a:gd name="connsiteY384" fmla="*/ 648533 h 1078499"/>
                <a:gd name="connsiteX385" fmla="*/ 2792781 w 3024845"/>
                <a:gd name="connsiteY385" fmla="*/ 618268 h 1078499"/>
                <a:gd name="connsiteX386" fmla="*/ 2811021 w 3024845"/>
                <a:gd name="connsiteY386" fmla="*/ 618268 h 1078499"/>
                <a:gd name="connsiteX387" fmla="*/ 2811021 w 3024845"/>
                <a:gd name="connsiteY387" fmla="*/ 611783 h 1078499"/>
                <a:gd name="connsiteX388" fmla="*/ 2823181 w 3024845"/>
                <a:gd name="connsiteY388" fmla="*/ 611783 h 1078499"/>
                <a:gd name="connsiteX389" fmla="*/ 2823181 w 3024845"/>
                <a:gd name="connsiteY389" fmla="*/ 618268 h 1078499"/>
                <a:gd name="connsiteX390" fmla="*/ 2839395 w 3024845"/>
                <a:gd name="connsiteY390" fmla="*/ 618268 h 1078499"/>
                <a:gd name="connsiteX391" fmla="*/ 2839395 w 3024845"/>
                <a:gd name="connsiteY391" fmla="*/ 667989 h 1078499"/>
                <a:gd name="connsiteX392" fmla="*/ 2871822 w 3024845"/>
                <a:gd name="connsiteY392" fmla="*/ 667989 h 1078499"/>
                <a:gd name="connsiteX393" fmla="*/ 2871822 w 3024845"/>
                <a:gd name="connsiteY393" fmla="*/ 642048 h 1078499"/>
                <a:gd name="connsiteX394" fmla="*/ 2910329 w 3024845"/>
                <a:gd name="connsiteY394" fmla="*/ 642048 h 1078499"/>
                <a:gd name="connsiteX395" fmla="*/ 2910329 w 3024845"/>
                <a:gd name="connsiteY395" fmla="*/ 611783 h 1078499"/>
                <a:gd name="connsiteX396" fmla="*/ 2958970 w 3024845"/>
                <a:gd name="connsiteY396" fmla="*/ 611783 h 1078499"/>
                <a:gd name="connsiteX397" fmla="*/ 2958970 w 3024845"/>
                <a:gd name="connsiteY397" fmla="*/ 722939 h 1078499"/>
                <a:gd name="connsiteX398" fmla="*/ 2958970 w 3024845"/>
                <a:gd name="connsiteY398" fmla="*/ 736718 h 1078499"/>
                <a:gd name="connsiteX399" fmla="*/ 3024845 w 3024845"/>
                <a:gd name="connsiteY399" fmla="*/ 736718 h 1078499"/>
                <a:gd name="connsiteX400" fmla="*/ 3024845 w 3024845"/>
                <a:gd name="connsiteY400" fmla="*/ 1078499 h 1078499"/>
                <a:gd name="connsiteX401" fmla="*/ 2054 w 3024845"/>
                <a:gd name="connsiteY401" fmla="*/ 1076166 h 1078499"/>
                <a:gd name="connsiteX402" fmla="*/ 0 w 3024845"/>
                <a:gd name="connsiteY402" fmla="*/ 642048 h 1078499"/>
                <a:gd name="connsiteX403" fmla="*/ 20267 w 3024845"/>
                <a:gd name="connsiteY403" fmla="*/ 642048 h 1078499"/>
                <a:gd name="connsiteX404" fmla="*/ 20774 w 3024845"/>
                <a:gd name="connsiteY404" fmla="*/ 640967 h 1078499"/>
                <a:gd name="connsiteX405" fmla="*/ 24320 w 3024845"/>
                <a:gd name="connsiteY405" fmla="*/ 633401 h 1078499"/>
                <a:gd name="connsiteX406" fmla="*/ 26094 w 3024845"/>
                <a:gd name="connsiteY406" fmla="*/ 633671 h 1078499"/>
                <a:gd name="connsiteX407" fmla="*/ 38507 w 3024845"/>
                <a:gd name="connsiteY407" fmla="*/ 635562 h 1078499"/>
                <a:gd name="connsiteX408" fmla="*/ 39014 w 3024845"/>
                <a:gd name="connsiteY408" fmla="*/ 636914 h 1078499"/>
                <a:gd name="connsiteX409" fmla="*/ 42560 w 3024845"/>
                <a:gd name="connsiteY409" fmla="*/ 646371 h 1078499"/>
                <a:gd name="connsiteX410" fmla="*/ 68907 w 3024845"/>
                <a:gd name="connsiteY410" fmla="*/ 648533 h 1078499"/>
                <a:gd name="connsiteX411" fmla="*/ 68907 w 3024845"/>
                <a:gd name="connsiteY411" fmla="*/ 525312 h 1078499"/>
                <a:gd name="connsiteX412" fmla="*/ 70934 w 3024845"/>
                <a:gd name="connsiteY412" fmla="*/ 525312 h 1078499"/>
                <a:gd name="connsiteX413" fmla="*/ 85121 w 3024845"/>
                <a:gd name="connsiteY413" fmla="*/ 525312 h 1078499"/>
                <a:gd name="connsiteX414" fmla="*/ 85121 w 3024845"/>
                <a:gd name="connsiteY414" fmla="*/ 389120 h 1078499"/>
                <a:gd name="connsiteX415" fmla="*/ 86894 w 3024845"/>
                <a:gd name="connsiteY415" fmla="*/ 389120 h 1078499"/>
                <a:gd name="connsiteX416" fmla="*/ 99308 w 3024845"/>
                <a:gd name="connsiteY416" fmla="*/ 389120 h 1078499"/>
                <a:gd name="connsiteX417" fmla="*/ 99308 w 3024845"/>
                <a:gd name="connsiteY417" fmla="*/ 274546 h 1078499"/>
                <a:gd name="connsiteX418" fmla="*/ 103361 w 3024845"/>
                <a:gd name="connsiteY418" fmla="*/ 246442 h 1078499"/>
                <a:gd name="connsiteX419" fmla="*/ 105388 w 3024845"/>
                <a:gd name="connsiteY419" fmla="*/ 246442 h 1078499"/>
                <a:gd name="connsiteX420" fmla="*/ 119575 w 3024845"/>
                <a:gd name="connsiteY420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2480 w 3024845"/>
                <a:gd name="connsiteY325" fmla="*/ 138353 h 1078499"/>
                <a:gd name="connsiteX326" fmla="*/ 2168560 w 3024845"/>
                <a:gd name="connsiteY326" fmla="*/ 144839 h 1078499"/>
                <a:gd name="connsiteX327" fmla="*/ 2166533 w 3024845"/>
                <a:gd name="connsiteY327" fmla="*/ 151324 h 1078499"/>
                <a:gd name="connsiteX328" fmla="*/ 2166533 w 3024845"/>
                <a:gd name="connsiteY328" fmla="*/ 229148 h 1078499"/>
                <a:gd name="connsiteX329" fmla="*/ 2168560 w 3024845"/>
                <a:gd name="connsiteY329" fmla="*/ 233472 h 1078499"/>
                <a:gd name="connsiteX330" fmla="*/ 2168560 w 3024845"/>
                <a:gd name="connsiteY330" fmla="*/ 255090 h 1078499"/>
                <a:gd name="connsiteX331" fmla="*/ 2182747 w 3024845"/>
                <a:gd name="connsiteY331" fmla="*/ 255090 h 1078499"/>
                <a:gd name="connsiteX332" fmla="*/ 2182747 w 3024845"/>
                <a:gd name="connsiteY332" fmla="*/ 272384 h 1078499"/>
                <a:gd name="connsiteX333" fmla="*/ 2190854 w 3024845"/>
                <a:gd name="connsiteY333" fmla="*/ 296163 h 1078499"/>
                <a:gd name="connsiteX334" fmla="*/ 2184774 w 3024845"/>
                <a:gd name="connsiteY334" fmla="*/ 300487 h 1078499"/>
                <a:gd name="connsiteX335" fmla="*/ 2172613 w 3024845"/>
                <a:gd name="connsiteY335" fmla="*/ 322105 h 1078499"/>
                <a:gd name="connsiteX336" fmla="*/ 2180720 w 3024845"/>
                <a:gd name="connsiteY336" fmla="*/ 575033 h 1078499"/>
                <a:gd name="connsiteX337" fmla="*/ 2245574 w 3024845"/>
                <a:gd name="connsiteY337" fmla="*/ 575033 h 1078499"/>
                <a:gd name="connsiteX338" fmla="*/ 2245574 w 3024845"/>
                <a:gd name="connsiteY338" fmla="*/ 650695 h 1078499"/>
                <a:gd name="connsiteX339" fmla="*/ 2253681 w 3024845"/>
                <a:gd name="connsiteY339" fmla="*/ 650695 h 1078499"/>
                <a:gd name="connsiteX340" fmla="*/ 2255708 w 3024845"/>
                <a:gd name="connsiteY340" fmla="*/ 644210 h 1078499"/>
                <a:gd name="connsiteX341" fmla="*/ 2261788 w 3024845"/>
                <a:gd name="connsiteY341" fmla="*/ 644210 h 1078499"/>
                <a:gd name="connsiteX342" fmla="*/ 2263815 w 3024845"/>
                <a:gd name="connsiteY342" fmla="*/ 652857 h 1078499"/>
                <a:gd name="connsiteX343" fmla="*/ 2275975 w 3024845"/>
                <a:gd name="connsiteY343" fmla="*/ 652857 h 1078499"/>
                <a:gd name="connsiteX344" fmla="*/ 2275975 w 3024845"/>
                <a:gd name="connsiteY344" fmla="*/ 646371 h 1078499"/>
                <a:gd name="connsiteX345" fmla="*/ 2298268 w 3024845"/>
                <a:gd name="connsiteY345" fmla="*/ 646371 h 1078499"/>
                <a:gd name="connsiteX346" fmla="*/ 2298268 w 3024845"/>
                <a:gd name="connsiteY346" fmla="*/ 652857 h 1078499"/>
                <a:gd name="connsiteX347" fmla="*/ 2318535 w 3024845"/>
                <a:gd name="connsiteY347" fmla="*/ 652857 h 1078499"/>
                <a:gd name="connsiteX348" fmla="*/ 2318535 w 3024845"/>
                <a:gd name="connsiteY348" fmla="*/ 698254 h 1078499"/>
                <a:gd name="connsiteX349" fmla="*/ 2332722 w 3024845"/>
                <a:gd name="connsiteY349" fmla="*/ 698254 h 1078499"/>
                <a:gd name="connsiteX350" fmla="*/ 2332722 w 3024845"/>
                <a:gd name="connsiteY350" fmla="*/ 685283 h 1078499"/>
                <a:gd name="connsiteX351" fmla="*/ 2348936 w 3024845"/>
                <a:gd name="connsiteY351" fmla="*/ 685283 h 1078499"/>
                <a:gd name="connsiteX352" fmla="*/ 2348936 w 3024845"/>
                <a:gd name="connsiteY352" fmla="*/ 505856 h 1078499"/>
                <a:gd name="connsiteX353" fmla="*/ 2355016 w 3024845"/>
                <a:gd name="connsiteY353" fmla="*/ 499370 h 1078499"/>
                <a:gd name="connsiteX354" fmla="*/ 2427977 w 3024845"/>
                <a:gd name="connsiteY354" fmla="*/ 499370 h 1078499"/>
                <a:gd name="connsiteX355" fmla="*/ 2427977 w 3024845"/>
                <a:gd name="connsiteY355" fmla="*/ 508018 h 1078499"/>
                <a:gd name="connsiteX356" fmla="*/ 2438110 w 3024845"/>
                <a:gd name="connsiteY356" fmla="*/ 508018 h 1078499"/>
                <a:gd name="connsiteX357" fmla="*/ 2438110 w 3024845"/>
                <a:gd name="connsiteY357" fmla="*/ 622592 h 1078499"/>
                <a:gd name="connsiteX358" fmla="*/ 2460404 w 3024845"/>
                <a:gd name="connsiteY358" fmla="*/ 622592 h 1078499"/>
                <a:gd name="connsiteX359" fmla="*/ 2460404 w 3024845"/>
                <a:gd name="connsiteY359" fmla="*/ 555577 h 1078499"/>
                <a:gd name="connsiteX360" fmla="*/ 2486751 w 3024845"/>
                <a:gd name="connsiteY360" fmla="*/ 555577 h 1078499"/>
                <a:gd name="connsiteX361" fmla="*/ 2490804 w 3024845"/>
                <a:gd name="connsiteY361" fmla="*/ 551253 h 1078499"/>
                <a:gd name="connsiteX362" fmla="*/ 2498911 w 3024845"/>
                <a:gd name="connsiteY362" fmla="*/ 551253 h 1078499"/>
                <a:gd name="connsiteX363" fmla="*/ 2502964 w 3024845"/>
                <a:gd name="connsiteY363" fmla="*/ 555577 h 1078499"/>
                <a:gd name="connsiteX364" fmla="*/ 2525258 w 3024845"/>
                <a:gd name="connsiteY364" fmla="*/ 555577 h 1078499"/>
                <a:gd name="connsiteX365" fmla="*/ 2525258 w 3024845"/>
                <a:gd name="connsiteY365" fmla="*/ 438841 h 1078499"/>
                <a:gd name="connsiteX366" fmla="*/ 2582005 w 3024845"/>
                <a:gd name="connsiteY366" fmla="*/ 428032 h 1078499"/>
                <a:gd name="connsiteX367" fmla="*/ 2582005 w 3024845"/>
                <a:gd name="connsiteY367" fmla="*/ 429113 h 1078499"/>
                <a:gd name="connsiteX368" fmla="*/ 2582005 w 3024845"/>
                <a:gd name="connsiteY368" fmla="*/ 436679 h 1078499"/>
                <a:gd name="connsiteX369" fmla="*/ 2608352 w 3024845"/>
                <a:gd name="connsiteY369" fmla="*/ 436679 h 1078499"/>
                <a:gd name="connsiteX370" fmla="*/ 2608352 w 3024845"/>
                <a:gd name="connsiteY370" fmla="*/ 691769 h 1078499"/>
                <a:gd name="connsiteX371" fmla="*/ 2630646 w 3024845"/>
                <a:gd name="connsiteY371" fmla="*/ 691769 h 1078499"/>
                <a:gd name="connsiteX372" fmla="*/ 2630646 w 3024845"/>
                <a:gd name="connsiteY372" fmla="*/ 687445 h 1078499"/>
                <a:gd name="connsiteX373" fmla="*/ 2642806 w 3024845"/>
                <a:gd name="connsiteY373" fmla="*/ 687445 h 1078499"/>
                <a:gd name="connsiteX374" fmla="*/ 2642806 w 3024845"/>
                <a:gd name="connsiteY374" fmla="*/ 691769 h 1078499"/>
                <a:gd name="connsiteX375" fmla="*/ 2667126 w 3024845"/>
                <a:gd name="connsiteY375" fmla="*/ 691769 h 1078499"/>
                <a:gd name="connsiteX376" fmla="*/ 2667126 w 3024845"/>
                <a:gd name="connsiteY376" fmla="*/ 678798 h 1078499"/>
                <a:gd name="connsiteX377" fmla="*/ 2695500 w 3024845"/>
                <a:gd name="connsiteY377" fmla="*/ 678798 h 1078499"/>
                <a:gd name="connsiteX378" fmla="*/ 2707660 w 3024845"/>
                <a:gd name="connsiteY378" fmla="*/ 674474 h 1078499"/>
                <a:gd name="connsiteX379" fmla="*/ 2727927 w 3024845"/>
                <a:gd name="connsiteY379" fmla="*/ 678798 h 1078499"/>
                <a:gd name="connsiteX380" fmla="*/ 2727927 w 3024845"/>
                <a:gd name="connsiteY380" fmla="*/ 661504 h 1078499"/>
                <a:gd name="connsiteX381" fmla="*/ 2736034 w 3024845"/>
                <a:gd name="connsiteY381" fmla="*/ 661504 h 1078499"/>
                <a:gd name="connsiteX382" fmla="*/ 2736034 w 3024845"/>
                <a:gd name="connsiteY382" fmla="*/ 648533 h 1078499"/>
                <a:gd name="connsiteX383" fmla="*/ 2792781 w 3024845"/>
                <a:gd name="connsiteY383" fmla="*/ 648533 h 1078499"/>
                <a:gd name="connsiteX384" fmla="*/ 2792781 w 3024845"/>
                <a:gd name="connsiteY384" fmla="*/ 618268 h 1078499"/>
                <a:gd name="connsiteX385" fmla="*/ 2811021 w 3024845"/>
                <a:gd name="connsiteY385" fmla="*/ 618268 h 1078499"/>
                <a:gd name="connsiteX386" fmla="*/ 2811021 w 3024845"/>
                <a:gd name="connsiteY386" fmla="*/ 611783 h 1078499"/>
                <a:gd name="connsiteX387" fmla="*/ 2823181 w 3024845"/>
                <a:gd name="connsiteY387" fmla="*/ 611783 h 1078499"/>
                <a:gd name="connsiteX388" fmla="*/ 2823181 w 3024845"/>
                <a:gd name="connsiteY388" fmla="*/ 618268 h 1078499"/>
                <a:gd name="connsiteX389" fmla="*/ 2839395 w 3024845"/>
                <a:gd name="connsiteY389" fmla="*/ 618268 h 1078499"/>
                <a:gd name="connsiteX390" fmla="*/ 2839395 w 3024845"/>
                <a:gd name="connsiteY390" fmla="*/ 667989 h 1078499"/>
                <a:gd name="connsiteX391" fmla="*/ 2871822 w 3024845"/>
                <a:gd name="connsiteY391" fmla="*/ 667989 h 1078499"/>
                <a:gd name="connsiteX392" fmla="*/ 2871822 w 3024845"/>
                <a:gd name="connsiteY392" fmla="*/ 642048 h 1078499"/>
                <a:gd name="connsiteX393" fmla="*/ 2910329 w 3024845"/>
                <a:gd name="connsiteY393" fmla="*/ 642048 h 1078499"/>
                <a:gd name="connsiteX394" fmla="*/ 2910329 w 3024845"/>
                <a:gd name="connsiteY394" fmla="*/ 611783 h 1078499"/>
                <a:gd name="connsiteX395" fmla="*/ 2958970 w 3024845"/>
                <a:gd name="connsiteY395" fmla="*/ 611783 h 1078499"/>
                <a:gd name="connsiteX396" fmla="*/ 2958970 w 3024845"/>
                <a:gd name="connsiteY396" fmla="*/ 722939 h 1078499"/>
                <a:gd name="connsiteX397" fmla="*/ 2958970 w 3024845"/>
                <a:gd name="connsiteY397" fmla="*/ 736718 h 1078499"/>
                <a:gd name="connsiteX398" fmla="*/ 3024845 w 3024845"/>
                <a:gd name="connsiteY398" fmla="*/ 736718 h 1078499"/>
                <a:gd name="connsiteX399" fmla="*/ 3024845 w 3024845"/>
                <a:gd name="connsiteY399" fmla="*/ 1078499 h 1078499"/>
                <a:gd name="connsiteX400" fmla="*/ 2054 w 3024845"/>
                <a:gd name="connsiteY400" fmla="*/ 1076166 h 1078499"/>
                <a:gd name="connsiteX401" fmla="*/ 0 w 3024845"/>
                <a:gd name="connsiteY401" fmla="*/ 642048 h 1078499"/>
                <a:gd name="connsiteX402" fmla="*/ 20267 w 3024845"/>
                <a:gd name="connsiteY402" fmla="*/ 642048 h 1078499"/>
                <a:gd name="connsiteX403" fmla="*/ 20774 w 3024845"/>
                <a:gd name="connsiteY403" fmla="*/ 640967 h 1078499"/>
                <a:gd name="connsiteX404" fmla="*/ 24320 w 3024845"/>
                <a:gd name="connsiteY404" fmla="*/ 633401 h 1078499"/>
                <a:gd name="connsiteX405" fmla="*/ 26094 w 3024845"/>
                <a:gd name="connsiteY405" fmla="*/ 633671 h 1078499"/>
                <a:gd name="connsiteX406" fmla="*/ 38507 w 3024845"/>
                <a:gd name="connsiteY406" fmla="*/ 635562 h 1078499"/>
                <a:gd name="connsiteX407" fmla="*/ 39014 w 3024845"/>
                <a:gd name="connsiteY407" fmla="*/ 636914 h 1078499"/>
                <a:gd name="connsiteX408" fmla="*/ 42560 w 3024845"/>
                <a:gd name="connsiteY408" fmla="*/ 646371 h 1078499"/>
                <a:gd name="connsiteX409" fmla="*/ 68907 w 3024845"/>
                <a:gd name="connsiteY409" fmla="*/ 648533 h 1078499"/>
                <a:gd name="connsiteX410" fmla="*/ 68907 w 3024845"/>
                <a:gd name="connsiteY410" fmla="*/ 525312 h 1078499"/>
                <a:gd name="connsiteX411" fmla="*/ 70934 w 3024845"/>
                <a:gd name="connsiteY411" fmla="*/ 525312 h 1078499"/>
                <a:gd name="connsiteX412" fmla="*/ 85121 w 3024845"/>
                <a:gd name="connsiteY412" fmla="*/ 525312 h 1078499"/>
                <a:gd name="connsiteX413" fmla="*/ 85121 w 3024845"/>
                <a:gd name="connsiteY413" fmla="*/ 389120 h 1078499"/>
                <a:gd name="connsiteX414" fmla="*/ 86894 w 3024845"/>
                <a:gd name="connsiteY414" fmla="*/ 389120 h 1078499"/>
                <a:gd name="connsiteX415" fmla="*/ 99308 w 3024845"/>
                <a:gd name="connsiteY415" fmla="*/ 389120 h 1078499"/>
                <a:gd name="connsiteX416" fmla="*/ 99308 w 3024845"/>
                <a:gd name="connsiteY416" fmla="*/ 274546 h 1078499"/>
                <a:gd name="connsiteX417" fmla="*/ 103361 w 3024845"/>
                <a:gd name="connsiteY417" fmla="*/ 246442 h 1078499"/>
                <a:gd name="connsiteX418" fmla="*/ 105388 w 3024845"/>
                <a:gd name="connsiteY418" fmla="*/ 246442 h 1078499"/>
                <a:gd name="connsiteX419" fmla="*/ 119575 w 3024845"/>
                <a:gd name="connsiteY419" fmla="*/ 246442 h 1078499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72613 w 3024845"/>
                <a:gd name="connsiteY334" fmla="*/ 302649 h 1059043"/>
                <a:gd name="connsiteX335" fmla="*/ 2180720 w 3024845"/>
                <a:gd name="connsiteY335" fmla="*/ 555577 h 1059043"/>
                <a:gd name="connsiteX336" fmla="*/ 2245574 w 3024845"/>
                <a:gd name="connsiteY336" fmla="*/ 555577 h 1059043"/>
                <a:gd name="connsiteX337" fmla="*/ 2245574 w 3024845"/>
                <a:gd name="connsiteY337" fmla="*/ 631239 h 1059043"/>
                <a:gd name="connsiteX338" fmla="*/ 2253681 w 3024845"/>
                <a:gd name="connsiteY338" fmla="*/ 631239 h 1059043"/>
                <a:gd name="connsiteX339" fmla="*/ 2255708 w 3024845"/>
                <a:gd name="connsiteY339" fmla="*/ 624754 h 1059043"/>
                <a:gd name="connsiteX340" fmla="*/ 2261788 w 3024845"/>
                <a:gd name="connsiteY340" fmla="*/ 624754 h 1059043"/>
                <a:gd name="connsiteX341" fmla="*/ 2263815 w 3024845"/>
                <a:gd name="connsiteY341" fmla="*/ 633401 h 1059043"/>
                <a:gd name="connsiteX342" fmla="*/ 2275975 w 3024845"/>
                <a:gd name="connsiteY342" fmla="*/ 633401 h 1059043"/>
                <a:gd name="connsiteX343" fmla="*/ 2275975 w 3024845"/>
                <a:gd name="connsiteY343" fmla="*/ 626915 h 1059043"/>
                <a:gd name="connsiteX344" fmla="*/ 2298268 w 3024845"/>
                <a:gd name="connsiteY344" fmla="*/ 626915 h 1059043"/>
                <a:gd name="connsiteX345" fmla="*/ 2298268 w 3024845"/>
                <a:gd name="connsiteY345" fmla="*/ 633401 h 1059043"/>
                <a:gd name="connsiteX346" fmla="*/ 2318535 w 3024845"/>
                <a:gd name="connsiteY346" fmla="*/ 633401 h 1059043"/>
                <a:gd name="connsiteX347" fmla="*/ 2318535 w 3024845"/>
                <a:gd name="connsiteY347" fmla="*/ 678798 h 1059043"/>
                <a:gd name="connsiteX348" fmla="*/ 2332722 w 3024845"/>
                <a:gd name="connsiteY348" fmla="*/ 678798 h 1059043"/>
                <a:gd name="connsiteX349" fmla="*/ 2332722 w 3024845"/>
                <a:gd name="connsiteY349" fmla="*/ 665827 h 1059043"/>
                <a:gd name="connsiteX350" fmla="*/ 2348936 w 3024845"/>
                <a:gd name="connsiteY350" fmla="*/ 665827 h 1059043"/>
                <a:gd name="connsiteX351" fmla="*/ 2348936 w 3024845"/>
                <a:gd name="connsiteY351" fmla="*/ 486400 h 1059043"/>
                <a:gd name="connsiteX352" fmla="*/ 2355016 w 3024845"/>
                <a:gd name="connsiteY352" fmla="*/ 479914 h 1059043"/>
                <a:gd name="connsiteX353" fmla="*/ 2427977 w 3024845"/>
                <a:gd name="connsiteY353" fmla="*/ 479914 h 1059043"/>
                <a:gd name="connsiteX354" fmla="*/ 2427977 w 3024845"/>
                <a:gd name="connsiteY354" fmla="*/ 488562 h 1059043"/>
                <a:gd name="connsiteX355" fmla="*/ 2438110 w 3024845"/>
                <a:gd name="connsiteY355" fmla="*/ 488562 h 1059043"/>
                <a:gd name="connsiteX356" fmla="*/ 2438110 w 3024845"/>
                <a:gd name="connsiteY356" fmla="*/ 603136 h 1059043"/>
                <a:gd name="connsiteX357" fmla="*/ 2460404 w 3024845"/>
                <a:gd name="connsiteY357" fmla="*/ 603136 h 1059043"/>
                <a:gd name="connsiteX358" fmla="*/ 2460404 w 3024845"/>
                <a:gd name="connsiteY358" fmla="*/ 536121 h 1059043"/>
                <a:gd name="connsiteX359" fmla="*/ 2486751 w 3024845"/>
                <a:gd name="connsiteY359" fmla="*/ 536121 h 1059043"/>
                <a:gd name="connsiteX360" fmla="*/ 2490804 w 3024845"/>
                <a:gd name="connsiteY360" fmla="*/ 531797 h 1059043"/>
                <a:gd name="connsiteX361" fmla="*/ 2498911 w 3024845"/>
                <a:gd name="connsiteY361" fmla="*/ 531797 h 1059043"/>
                <a:gd name="connsiteX362" fmla="*/ 2502964 w 3024845"/>
                <a:gd name="connsiteY362" fmla="*/ 536121 h 1059043"/>
                <a:gd name="connsiteX363" fmla="*/ 2525258 w 3024845"/>
                <a:gd name="connsiteY363" fmla="*/ 536121 h 1059043"/>
                <a:gd name="connsiteX364" fmla="*/ 2525258 w 3024845"/>
                <a:gd name="connsiteY364" fmla="*/ 419385 h 1059043"/>
                <a:gd name="connsiteX365" fmla="*/ 2582005 w 3024845"/>
                <a:gd name="connsiteY365" fmla="*/ 408576 h 1059043"/>
                <a:gd name="connsiteX366" fmla="*/ 2582005 w 3024845"/>
                <a:gd name="connsiteY366" fmla="*/ 409657 h 1059043"/>
                <a:gd name="connsiteX367" fmla="*/ 2582005 w 3024845"/>
                <a:gd name="connsiteY367" fmla="*/ 417223 h 1059043"/>
                <a:gd name="connsiteX368" fmla="*/ 2608352 w 3024845"/>
                <a:gd name="connsiteY368" fmla="*/ 417223 h 1059043"/>
                <a:gd name="connsiteX369" fmla="*/ 2608352 w 3024845"/>
                <a:gd name="connsiteY369" fmla="*/ 672313 h 1059043"/>
                <a:gd name="connsiteX370" fmla="*/ 2630646 w 3024845"/>
                <a:gd name="connsiteY370" fmla="*/ 672313 h 1059043"/>
                <a:gd name="connsiteX371" fmla="*/ 2630646 w 3024845"/>
                <a:gd name="connsiteY371" fmla="*/ 667989 h 1059043"/>
                <a:gd name="connsiteX372" fmla="*/ 2642806 w 3024845"/>
                <a:gd name="connsiteY372" fmla="*/ 667989 h 1059043"/>
                <a:gd name="connsiteX373" fmla="*/ 2642806 w 3024845"/>
                <a:gd name="connsiteY373" fmla="*/ 672313 h 1059043"/>
                <a:gd name="connsiteX374" fmla="*/ 2667126 w 3024845"/>
                <a:gd name="connsiteY374" fmla="*/ 672313 h 1059043"/>
                <a:gd name="connsiteX375" fmla="*/ 2667126 w 3024845"/>
                <a:gd name="connsiteY375" fmla="*/ 659342 h 1059043"/>
                <a:gd name="connsiteX376" fmla="*/ 2695500 w 3024845"/>
                <a:gd name="connsiteY376" fmla="*/ 659342 h 1059043"/>
                <a:gd name="connsiteX377" fmla="*/ 2707660 w 3024845"/>
                <a:gd name="connsiteY377" fmla="*/ 655018 h 1059043"/>
                <a:gd name="connsiteX378" fmla="*/ 2727927 w 3024845"/>
                <a:gd name="connsiteY378" fmla="*/ 659342 h 1059043"/>
                <a:gd name="connsiteX379" fmla="*/ 2727927 w 3024845"/>
                <a:gd name="connsiteY379" fmla="*/ 642048 h 1059043"/>
                <a:gd name="connsiteX380" fmla="*/ 2736034 w 3024845"/>
                <a:gd name="connsiteY380" fmla="*/ 642048 h 1059043"/>
                <a:gd name="connsiteX381" fmla="*/ 2736034 w 3024845"/>
                <a:gd name="connsiteY381" fmla="*/ 629077 h 1059043"/>
                <a:gd name="connsiteX382" fmla="*/ 2792781 w 3024845"/>
                <a:gd name="connsiteY382" fmla="*/ 629077 h 1059043"/>
                <a:gd name="connsiteX383" fmla="*/ 2792781 w 3024845"/>
                <a:gd name="connsiteY383" fmla="*/ 598812 h 1059043"/>
                <a:gd name="connsiteX384" fmla="*/ 2811021 w 3024845"/>
                <a:gd name="connsiteY384" fmla="*/ 598812 h 1059043"/>
                <a:gd name="connsiteX385" fmla="*/ 2811021 w 3024845"/>
                <a:gd name="connsiteY385" fmla="*/ 592327 h 1059043"/>
                <a:gd name="connsiteX386" fmla="*/ 2823181 w 3024845"/>
                <a:gd name="connsiteY386" fmla="*/ 592327 h 1059043"/>
                <a:gd name="connsiteX387" fmla="*/ 2823181 w 3024845"/>
                <a:gd name="connsiteY387" fmla="*/ 598812 h 1059043"/>
                <a:gd name="connsiteX388" fmla="*/ 2839395 w 3024845"/>
                <a:gd name="connsiteY388" fmla="*/ 598812 h 1059043"/>
                <a:gd name="connsiteX389" fmla="*/ 2839395 w 3024845"/>
                <a:gd name="connsiteY389" fmla="*/ 648533 h 1059043"/>
                <a:gd name="connsiteX390" fmla="*/ 2871822 w 3024845"/>
                <a:gd name="connsiteY390" fmla="*/ 648533 h 1059043"/>
                <a:gd name="connsiteX391" fmla="*/ 2871822 w 3024845"/>
                <a:gd name="connsiteY391" fmla="*/ 622592 h 1059043"/>
                <a:gd name="connsiteX392" fmla="*/ 2910329 w 3024845"/>
                <a:gd name="connsiteY392" fmla="*/ 622592 h 1059043"/>
                <a:gd name="connsiteX393" fmla="*/ 2910329 w 3024845"/>
                <a:gd name="connsiteY393" fmla="*/ 592327 h 1059043"/>
                <a:gd name="connsiteX394" fmla="*/ 2958970 w 3024845"/>
                <a:gd name="connsiteY394" fmla="*/ 592327 h 1059043"/>
                <a:gd name="connsiteX395" fmla="*/ 2958970 w 3024845"/>
                <a:gd name="connsiteY395" fmla="*/ 703483 h 1059043"/>
                <a:gd name="connsiteX396" fmla="*/ 2958970 w 3024845"/>
                <a:gd name="connsiteY396" fmla="*/ 717262 h 1059043"/>
                <a:gd name="connsiteX397" fmla="*/ 3024845 w 3024845"/>
                <a:gd name="connsiteY397" fmla="*/ 717262 h 1059043"/>
                <a:gd name="connsiteX398" fmla="*/ 3024845 w 3024845"/>
                <a:gd name="connsiteY398" fmla="*/ 1059043 h 1059043"/>
                <a:gd name="connsiteX399" fmla="*/ 2054 w 3024845"/>
                <a:gd name="connsiteY399" fmla="*/ 1056710 h 1059043"/>
                <a:gd name="connsiteX400" fmla="*/ 0 w 3024845"/>
                <a:gd name="connsiteY400" fmla="*/ 622592 h 1059043"/>
                <a:gd name="connsiteX401" fmla="*/ 20267 w 3024845"/>
                <a:gd name="connsiteY401" fmla="*/ 622592 h 1059043"/>
                <a:gd name="connsiteX402" fmla="*/ 20774 w 3024845"/>
                <a:gd name="connsiteY402" fmla="*/ 621511 h 1059043"/>
                <a:gd name="connsiteX403" fmla="*/ 24320 w 3024845"/>
                <a:gd name="connsiteY403" fmla="*/ 613945 h 1059043"/>
                <a:gd name="connsiteX404" fmla="*/ 26094 w 3024845"/>
                <a:gd name="connsiteY404" fmla="*/ 614215 h 1059043"/>
                <a:gd name="connsiteX405" fmla="*/ 38507 w 3024845"/>
                <a:gd name="connsiteY405" fmla="*/ 616106 h 1059043"/>
                <a:gd name="connsiteX406" fmla="*/ 39014 w 3024845"/>
                <a:gd name="connsiteY406" fmla="*/ 617458 h 1059043"/>
                <a:gd name="connsiteX407" fmla="*/ 42560 w 3024845"/>
                <a:gd name="connsiteY407" fmla="*/ 626915 h 1059043"/>
                <a:gd name="connsiteX408" fmla="*/ 68907 w 3024845"/>
                <a:gd name="connsiteY408" fmla="*/ 629077 h 1059043"/>
                <a:gd name="connsiteX409" fmla="*/ 68907 w 3024845"/>
                <a:gd name="connsiteY409" fmla="*/ 505856 h 1059043"/>
                <a:gd name="connsiteX410" fmla="*/ 70934 w 3024845"/>
                <a:gd name="connsiteY410" fmla="*/ 505856 h 1059043"/>
                <a:gd name="connsiteX411" fmla="*/ 85121 w 3024845"/>
                <a:gd name="connsiteY411" fmla="*/ 505856 h 1059043"/>
                <a:gd name="connsiteX412" fmla="*/ 85121 w 3024845"/>
                <a:gd name="connsiteY412" fmla="*/ 369664 h 1059043"/>
                <a:gd name="connsiteX413" fmla="*/ 86894 w 3024845"/>
                <a:gd name="connsiteY413" fmla="*/ 369664 h 1059043"/>
                <a:gd name="connsiteX414" fmla="*/ 99308 w 3024845"/>
                <a:gd name="connsiteY414" fmla="*/ 369664 h 1059043"/>
                <a:gd name="connsiteX415" fmla="*/ 99308 w 3024845"/>
                <a:gd name="connsiteY415" fmla="*/ 255090 h 1059043"/>
                <a:gd name="connsiteX416" fmla="*/ 103361 w 3024845"/>
                <a:gd name="connsiteY416" fmla="*/ 226986 h 1059043"/>
                <a:gd name="connsiteX417" fmla="*/ 105388 w 3024845"/>
                <a:gd name="connsiteY417" fmla="*/ 226986 h 1059043"/>
                <a:gd name="connsiteX418" fmla="*/ 119575 w 3024845"/>
                <a:gd name="connsiteY41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80720 w 3024845"/>
                <a:gd name="connsiteY334" fmla="*/ 555577 h 1059043"/>
                <a:gd name="connsiteX335" fmla="*/ 2245574 w 3024845"/>
                <a:gd name="connsiteY335" fmla="*/ 555577 h 1059043"/>
                <a:gd name="connsiteX336" fmla="*/ 2245574 w 3024845"/>
                <a:gd name="connsiteY336" fmla="*/ 631239 h 1059043"/>
                <a:gd name="connsiteX337" fmla="*/ 2253681 w 3024845"/>
                <a:gd name="connsiteY337" fmla="*/ 631239 h 1059043"/>
                <a:gd name="connsiteX338" fmla="*/ 2255708 w 3024845"/>
                <a:gd name="connsiteY338" fmla="*/ 624754 h 1059043"/>
                <a:gd name="connsiteX339" fmla="*/ 2261788 w 3024845"/>
                <a:gd name="connsiteY339" fmla="*/ 624754 h 1059043"/>
                <a:gd name="connsiteX340" fmla="*/ 2263815 w 3024845"/>
                <a:gd name="connsiteY340" fmla="*/ 633401 h 1059043"/>
                <a:gd name="connsiteX341" fmla="*/ 2275975 w 3024845"/>
                <a:gd name="connsiteY341" fmla="*/ 633401 h 1059043"/>
                <a:gd name="connsiteX342" fmla="*/ 2275975 w 3024845"/>
                <a:gd name="connsiteY342" fmla="*/ 626915 h 1059043"/>
                <a:gd name="connsiteX343" fmla="*/ 2298268 w 3024845"/>
                <a:gd name="connsiteY343" fmla="*/ 626915 h 1059043"/>
                <a:gd name="connsiteX344" fmla="*/ 2298268 w 3024845"/>
                <a:gd name="connsiteY344" fmla="*/ 633401 h 1059043"/>
                <a:gd name="connsiteX345" fmla="*/ 2318535 w 3024845"/>
                <a:gd name="connsiteY345" fmla="*/ 633401 h 1059043"/>
                <a:gd name="connsiteX346" fmla="*/ 2318535 w 3024845"/>
                <a:gd name="connsiteY346" fmla="*/ 678798 h 1059043"/>
                <a:gd name="connsiteX347" fmla="*/ 2332722 w 3024845"/>
                <a:gd name="connsiteY347" fmla="*/ 678798 h 1059043"/>
                <a:gd name="connsiteX348" fmla="*/ 2332722 w 3024845"/>
                <a:gd name="connsiteY348" fmla="*/ 665827 h 1059043"/>
                <a:gd name="connsiteX349" fmla="*/ 2348936 w 3024845"/>
                <a:gd name="connsiteY349" fmla="*/ 665827 h 1059043"/>
                <a:gd name="connsiteX350" fmla="*/ 2348936 w 3024845"/>
                <a:gd name="connsiteY350" fmla="*/ 486400 h 1059043"/>
                <a:gd name="connsiteX351" fmla="*/ 2355016 w 3024845"/>
                <a:gd name="connsiteY351" fmla="*/ 479914 h 1059043"/>
                <a:gd name="connsiteX352" fmla="*/ 2427977 w 3024845"/>
                <a:gd name="connsiteY352" fmla="*/ 479914 h 1059043"/>
                <a:gd name="connsiteX353" fmla="*/ 2427977 w 3024845"/>
                <a:gd name="connsiteY353" fmla="*/ 488562 h 1059043"/>
                <a:gd name="connsiteX354" fmla="*/ 2438110 w 3024845"/>
                <a:gd name="connsiteY354" fmla="*/ 488562 h 1059043"/>
                <a:gd name="connsiteX355" fmla="*/ 2438110 w 3024845"/>
                <a:gd name="connsiteY355" fmla="*/ 603136 h 1059043"/>
                <a:gd name="connsiteX356" fmla="*/ 2460404 w 3024845"/>
                <a:gd name="connsiteY356" fmla="*/ 603136 h 1059043"/>
                <a:gd name="connsiteX357" fmla="*/ 2460404 w 3024845"/>
                <a:gd name="connsiteY357" fmla="*/ 536121 h 1059043"/>
                <a:gd name="connsiteX358" fmla="*/ 2486751 w 3024845"/>
                <a:gd name="connsiteY358" fmla="*/ 536121 h 1059043"/>
                <a:gd name="connsiteX359" fmla="*/ 2490804 w 3024845"/>
                <a:gd name="connsiteY359" fmla="*/ 531797 h 1059043"/>
                <a:gd name="connsiteX360" fmla="*/ 2498911 w 3024845"/>
                <a:gd name="connsiteY360" fmla="*/ 531797 h 1059043"/>
                <a:gd name="connsiteX361" fmla="*/ 2502964 w 3024845"/>
                <a:gd name="connsiteY361" fmla="*/ 536121 h 1059043"/>
                <a:gd name="connsiteX362" fmla="*/ 2525258 w 3024845"/>
                <a:gd name="connsiteY362" fmla="*/ 536121 h 1059043"/>
                <a:gd name="connsiteX363" fmla="*/ 2525258 w 3024845"/>
                <a:gd name="connsiteY363" fmla="*/ 419385 h 1059043"/>
                <a:gd name="connsiteX364" fmla="*/ 2582005 w 3024845"/>
                <a:gd name="connsiteY364" fmla="*/ 408576 h 1059043"/>
                <a:gd name="connsiteX365" fmla="*/ 2582005 w 3024845"/>
                <a:gd name="connsiteY365" fmla="*/ 409657 h 1059043"/>
                <a:gd name="connsiteX366" fmla="*/ 2582005 w 3024845"/>
                <a:gd name="connsiteY366" fmla="*/ 417223 h 1059043"/>
                <a:gd name="connsiteX367" fmla="*/ 2608352 w 3024845"/>
                <a:gd name="connsiteY367" fmla="*/ 417223 h 1059043"/>
                <a:gd name="connsiteX368" fmla="*/ 2608352 w 3024845"/>
                <a:gd name="connsiteY368" fmla="*/ 672313 h 1059043"/>
                <a:gd name="connsiteX369" fmla="*/ 2630646 w 3024845"/>
                <a:gd name="connsiteY369" fmla="*/ 672313 h 1059043"/>
                <a:gd name="connsiteX370" fmla="*/ 2630646 w 3024845"/>
                <a:gd name="connsiteY370" fmla="*/ 667989 h 1059043"/>
                <a:gd name="connsiteX371" fmla="*/ 2642806 w 3024845"/>
                <a:gd name="connsiteY371" fmla="*/ 667989 h 1059043"/>
                <a:gd name="connsiteX372" fmla="*/ 2642806 w 3024845"/>
                <a:gd name="connsiteY372" fmla="*/ 672313 h 1059043"/>
                <a:gd name="connsiteX373" fmla="*/ 2667126 w 3024845"/>
                <a:gd name="connsiteY373" fmla="*/ 672313 h 1059043"/>
                <a:gd name="connsiteX374" fmla="*/ 2667126 w 3024845"/>
                <a:gd name="connsiteY374" fmla="*/ 659342 h 1059043"/>
                <a:gd name="connsiteX375" fmla="*/ 2695500 w 3024845"/>
                <a:gd name="connsiteY375" fmla="*/ 659342 h 1059043"/>
                <a:gd name="connsiteX376" fmla="*/ 2707660 w 3024845"/>
                <a:gd name="connsiteY376" fmla="*/ 655018 h 1059043"/>
                <a:gd name="connsiteX377" fmla="*/ 2727927 w 3024845"/>
                <a:gd name="connsiteY377" fmla="*/ 659342 h 1059043"/>
                <a:gd name="connsiteX378" fmla="*/ 2727927 w 3024845"/>
                <a:gd name="connsiteY378" fmla="*/ 642048 h 1059043"/>
                <a:gd name="connsiteX379" fmla="*/ 2736034 w 3024845"/>
                <a:gd name="connsiteY379" fmla="*/ 642048 h 1059043"/>
                <a:gd name="connsiteX380" fmla="*/ 2736034 w 3024845"/>
                <a:gd name="connsiteY380" fmla="*/ 629077 h 1059043"/>
                <a:gd name="connsiteX381" fmla="*/ 2792781 w 3024845"/>
                <a:gd name="connsiteY381" fmla="*/ 629077 h 1059043"/>
                <a:gd name="connsiteX382" fmla="*/ 2792781 w 3024845"/>
                <a:gd name="connsiteY382" fmla="*/ 598812 h 1059043"/>
                <a:gd name="connsiteX383" fmla="*/ 2811021 w 3024845"/>
                <a:gd name="connsiteY383" fmla="*/ 598812 h 1059043"/>
                <a:gd name="connsiteX384" fmla="*/ 2811021 w 3024845"/>
                <a:gd name="connsiteY384" fmla="*/ 592327 h 1059043"/>
                <a:gd name="connsiteX385" fmla="*/ 2823181 w 3024845"/>
                <a:gd name="connsiteY385" fmla="*/ 592327 h 1059043"/>
                <a:gd name="connsiteX386" fmla="*/ 2823181 w 3024845"/>
                <a:gd name="connsiteY386" fmla="*/ 598812 h 1059043"/>
                <a:gd name="connsiteX387" fmla="*/ 2839395 w 3024845"/>
                <a:gd name="connsiteY387" fmla="*/ 598812 h 1059043"/>
                <a:gd name="connsiteX388" fmla="*/ 2839395 w 3024845"/>
                <a:gd name="connsiteY388" fmla="*/ 648533 h 1059043"/>
                <a:gd name="connsiteX389" fmla="*/ 2871822 w 3024845"/>
                <a:gd name="connsiteY389" fmla="*/ 648533 h 1059043"/>
                <a:gd name="connsiteX390" fmla="*/ 2871822 w 3024845"/>
                <a:gd name="connsiteY390" fmla="*/ 622592 h 1059043"/>
                <a:gd name="connsiteX391" fmla="*/ 2910329 w 3024845"/>
                <a:gd name="connsiteY391" fmla="*/ 622592 h 1059043"/>
                <a:gd name="connsiteX392" fmla="*/ 2910329 w 3024845"/>
                <a:gd name="connsiteY392" fmla="*/ 592327 h 1059043"/>
                <a:gd name="connsiteX393" fmla="*/ 2958970 w 3024845"/>
                <a:gd name="connsiteY393" fmla="*/ 592327 h 1059043"/>
                <a:gd name="connsiteX394" fmla="*/ 2958970 w 3024845"/>
                <a:gd name="connsiteY394" fmla="*/ 703483 h 1059043"/>
                <a:gd name="connsiteX395" fmla="*/ 2958970 w 3024845"/>
                <a:gd name="connsiteY395" fmla="*/ 717262 h 1059043"/>
                <a:gd name="connsiteX396" fmla="*/ 3024845 w 3024845"/>
                <a:gd name="connsiteY396" fmla="*/ 717262 h 1059043"/>
                <a:gd name="connsiteX397" fmla="*/ 3024845 w 3024845"/>
                <a:gd name="connsiteY397" fmla="*/ 1059043 h 1059043"/>
                <a:gd name="connsiteX398" fmla="*/ 2054 w 3024845"/>
                <a:gd name="connsiteY398" fmla="*/ 1056710 h 1059043"/>
                <a:gd name="connsiteX399" fmla="*/ 0 w 3024845"/>
                <a:gd name="connsiteY399" fmla="*/ 622592 h 1059043"/>
                <a:gd name="connsiteX400" fmla="*/ 20267 w 3024845"/>
                <a:gd name="connsiteY400" fmla="*/ 622592 h 1059043"/>
                <a:gd name="connsiteX401" fmla="*/ 20774 w 3024845"/>
                <a:gd name="connsiteY401" fmla="*/ 621511 h 1059043"/>
                <a:gd name="connsiteX402" fmla="*/ 24320 w 3024845"/>
                <a:gd name="connsiteY402" fmla="*/ 613945 h 1059043"/>
                <a:gd name="connsiteX403" fmla="*/ 26094 w 3024845"/>
                <a:gd name="connsiteY403" fmla="*/ 614215 h 1059043"/>
                <a:gd name="connsiteX404" fmla="*/ 38507 w 3024845"/>
                <a:gd name="connsiteY404" fmla="*/ 616106 h 1059043"/>
                <a:gd name="connsiteX405" fmla="*/ 39014 w 3024845"/>
                <a:gd name="connsiteY405" fmla="*/ 617458 h 1059043"/>
                <a:gd name="connsiteX406" fmla="*/ 42560 w 3024845"/>
                <a:gd name="connsiteY406" fmla="*/ 626915 h 1059043"/>
                <a:gd name="connsiteX407" fmla="*/ 68907 w 3024845"/>
                <a:gd name="connsiteY407" fmla="*/ 629077 h 1059043"/>
                <a:gd name="connsiteX408" fmla="*/ 68907 w 3024845"/>
                <a:gd name="connsiteY408" fmla="*/ 505856 h 1059043"/>
                <a:gd name="connsiteX409" fmla="*/ 70934 w 3024845"/>
                <a:gd name="connsiteY409" fmla="*/ 505856 h 1059043"/>
                <a:gd name="connsiteX410" fmla="*/ 85121 w 3024845"/>
                <a:gd name="connsiteY410" fmla="*/ 505856 h 1059043"/>
                <a:gd name="connsiteX411" fmla="*/ 85121 w 3024845"/>
                <a:gd name="connsiteY411" fmla="*/ 369664 h 1059043"/>
                <a:gd name="connsiteX412" fmla="*/ 86894 w 3024845"/>
                <a:gd name="connsiteY412" fmla="*/ 369664 h 1059043"/>
                <a:gd name="connsiteX413" fmla="*/ 99308 w 3024845"/>
                <a:gd name="connsiteY413" fmla="*/ 369664 h 1059043"/>
                <a:gd name="connsiteX414" fmla="*/ 99308 w 3024845"/>
                <a:gd name="connsiteY414" fmla="*/ 255090 h 1059043"/>
                <a:gd name="connsiteX415" fmla="*/ 103361 w 3024845"/>
                <a:gd name="connsiteY415" fmla="*/ 226986 h 1059043"/>
                <a:gd name="connsiteX416" fmla="*/ 105388 w 3024845"/>
                <a:gd name="connsiteY416" fmla="*/ 226986 h 1059043"/>
                <a:gd name="connsiteX417" fmla="*/ 119575 w 3024845"/>
                <a:gd name="connsiteY41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0720 w 3024845"/>
                <a:gd name="connsiteY333" fmla="*/ 555577 h 1059043"/>
                <a:gd name="connsiteX334" fmla="*/ 2245574 w 3024845"/>
                <a:gd name="connsiteY334" fmla="*/ 555577 h 1059043"/>
                <a:gd name="connsiteX335" fmla="*/ 2245574 w 3024845"/>
                <a:gd name="connsiteY335" fmla="*/ 631239 h 1059043"/>
                <a:gd name="connsiteX336" fmla="*/ 2253681 w 3024845"/>
                <a:gd name="connsiteY336" fmla="*/ 631239 h 1059043"/>
                <a:gd name="connsiteX337" fmla="*/ 2255708 w 3024845"/>
                <a:gd name="connsiteY337" fmla="*/ 624754 h 1059043"/>
                <a:gd name="connsiteX338" fmla="*/ 2261788 w 3024845"/>
                <a:gd name="connsiteY338" fmla="*/ 624754 h 1059043"/>
                <a:gd name="connsiteX339" fmla="*/ 2263815 w 3024845"/>
                <a:gd name="connsiteY339" fmla="*/ 633401 h 1059043"/>
                <a:gd name="connsiteX340" fmla="*/ 2275975 w 3024845"/>
                <a:gd name="connsiteY340" fmla="*/ 633401 h 1059043"/>
                <a:gd name="connsiteX341" fmla="*/ 2275975 w 3024845"/>
                <a:gd name="connsiteY341" fmla="*/ 626915 h 1059043"/>
                <a:gd name="connsiteX342" fmla="*/ 2298268 w 3024845"/>
                <a:gd name="connsiteY342" fmla="*/ 626915 h 1059043"/>
                <a:gd name="connsiteX343" fmla="*/ 2298268 w 3024845"/>
                <a:gd name="connsiteY343" fmla="*/ 633401 h 1059043"/>
                <a:gd name="connsiteX344" fmla="*/ 2318535 w 3024845"/>
                <a:gd name="connsiteY344" fmla="*/ 633401 h 1059043"/>
                <a:gd name="connsiteX345" fmla="*/ 2318535 w 3024845"/>
                <a:gd name="connsiteY345" fmla="*/ 678798 h 1059043"/>
                <a:gd name="connsiteX346" fmla="*/ 2332722 w 3024845"/>
                <a:gd name="connsiteY346" fmla="*/ 678798 h 1059043"/>
                <a:gd name="connsiteX347" fmla="*/ 2332722 w 3024845"/>
                <a:gd name="connsiteY347" fmla="*/ 665827 h 1059043"/>
                <a:gd name="connsiteX348" fmla="*/ 2348936 w 3024845"/>
                <a:gd name="connsiteY348" fmla="*/ 665827 h 1059043"/>
                <a:gd name="connsiteX349" fmla="*/ 2348936 w 3024845"/>
                <a:gd name="connsiteY349" fmla="*/ 486400 h 1059043"/>
                <a:gd name="connsiteX350" fmla="*/ 2355016 w 3024845"/>
                <a:gd name="connsiteY350" fmla="*/ 479914 h 1059043"/>
                <a:gd name="connsiteX351" fmla="*/ 2427977 w 3024845"/>
                <a:gd name="connsiteY351" fmla="*/ 479914 h 1059043"/>
                <a:gd name="connsiteX352" fmla="*/ 2427977 w 3024845"/>
                <a:gd name="connsiteY352" fmla="*/ 488562 h 1059043"/>
                <a:gd name="connsiteX353" fmla="*/ 2438110 w 3024845"/>
                <a:gd name="connsiteY353" fmla="*/ 488562 h 1059043"/>
                <a:gd name="connsiteX354" fmla="*/ 2438110 w 3024845"/>
                <a:gd name="connsiteY354" fmla="*/ 603136 h 1059043"/>
                <a:gd name="connsiteX355" fmla="*/ 2460404 w 3024845"/>
                <a:gd name="connsiteY355" fmla="*/ 603136 h 1059043"/>
                <a:gd name="connsiteX356" fmla="*/ 2460404 w 3024845"/>
                <a:gd name="connsiteY356" fmla="*/ 536121 h 1059043"/>
                <a:gd name="connsiteX357" fmla="*/ 2486751 w 3024845"/>
                <a:gd name="connsiteY357" fmla="*/ 536121 h 1059043"/>
                <a:gd name="connsiteX358" fmla="*/ 2490804 w 3024845"/>
                <a:gd name="connsiteY358" fmla="*/ 531797 h 1059043"/>
                <a:gd name="connsiteX359" fmla="*/ 2498911 w 3024845"/>
                <a:gd name="connsiteY359" fmla="*/ 531797 h 1059043"/>
                <a:gd name="connsiteX360" fmla="*/ 2502964 w 3024845"/>
                <a:gd name="connsiteY360" fmla="*/ 536121 h 1059043"/>
                <a:gd name="connsiteX361" fmla="*/ 2525258 w 3024845"/>
                <a:gd name="connsiteY361" fmla="*/ 536121 h 1059043"/>
                <a:gd name="connsiteX362" fmla="*/ 2525258 w 3024845"/>
                <a:gd name="connsiteY362" fmla="*/ 419385 h 1059043"/>
                <a:gd name="connsiteX363" fmla="*/ 2582005 w 3024845"/>
                <a:gd name="connsiteY363" fmla="*/ 408576 h 1059043"/>
                <a:gd name="connsiteX364" fmla="*/ 2582005 w 3024845"/>
                <a:gd name="connsiteY364" fmla="*/ 409657 h 1059043"/>
                <a:gd name="connsiteX365" fmla="*/ 2582005 w 3024845"/>
                <a:gd name="connsiteY365" fmla="*/ 417223 h 1059043"/>
                <a:gd name="connsiteX366" fmla="*/ 2608352 w 3024845"/>
                <a:gd name="connsiteY366" fmla="*/ 417223 h 1059043"/>
                <a:gd name="connsiteX367" fmla="*/ 2608352 w 3024845"/>
                <a:gd name="connsiteY367" fmla="*/ 672313 h 1059043"/>
                <a:gd name="connsiteX368" fmla="*/ 2630646 w 3024845"/>
                <a:gd name="connsiteY368" fmla="*/ 672313 h 1059043"/>
                <a:gd name="connsiteX369" fmla="*/ 2630646 w 3024845"/>
                <a:gd name="connsiteY369" fmla="*/ 667989 h 1059043"/>
                <a:gd name="connsiteX370" fmla="*/ 2642806 w 3024845"/>
                <a:gd name="connsiteY370" fmla="*/ 667989 h 1059043"/>
                <a:gd name="connsiteX371" fmla="*/ 2642806 w 3024845"/>
                <a:gd name="connsiteY371" fmla="*/ 672313 h 1059043"/>
                <a:gd name="connsiteX372" fmla="*/ 2667126 w 3024845"/>
                <a:gd name="connsiteY372" fmla="*/ 672313 h 1059043"/>
                <a:gd name="connsiteX373" fmla="*/ 2667126 w 3024845"/>
                <a:gd name="connsiteY373" fmla="*/ 659342 h 1059043"/>
                <a:gd name="connsiteX374" fmla="*/ 2695500 w 3024845"/>
                <a:gd name="connsiteY374" fmla="*/ 659342 h 1059043"/>
                <a:gd name="connsiteX375" fmla="*/ 2707660 w 3024845"/>
                <a:gd name="connsiteY375" fmla="*/ 655018 h 1059043"/>
                <a:gd name="connsiteX376" fmla="*/ 2727927 w 3024845"/>
                <a:gd name="connsiteY376" fmla="*/ 659342 h 1059043"/>
                <a:gd name="connsiteX377" fmla="*/ 2727927 w 3024845"/>
                <a:gd name="connsiteY377" fmla="*/ 642048 h 1059043"/>
                <a:gd name="connsiteX378" fmla="*/ 2736034 w 3024845"/>
                <a:gd name="connsiteY378" fmla="*/ 642048 h 1059043"/>
                <a:gd name="connsiteX379" fmla="*/ 2736034 w 3024845"/>
                <a:gd name="connsiteY379" fmla="*/ 629077 h 1059043"/>
                <a:gd name="connsiteX380" fmla="*/ 2792781 w 3024845"/>
                <a:gd name="connsiteY380" fmla="*/ 629077 h 1059043"/>
                <a:gd name="connsiteX381" fmla="*/ 2792781 w 3024845"/>
                <a:gd name="connsiteY381" fmla="*/ 598812 h 1059043"/>
                <a:gd name="connsiteX382" fmla="*/ 2811021 w 3024845"/>
                <a:gd name="connsiteY382" fmla="*/ 598812 h 1059043"/>
                <a:gd name="connsiteX383" fmla="*/ 2811021 w 3024845"/>
                <a:gd name="connsiteY383" fmla="*/ 592327 h 1059043"/>
                <a:gd name="connsiteX384" fmla="*/ 2823181 w 3024845"/>
                <a:gd name="connsiteY384" fmla="*/ 592327 h 1059043"/>
                <a:gd name="connsiteX385" fmla="*/ 2823181 w 3024845"/>
                <a:gd name="connsiteY385" fmla="*/ 598812 h 1059043"/>
                <a:gd name="connsiteX386" fmla="*/ 2839395 w 3024845"/>
                <a:gd name="connsiteY386" fmla="*/ 598812 h 1059043"/>
                <a:gd name="connsiteX387" fmla="*/ 2839395 w 3024845"/>
                <a:gd name="connsiteY387" fmla="*/ 648533 h 1059043"/>
                <a:gd name="connsiteX388" fmla="*/ 2871822 w 3024845"/>
                <a:gd name="connsiteY388" fmla="*/ 648533 h 1059043"/>
                <a:gd name="connsiteX389" fmla="*/ 2871822 w 3024845"/>
                <a:gd name="connsiteY389" fmla="*/ 622592 h 1059043"/>
                <a:gd name="connsiteX390" fmla="*/ 2910329 w 3024845"/>
                <a:gd name="connsiteY390" fmla="*/ 622592 h 1059043"/>
                <a:gd name="connsiteX391" fmla="*/ 2910329 w 3024845"/>
                <a:gd name="connsiteY391" fmla="*/ 592327 h 1059043"/>
                <a:gd name="connsiteX392" fmla="*/ 2958970 w 3024845"/>
                <a:gd name="connsiteY392" fmla="*/ 592327 h 1059043"/>
                <a:gd name="connsiteX393" fmla="*/ 2958970 w 3024845"/>
                <a:gd name="connsiteY393" fmla="*/ 703483 h 1059043"/>
                <a:gd name="connsiteX394" fmla="*/ 2958970 w 3024845"/>
                <a:gd name="connsiteY394" fmla="*/ 717262 h 1059043"/>
                <a:gd name="connsiteX395" fmla="*/ 3024845 w 3024845"/>
                <a:gd name="connsiteY395" fmla="*/ 717262 h 1059043"/>
                <a:gd name="connsiteX396" fmla="*/ 3024845 w 3024845"/>
                <a:gd name="connsiteY396" fmla="*/ 1059043 h 1059043"/>
                <a:gd name="connsiteX397" fmla="*/ 2054 w 3024845"/>
                <a:gd name="connsiteY397" fmla="*/ 1056710 h 1059043"/>
                <a:gd name="connsiteX398" fmla="*/ 0 w 3024845"/>
                <a:gd name="connsiteY398" fmla="*/ 622592 h 1059043"/>
                <a:gd name="connsiteX399" fmla="*/ 20267 w 3024845"/>
                <a:gd name="connsiteY399" fmla="*/ 622592 h 1059043"/>
                <a:gd name="connsiteX400" fmla="*/ 20774 w 3024845"/>
                <a:gd name="connsiteY400" fmla="*/ 621511 h 1059043"/>
                <a:gd name="connsiteX401" fmla="*/ 24320 w 3024845"/>
                <a:gd name="connsiteY401" fmla="*/ 613945 h 1059043"/>
                <a:gd name="connsiteX402" fmla="*/ 26094 w 3024845"/>
                <a:gd name="connsiteY402" fmla="*/ 614215 h 1059043"/>
                <a:gd name="connsiteX403" fmla="*/ 38507 w 3024845"/>
                <a:gd name="connsiteY403" fmla="*/ 616106 h 1059043"/>
                <a:gd name="connsiteX404" fmla="*/ 39014 w 3024845"/>
                <a:gd name="connsiteY404" fmla="*/ 617458 h 1059043"/>
                <a:gd name="connsiteX405" fmla="*/ 42560 w 3024845"/>
                <a:gd name="connsiteY405" fmla="*/ 626915 h 1059043"/>
                <a:gd name="connsiteX406" fmla="*/ 68907 w 3024845"/>
                <a:gd name="connsiteY406" fmla="*/ 629077 h 1059043"/>
                <a:gd name="connsiteX407" fmla="*/ 68907 w 3024845"/>
                <a:gd name="connsiteY407" fmla="*/ 505856 h 1059043"/>
                <a:gd name="connsiteX408" fmla="*/ 70934 w 3024845"/>
                <a:gd name="connsiteY408" fmla="*/ 505856 h 1059043"/>
                <a:gd name="connsiteX409" fmla="*/ 85121 w 3024845"/>
                <a:gd name="connsiteY409" fmla="*/ 505856 h 1059043"/>
                <a:gd name="connsiteX410" fmla="*/ 85121 w 3024845"/>
                <a:gd name="connsiteY410" fmla="*/ 369664 h 1059043"/>
                <a:gd name="connsiteX411" fmla="*/ 86894 w 3024845"/>
                <a:gd name="connsiteY411" fmla="*/ 369664 h 1059043"/>
                <a:gd name="connsiteX412" fmla="*/ 99308 w 3024845"/>
                <a:gd name="connsiteY412" fmla="*/ 369664 h 1059043"/>
                <a:gd name="connsiteX413" fmla="*/ 99308 w 3024845"/>
                <a:gd name="connsiteY413" fmla="*/ 255090 h 1059043"/>
                <a:gd name="connsiteX414" fmla="*/ 103361 w 3024845"/>
                <a:gd name="connsiteY414" fmla="*/ 226986 h 1059043"/>
                <a:gd name="connsiteX415" fmla="*/ 105388 w 3024845"/>
                <a:gd name="connsiteY415" fmla="*/ 226986 h 1059043"/>
                <a:gd name="connsiteX416" fmla="*/ 119575 w 3024845"/>
                <a:gd name="connsiteY41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35634 h 1059043"/>
                <a:gd name="connsiteX330" fmla="*/ 2182747 w 3024845"/>
                <a:gd name="connsiteY330" fmla="*/ 252928 h 1059043"/>
                <a:gd name="connsiteX331" fmla="*/ 2190854 w 3024845"/>
                <a:gd name="connsiteY331" fmla="*/ 276707 h 1059043"/>
                <a:gd name="connsiteX332" fmla="*/ 2180720 w 3024845"/>
                <a:gd name="connsiteY332" fmla="*/ 555577 h 1059043"/>
                <a:gd name="connsiteX333" fmla="*/ 2245574 w 3024845"/>
                <a:gd name="connsiteY333" fmla="*/ 555577 h 1059043"/>
                <a:gd name="connsiteX334" fmla="*/ 2245574 w 3024845"/>
                <a:gd name="connsiteY334" fmla="*/ 631239 h 1059043"/>
                <a:gd name="connsiteX335" fmla="*/ 2253681 w 3024845"/>
                <a:gd name="connsiteY335" fmla="*/ 631239 h 1059043"/>
                <a:gd name="connsiteX336" fmla="*/ 2255708 w 3024845"/>
                <a:gd name="connsiteY336" fmla="*/ 624754 h 1059043"/>
                <a:gd name="connsiteX337" fmla="*/ 2261788 w 3024845"/>
                <a:gd name="connsiteY337" fmla="*/ 624754 h 1059043"/>
                <a:gd name="connsiteX338" fmla="*/ 2263815 w 3024845"/>
                <a:gd name="connsiteY338" fmla="*/ 633401 h 1059043"/>
                <a:gd name="connsiteX339" fmla="*/ 2275975 w 3024845"/>
                <a:gd name="connsiteY339" fmla="*/ 633401 h 1059043"/>
                <a:gd name="connsiteX340" fmla="*/ 2275975 w 3024845"/>
                <a:gd name="connsiteY340" fmla="*/ 626915 h 1059043"/>
                <a:gd name="connsiteX341" fmla="*/ 2298268 w 3024845"/>
                <a:gd name="connsiteY341" fmla="*/ 626915 h 1059043"/>
                <a:gd name="connsiteX342" fmla="*/ 2298268 w 3024845"/>
                <a:gd name="connsiteY342" fmla="*/ 633401 h 1059043"/>
                <a:gd name="connsiteX343" fmla="*/ 2318535 w 3024845"/>
                <a:gd name="connsiteY343" fmla="*/ 633401 h 1059043"/>
                <a:gd name="connsiteX344" fmla="*/ 2318535 w 3024845"/>
                <a:gd name="connsiteY344" fmla="*/ 678798 h 1059043"/>
                <a:gd name="connsiteX345" fmla="*/ 2332722 w 3024845"/>
                <a:gd name="connsiteY345" fmla="*/ 678798 h 1059043"/>
                <a:gd name="connsiteX346" fmla="*/ 2332722 w 3024845"/>
                <a:gd name="connsiteY346" fmla="*/ 665827 h 1059043"/>
                <a:gd name="connsiteX347" fmla="*/ 2348936 w 3024845"/>
                <a:gd name="connsiteY347" fmla="*/ 665827 h 1059043"/>
                <a:gd name="connsiteX348" fmla="*/ 2348936 w 3024845"/>
                <a:gd name="connsiteY348" fmla="*/ 486400 h 1059043"/>
                <a:gd name="connsiteX349" fmla="*/ 2355016 w 3024845"/>
                <a:gd name="connsiteY349" fmla="*/ 479914 h 1059043"/>
                <a:gd name="connsiteX350" fmla="*/ 2427977 w 3024845"/>
                <a:gd name="connsiteY350" fmla="*/ 479914 h 1059043"/>
                <a:gd name="connsiteX351" fmla="*/ 2427977 w 3024845"/>
                <a:gd name="connsiteY351" fmla="*/ 488562 h 1059043"/>
                <a:gd name="connsiteX352" fmla="*/ 2438110 w 3024845"/>
                <a:gd name="connsiteY352" fmla="*/ 488562 h 1059043"/>
                <a:gd name="connsiteX353" fmla="*/ 2438110 w 3024845"/>
                <a:gd name="connsiteY353" fmla="*/ 603136 h 1059043"/>
                <a:gd name="connsiteX354" fmla="*/ 2460404 w 3024845"/>
                <a:gd name="connsiteY354" fmla="*/ 603136 h 1059043"/>
                <a:gd name="connsiteX355" fmla="*/ 2460404 w 3024845"/>
                <a:gd name="connsiteY355" fmla="*/ 536121 h 1059043"/>
                <a:gd name="connsiteX356" fmla="*/ 2486751 w 3024845"/>
                <a:gd name="connsiteY356" fmla="*/ 536121 h 1059043"/>
                <a:gd name="connsiteX357" fmla="*/ 2490804 w 3024845"/>
                <a:gd name="connsiteY357" fmla="*/ 531797 h 1059043"/>
                <a:gd name="connsiteX358" fmla="*/ 2498911 w 3024845"/>
                <a:gd name="connsiteY358" fmla="*/ 531797 h 1059043"/>
                <a:gd name="connsiteX359" fmla="*/ 2502964 w 3024845"/>
                <a:gd name="connsiteY359" fmla="*/ 536121 h 1059043"/>
                <a:gd name="connsiteX360" fmla="*/ 2525258 w 3024845"/>
                <a:gd name="connsiteY360" fmla="*/ 536121 h 1059043"/>
                <a:gd name="connsiteX361" fmla="*/ 2525258 w 3024845"/>
                <a:gd name="connsiteY361" fmla="*/ 419385 h 1059043"/>
                <a:gd name="connsiteX362" fmla="*/ 2582005 w 3024845"/>
                <a:gd name="connsiteY362" fmla="*/ 408576 h 1059043"/>
                <a:gd name="connsiteX363" fmla="*/ 2582005 w 3024845"/>
                <a:gd name="connsiteY363" fmla="*/ 409657 h 1059043"/>
                <a:gd name="connsiteX364" fmla="*/ 2582005 w 3024845"/>
                <a:gd name="connsiteY364" fmla="*/ 417223 h 1059043"/>
                <a:gd name="connsiteX365" fmla="*/ 2608352 w 3024845"/>
                <a:gd name="connsiteY365" fmla="*/ 417223 h 1059043"/>
                <a:gd name="connsiteX366" fmla="*/ 2608352 w 3024845"/>
                <a:gd name="connsiteY366" fmla="*/ 672313 h 1059043"/>
                <a:gd name="connsiteX367" fmla="*/ 2630646 w 3024845"/>
                <a:gd name="connsiteY367" fmla="*/ 672313 h 1059043"/>
                <a:gd name="connsiteX368" fmla="*/ 2630646 w 3024845"/>
                <a:gd name="connsiteY368" fmla="*/ 667989 h 1059043"/>
                <a:gd name="connsiteX369" fmla="*/ 2642806 w 3024845"/>
                <a:gd name="connsiteY369" fmla="*/ 667989 h 1059043"/>
                <a:gd name="connsiteX370" fmla="*/ 2642806 w 3024845"/>
                <a:gd name="connsiteY370" fmla="*/ 672313 h 1059043"/>
                <a:gd name="connsiteX371" fmla="*/ 2667126 w 3024845"/>
                <a:gd name="connsiteY371" fmla="*/ 672313 h 1059043"/>
                <a:gd name="connsiteX372" fmla="*/ 2667126 w 3024845"/>
                <a:gd name="connsiteY372" fmla="*/ 659342 h 1059043"/>
                <a:gd name="connsiteX373" fmla="*/ 2695500 w 3024845"/>
                <a:gd name="connsiteY373" fmla="*/ 659342 h 1059043"/>
                <a:gd name="connsiteX374" fmla="*/ 2707660 w 3024845"/>
                <a:gd name="connsiteY374" fmla="*/ 655018 h 1059043"/>
                <a:gd name="connsiteX375" fmla="*/ 2727927 w 3024845"/>
                <a:gd name="connsiteY375" fmla="*/ 659342 h 1059043"/>
                <a:gd name="connsiteX376" fmla="*/ 2727927 w 3024845"/>
                <a:gd name="connsiteY376" fmla="*/ 642048 h 1059043"/>
                <a:gd name="connsiteX377" fmla="*/ 2736034 w 3024845"/>
                <a:gd name="connsiteY377" fmla="*/ 642048 h 1059043"/>
                <a:gd name="connsiteX378" fmla="*/ 2736034 w 3024845"/>
                <a:gd name="connsiteY378" fmla="*/ 629077 h 1059043"/>
                <a:gd name="connsiteX379" fmla="*/ 2792781 w 3024845"/>
                <a:gd name="connsiteY379" fmla="*/ 629077 h 1059043"/>
                <a:gd name="connsiteX380" fmla="*/ 2792781 w 3024845"/>
                <a:gd name="connsiteY380" fmla="*/ 598812 h 1059043"/>
                <a:gd name="connsiteX381" fmla="*/ 2811021 w 3024845"/>
                <a:gd name="connsiteY381" fmla="*/ 598812 h 1059043"/>
                <a:gd name="connsiteX382" fmla="*/ 2811021 w 3024845"/>
                <a:gd name="connsiteY382" fmla="*/ 592327 h 1059043"/>
                <a:gd name="connsiteX383" fmla="*/ 2823181 w 3024845"/>
                <a:gd name="connsiteY383" fmla="*/ 592327 h 1059043"/>
                <a:gd name="connsiteX384" fmla="*/ 2823181 w 3024845"/>
                <a:gd name="connsiteY384" fmla="*/ 598812 h 1059043"/>
                <a:gd name="connsiteX385" fmla="*/ 2839395 w 3024845"/>
                <a:gd name="connsiteY385" fmla="*/ 598812 h 1059043"/>
                <a:gd name="connsiteX386" fmla="*/ 2839395 w 3024845"/>
                <a:gd name="connsiteY386" fmla="*/ 648533 h 1059043"/>
                <a:gd name="connsiteX387" fmla="*/ 2871822 w 3024845"/>
                <a:gd name="connsiteY387" fmla="*/ 648533 h 1059043"/>
                <a:gd name="connsiteX388" fmla="*/ 2871822 w 3024845"/>
                <a:gd name="connsiteY388" fmla="*/ 622592 h 1059043"/>
                <a:gd name="connsiteX389" fmla="*/ 2910329 w 3024845"/>
                <a:gd name="connsiteY389" fmla="*/ 622592 h 1059043"/>
                <a:gd name="connsiteX390" fmla="*/ 2910329 w 3024845"/>
                <a:gd name="connsiteY390" fmla="*/ 592327 h 1059043"/>
                <a:gd name="connsiteX391" fmla="*/ 2958970 w 3024845"/>
                <a:gd name="connsiteY391" fmla="*/ 592327 h 1059043"/>
                <a:gd name="connsiteX392" fmla="*/ 2958970 w 3024845"/>
                <a:gd name="connsiteY392" fmla="*/ 703483 h 1059043"/>
                <a:gd name="connsiteX393" fmla="*/ 2958970 w 3024845"/>
                <a:gd name="connsiteY393" fmla="*/ 717262 h 1059043"/>
                <a:gd name="connsiteX394" fmla="*/ 3024845 w 3024845"/>
                <a:gd name="connsiteY394" fmla="*/ 717262 h 1059043"/>
                <a:gd name="connsiteX395" fmla="*/ 3024845 w 3024845"/>
                <a:gd name="connsiteY395" fmla="*/ 1059043 h 1059043"/>
                <a:gd name="connsiteX396" fmla="*/ 2054 w 3024845"/>
                <a:gd name="connsiteY396" fmla="*/ 1056710 h 1059043"/>
                <a:gd name="connsiteX397" fmla="*/ 0 w 3024845"/>
                <a:gd name="connsiteY397" fmla="*/ 622592 h 1059043"/>
                <a:gd name="connsiteX398" fmla="*/ 20267 w 3024845"/>
                <a:gd name="connsiteY398" fmla="*/ 622592 h 1059043"/>
                <a:gd name="connsiteX399" fmla="*/ 20774 w 3024845"/>
                <a:gd name="connsiteY399" fmla="*/ 621511 h 1059043"/>
                <a:gd name="connsiteX400" fmla="*/ 24320 w 3024845"/>
                <a:gd name="connsiteY400" fmla="*/ 613945 h 1059043"/>
                <a:gd name="connsiteX401" fmla="*/ 26094 w 3024845"/>
                <a:gd name="connsiteY401" fmla="*/ 614215 h 1059043"/>
                <a:gd name="connsiteX402" fmla="*/ 38507 w 3024845"/>
                <a:gd name="connsiteY402" fmla="*/ 616106 h 1059043"/>
                <a:gd name="connsiteX403" fmla="*/ 39014 w 3024845"/>
                <a:gd name="connsiteY403" fmla="*/ 617458 h 1059043"/>
                <a:gd name="connsiteX404" fmla="*/ 42560 w 3024845"/>
                <a:gd name="connsiteY404" fmla="*/ 626915 h 1059043"/>
                <a:gd name="connsiteX405" fmla="*/ 68907 w 3024845"/>
                <a:gd name="connsiteY405" fmla="*/ 629077 h 1059043"/>
                <a:gd name="connsiteX406" fmla="*/ 68907 w 3024845"/>
                <a:gd name="connsiteY406" fmla="*/ 505856 h 1059043"/>
                <a:gd name="connsiteX407" fmla="*/ 70934 w 3024845"/>
                <a:gd name="connsiteY407" fmla="*/ 505856 h 1059043"/>
                <a:gd name="connsiteX408" fmla="*/ 85121 w 3024845"/>
                <a:gd name="connsiteY408" fmla="*/ 505856 h 1059043"/>
                <a:gd name="connsiteX409" fmla="*/ 85121 w 3024845"/>
                <a:gd name="connsiteY409" fmla="*/ 369664 h 1059043"/>
                <a:gd name="connsiteX410" fmla="*/ 86894 w 3024845"/>
                <a:gd name="connsiteY410" fmla="*/ 369664 h 1059043"/>
                <a:gd name="connsiteX411" fmla="*/ 99308 w 3024845"/>
                <a:gd name="connsiteY411" fmla="*/ 369664 h 1059043"/>
                <a:gd name="connsiteX412" fmla="*/ 99308 w 3024845"/>
                <a:gd name="connsiteY412" fmla="*/ 255090 h 1059043"/>
                <a:gd name="connsiteX413" fmla="*/ 103361 w 3024845"/>
                <a:gd name="connsiteY413" fmla="*/ 226986 h 1059043"/>
                <a:gd name="connsiteX414" fmla="*/ 105388 w 3024845"/>
                <a:gd name="connsiteY414" fmla="*/ 226986 h 1059043"/>
                <a:gd name="connsiteX415" fmla="*/ 119575 w 3024845"/>
                <a:gd name="connsiteY41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90854 w 3024845"/>
                <a:gd name="connsiteY330" fmla="*/ 276707 h 1059043"/>
                <a:gd name="connsiteX331" fmla="*/ 2180720 w 3024845"/>
                <a:gd name="connsiteY331" fmla="*/ 555577 h 1059043"/>
                <a:gd name="connsiteX332" fmla="*/ 2245574 w 3024845"/>
                <a:gd name="connsiteY332" fmla="*/ 555577 h 1059043"/>
                <a:gd name="connsiteX333" fmla="*/ 2245574 w 3024845"/>
                <a:gd name="connsiteY333" fmla="*/ 631239 h 1059043"/>
                <a:gd name="connsiteX334" fmla="*/ 2253681 w 3024845"/>
                <a:gd name="connsiteY334" fmla="*/ 631239 h 1059043"/>
                <a:gd name="connsiteX335" fmla="*/ 2255708 w 3024845"/>
                <a:gd name="connsiteY335" fmla="*/ 624754 h 1059043"/>
                <a:gd name="connsiteX336" fmla="*/ 2261788 w 3024845"/>
                <a:gd name="connsiteY336" fmla="*/ 624754 h 1059043"/>
                <a:gd name="connsiteX337" fmla="*/ 2263815 w 3024845"/>
                <a:gd name="connsiteY337" fmla="*/ 633401 h 1059043"/>
                <a:gd name="connsiteX338" fmla="*/ 2275975 w 3024845"/>
                <a:gd name="connsiteY338" fmla="*/ 633401 h 1059043"/>
                <a:gd name="connsiteX339" fmla="*/ 2275975 w 3024845"/>
                <a:gd name="connsiteY339" fmla="*/ 626915 h 1059043"/>
                <a:gd name="connsiteX340" fmla="*/ 2298268 w 3024845"/>
                <a:gd name="connsiteY340" fmla="*/ 626915 h 1059043"/>
                <a:gd name="connsiteX341" fmla="*/ 2298268 w 3024845"/>
                <a:gd name="connsiteY341" fmla="*/ 633401 h 1059043"/>
                <a:gd name="connsiteX342" fmla="*/ 2318535 w 3024845"/>
                <a:gd name="connsiteY342" fmla="*/ 633401 h 1059043"/>
                <a:gd name="connsiteX343" fmla="*/ 2318535 w 3024845"/>
                <a:gd name="connsiteY343" fmla="*/ 678798 h 1059043"/>
                <a:gd name="connsiteX344" fmla="*/ 2332722 w 3024845"/>
                <a:gd name="connsiteY344" fmla="*/ 678798 h 1059043"/>
                <a:gd name="connsiteX345" fmla="*/ 2332722 w 3024845"/>
                <a:gd name="connsiteY345" fmla="*/ 665827 h 1059043"/>
                <a:gd name="connsiteX346" fmla="*/ 2348936 w 3024845"/>
                <a:gd name="connsiteY346" fmla="*/ 665827 h 1059043"/>
                <a:gd name="connsiteX347" fmla="*/ 2348936 w 3024845"/>
                <a:gd name="connsiteY347" fmla="*/ 486400 h 1059043"/>
                <a:gd name="connsiteX348" fmla="*/ 2355016 w 3024845"/>
                <a:gd name="connsiteY348" fmla="*/ 479914 h 1059043"/>
                <a:gd name="connsiteX349" fmla="*/ 2427977 w 3024845"/>
                <a:gd name="connsiteY349" fmla="*/ 479914 h 1059043"/>
                <a:gd name="connsiteX350" fmla="*/ 2427977 w 3024845"/>
                <a:gd name="connsiteY350" fmla="*/ 488562 h 1059043"/>
                <a:gd name="connsiteX351" fmla="*/ 2438110 w 3024845"/>
                <a:gd name="connsiteY351" fmla="*/ 488562 h 1059043"/>
                <a:gd name="connsiteX352" fmla="*/ 2438110 w 3024845"/>
                <a:gd name="connsiteY352" fmla="*/ 603136 h 1059043"/>
                <a:gd name="connsiteX353" fmla="*/ 2460404 w 3024845"/>
                <a:gd name="connsiteY353" fmla="*/ 603136 h 1059043"/>
                <a:gd name="connsiteX354" fmla="*/ 2460404 w 3024845"/>
                <a:gd name="connsiteY354" fmla="*/ 536121 h 1059043"/>
                <a:gd name="connsiteX355" fmla="*/ 2486751 w 3024845"/>
                <a:gd name="connsiteY355" fmla="*/ 536121 h 1059043"/>
                <a:gd name="connsiteX356" fmla="*/ 2490804 w 3024845"/>
                <a:gd name="connsiteY356" fmla="*/ 531797 h 1059043"/>
                <a:gd name="connsiteX357" fmla="*/ 2498911 w 3024845"/>
                <a:gd name="connsiteY357" fmla="*/ 531797 h 1059043"/>
                <a:gd name="connsiteX358" fmla="*/ 2502964 w 3024845"/>
                <a:gd name="connsiteY358" fmla="*/ 536121 h 1059043"/>
                <a:gd name="connsiteX359" fmla="*/ 2525258 w 3024845"/>
                <a:gd name="connsiteY359" fmla="*/ 536121 h 1059043"/>
                <a:gd name="connsiteX360" fmla="*/ 2525258 w 3024845"/>
                <a:gd name="connsiteY360" fmla="*/ 419385 h 1059043"/>
                <a:gd name="connsiteX361" fmla="*/ 2582005 w 3024845"/>
                <a:gd name="connsiteY361" fmla="*/ 408576 h 1059043"/>
                <a:gd name="connsiteX362" fmla="*/ 2582005 w 3024845"/>
                <a:gd name="connsiteY362" fmla="*/ 409657 h 1059043"/>
                <a:gd name="connsiteX363" fmla="*/ 2582005 w 3024845"/>
                <a:gd name="connsiteY363" fmla="*/ 417223 h 1059043"/>
                <a:gd name="connsiteX364" fmla="*/ 2608352 w 3024845"/>
                <a:gd name="connsiteY364" fmla="*/ 417223 h 1059043"/>
                <a:gd name="connsiteX365" fmla="*/ 2608352 w 3024845"/>
                <a:gd name="connsiteY365" fmla="*/ 672313 h 1059043"/>
                <a:gd name="connsiteX366" fmla="*/ 2630646 w 3024845"/>
                <a:gd name="connsiteY366" fmla="*/ 672313 h 1059043"/>
                <a:gd name="connsiteX367" fmla="*/ 2630646 w 3024845"/>
                <a:gd name="connsiteY367" fmla="*/ 667989 h 1059043"/>
                <a:gd name="connsiteX368" fmla="*/ 2642806 w 3024845"/>
                <a:gd name="connsiteY368" fmla="*/ 667989 h 1059043"/>
                <a:gd name="connsiteX369" fmla="*/ 2642806 w 3024845"/>
                <a:gd name="connsiteY369" fmla="*/ 672313 h 1059043"/>
                <a:gd name="connsiteX370" fmla="*/ 2667126 w 3024845"/>
                <a:gd name="connsiteY370" fmla="*/ 672313 h 1059043"/>
                <a:gd name="connsiteX371" fmla="*/ 2667126 w 3024845"/>
                <a:gd name="connsiteY371" fmla="*/ 659342 h 1059043"/>
                <a:gd name="connsiteX372" fmla="*/ 2695500 w 3024845"/>
                <a:gd name="connsiteY372" fmla="*/ 659342 h 1059043"/>
                <a:gd name="connsiteX373" fmla="*/ 2707660 w 3024845"/>
                <a:gd name="connsiteY373" fmla="*/ 655018 h 1059043"/>
                <a:gd name="connsiteX374" fmla="*/ 2727927 w 3024845"/>
                <a:gd name="connsiteY374" fmla="*/ 659342 h 1059043"/>
                <a:gd name="connsiteX375" fmla="*/ 2727927 w 3024845"/>
                <a:gd name="connsiteY375" fmla="*/ 642048 h 1059043"/>
                <a:gd name="connsiteX376" fmla="*/ 2736034 w 3024845"/>
                <a:gd name="connsiteY376" fmla="*/ 642048 h 1059043"/>
                <a:gd name="connsiteX377" fmla="*/ 2736034 w 3024845"/>
                <a:gd name="connsiteY377" fmla="*/ 629077 h 1059043"/>
                <a:gd name="connsiteX378" fmla="*/ 2792781 w 3024845"/>
                <a:gd name="connsiteY378" fmla="*/ 629077 h 1059043"/>
                <a:gd name="connsiteX379" fmla="*/ 2792781 w 3024845"/>
                <a:gd name="connsiteY379" fmla="*/ 598812 h 1059043"/>
                <a:gd name="connsiteX380" fmla="*/ 2811021 w 3024845"/>
                <a:gd name="connsiteY380" fmla="*/ 598812 h 1059043"/>
                <a:gd name="connsiteX381" fmla="*/ 2811021 w 3024845"/>
                <a:gd name="connsiteY381" fmla="*/ 592327 h 1059043"/>
                <a:gd name="connsiteX382" fmla="*/ 2823181 w 3024845"/>
                <a:gd name="connsiteY382" fmla="*/ 592327 h 1059043"/>
                <a:gd name="connsiteX383" fmla="*/ 2823181 w 3024845"/>
                <a:gd name="connsiteY383" fmla="*/ 598812 h 1059043"/>
                <a:gd name="connsiteX384" fmla="*/ 2839395 w 3024845"/>
                <a:gd name="connsiteY384" fmla="*/ 598812 h 1059043"/>
                <a:gd name="connsiteX385" fmla="*/ 2839395 w 3024845"/>
                <a:gd name="connsiteY385" fmla="*/ 648533 h 1059043"/>
                <a:gd name="connsiteX386" fmla="*/ 2871822 w 3024845"/>
                <a:gd name="connsiteY386" fmla="*/ 648533 h 1059043"/>
                <a:gd name="connsiteX387" fmla="*/ 2871822 w 3024845"/>
                <a:gd name="connsiteY387" fmla="*/ 622592 h 1059043"/>
                <a:gd name="connsiteX388" fmla="*/ 2910329 w 3024845"/>
                <a:gd name="connsiteY388" fmla="*/ 622592 h 1059043"/>
                <a:gd name="connsiteX389" fmla="*/ 2910329 w 3024845"/>
                <a:gd name="connsiteY389" fmla="*/ 592327 h 1059043"/>
                <a:gd name="connsiteX390" fmla="*/ 2958970 w 3024845"/>
                <a:gd name="connsiteY390" fmla="*/ 592327 h 1059043"/>
                <a:gd name="connsiteX391" fmla="*/ 2958970 w 3024845"/>
                <a:gd name="connsiteY391" fmla="*/ 703483 h 1059043"/>
                <a:gd name="connsiteX392" fmla="*/ 2958970 w 3024845"/>
                <a:gd name="connsiteY392" fmla="*/ 717262 h 1059043"/>
                <a:gd name="connsiteX393" fmla="*/ 3024845 w 3024845"/>
                <a:gd name="connsiteY393" fmla="*/ 717262 h 1059043"/>
                <a:gd name="connsiteX394" fmla="*/ 3024845 w 3024845"/>
                <a:gd name="connsiteY394" fmla="*/ 1059043 h 1059043"/>
                <a:gd name="connsiteX395" fmla="*/ 2054 w 3024845"/>
                <a:gd name="connsiteY395" fmla="*/ 1056710 h 1059043"/>
                <a:gd name="connsiteX396" fmla="*/ 0 w 3024845"/>
                <a:gd name="connsiteY396" fmla="*/ 622592 h 1059043"/>
                <a:gd name="connsiteX397" fmla="*/ 20267 w 3024845"/>
                <a:gd name="connsiteY397" fmla="*/ 622592 h 1059043"/>
                <a:gd name="connsiteX398" fmla="*/ 20774 w 3024845"/>
                <a:gd name="connsiteY398" fmla="*/ 621511 h 1059043"/>
                <a:gd name="connsiteX399" fmla="*/ 24320 w 3024845"/>
                <a:gd name="connsiteY399" fmla="*/ 613945 h 1059043"/>
                <a:gd name="connsiteX400" fmla="*/ 26094 w 3024845"/>
                <a:gd name="connsiteY400" fmla="*/ 614215 h 1059043"/>
                <a:gd name="connsiteX401" fmla="*/ 38507 w 3024845"/>
                <a:gd name="connsiteY401" fmla="*/ 616106 h 1059043"/>
                <a:gd name="connsiteX402" fmla="*/ 39014 w 3024845"/>
                <a:gd name="connsiteY402" fmla="*/ 617458 h 1059043"/>
                <a:gd name="connsiteX403" fmla="*/ 42560 w 3024845"/>
                <a:gd name="connsiteY403" fmla="*/ 626915 h 1059043"/>
                <a:gd name="connsiteX404" fmla="*/ 68907 w 3024845"/>
                <a:gd name="connsiteY404" fmla="*/ 629077 h 1059043"/>
                <a:gd name="connsiteX405" fmla="*/ 68907 w 3024845"/>
                <a:gd name="connsiteY405" fmla="*/ 505856 h 1059043"/>
                <a:gd name="connsiteX406" fmla="*/ 70934 w 3024845"/>
                <a:gd name="connsiteY406" fmla="*/ 505856 h 1059043"/>
                <a:gd name="connsiteX407" fmla="*/ 85121 w 3024845"/>
                <a:gd name="connsiteY407" fmla="*/ 505856 h 1059043"/>
                <a:gd name="connsiteX408" fmla="*/ 85121 w 3024845"/>
                <a:gd name="connsiteY408" fmla="*/ 369664 h 1059043"/>
                <a:gd name="connsiteX409" fmla="*/ 86894 w 3024845"/>
                <a:gd name="connsiteY409" fmla="*/ 369664 h 1059043"/>
                <a:gd name="connsiteX410" fmla="*/ 99308 w 3024845"/>
                <a:gd name="connsiteY410" fmla="*/ 369664 h 1059043"/>
                <a:gd name="connsiteX411" fmla="*/ 99308 w 3024845"/>
                <a:gd name="connsiteY411" fmla="*/ 255090 h 1059043"/>
                <a:gd name="connsiteX412" fmla="*/ 103361 w 3024845"/>
                <a:gd name="connsiteY412" fmla="*/ 226986 h 1059043"/>
                <a:gd name="connsiteX413" fmla="*/ 105388 w 3024845"/>
                <a:gd name="connsiteY413" fmla="*/ 226986 h 1059043"/>
                <a:gd name="connsiteX414" fmla="*/ 119575 w 3024845"/>
                <a:gd name="connsiteY41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80720 w 3024845"/>
                <a:gd name="connsiteY330" fmla="*/ 555577 h 1059043"/>
                <a:gd name="connsiteX331" fmla="*/ 2245574 w 3024845"/>
                <a:gd name="connsiteY331" fmla="*/ 555577 h 1059043"/>
                <a:gd name="connsiteX332" fmla="*/ 2245574 w 3024845"/>
                <a:gd name="connsiteY332" fmla="*/ 631239 h 1059043"/>
                <a:gd name="connsiteX333" fmla="*/ 2253681 w 3024845"/>
                <a:gd name="connsiteY333" fmla="*/ 631239 h 1059043"/>
                <a:gd name="connsiteX334" fmla="*/ 2255708 w 3024845"/>
                <a:gd name="connsiteY334" fmla="*/ 624754 h 1059043"/>
                <a:gd name="connsiteX335" fmla="*/ 2261788 w 3024845"/>
                <a:gd name="connsiteY335" fmla="*/ 624754 h 1059043"/>
                <a:gd name="connsiteX336" fmla="*/ 2263815 w 3024845"/>
                <a:gd name="connsiteY336" fmla="*/ 633401 h 1059043"/>
                <a:gd name="connsiteX337" fmla="*/ 2275975 w 3024845"/>
                <a:gd name="connsiteY337" fmla="*/ 633401 h 1059043"/>
                <a:gd name="connsiteX338" fmla="*/ 2275975 w 3024845"/>
                <a:gd name="connsiteY338" fmla="*/ 626915 h 1059043"/>
                <a:gd name="connsiteX339" fmla="*/ 2298268 w 3024845"/>
                <a:gd name="connsiteY339" fmla="*/ 626915 h 1059043"/>
                <a:gd name="connsiteX340" fmla="*/ 2298268 w 3024845"/>
                <a:gd name="connsiteY340" fmla="*/ 633401 h 1059043"/>
                <a:gd name="connsiteX341" fmla="*/ 2318535 w 3024845"/>
                <a:gd name="connsiteY341" fmla="*/ 633401 h 1059043"/>
                <a:gd name="connsiteX342" fmla="*/ 2318535 w 3024845"/>
                <a:gd name="connsiteY342" fmla="*/ 678798 h 1059043"/>
                <a:gd name="connsiteX343" fmla="*/ 2332722 w 3024845"/>
                <a:gd name="connsiteY343" fmla="*/ 678798 h 1059043"/>
                <a:gd name="connsiteX344" fmla="*/ 2332722 w 3024845"/>
                <a:gd name="connsiteY344" fmla="*/ 665827 h 1059043"/>
                <a:gd name="connsiteX345" fmla="*/ 2348936 w 3024845"/>
                <a:gd name="connsiteY345" fmla="*/ 665827 h 1059043"/>
                <a:gd name="connsiteX346" fmla="*/ 2348936 w 3024845"/>
                <a:gd name="connsiteY346" fmla="*/ 486400 h 1059043"/>
                <a:gd name="connsiteX347" fmla="*/ 2355016 w 3024845"/>
                <a:gd name="connsiteY347" fmla="*/ 479914 h 1059043"/>
                <a:gd name="connsiteX348" fmla="*/ 2427977 w 3024845"/>
                <a:gd name="connsiteY348" fmla="*/ 479914 h 1059043"/>
                <a:gd name="connsiteX349" fmla="*/ 2427977 w 3024845"/>
                <a:gd name="connsiteY349" fmla="*/ 488562 h 1059043"/>
                <a:gd name="connsiteX350" fmla="*/ 2438110 w 3024845"/>
                <a:gd name="connsiteY350" fmla="*/ 488562 h 1059043"/>
                <a:gd name="connsiteX351" fmla="*/ 2438110 w 3024845"/>
                <a:gd name="connsiteY351" fmla="*/ 603136 h 1059043"/>
                <a:gd name="connsiteX352" fmla="*/ 2460404 w 3024845"/>
                <a:gd name="connsiteY352" fmla="*/ 603136 h 1059043"/>
                <a:gd name="connsiteX353" fmla="*/ 2460404 w 3024845"/>
                <a:gd name="connsiteY353" fmla="*/ 536121 h 1059043"/>
                <a:gd name="connsiteX354" fmla="*/ 2486751 w 3024845"/>
                <a:gd name="connsiteY354" fmla="*/ 536121 h 1059043"/>
                <a:gd name="connsiteX355" fmla="*/ 2490804 w 3024845"/>
                <a:gd name="connsiteY355" fmla="*/ 531797 h 1059043"/>
                <a:gd name="connsiteX356" fmla="*/ 2498911 w 3024845"/>
                <a:gd name="connsiteY356" fmla="*/ 531797 h 1059043"/>
                <a:gd name="connsiteX357" fmla="*/ 2502964 w 3024845"/>
                <a:gd name="connsiteY357" fmla="*/ 536121 h 1059043"/>
                <a:gd name="connsiteX358" fmla="*/ 2525258 w 3024845"/>
                <a:gd name="connsiteY358" fmla="*/ 536121 h 1059043"/>
                <a:gd name="connsiteX359" fmla="*/ 2525258 w 3024845"/>
                <a:gd name="connsiteY359" fmla="*/ 419385 h 1059043"/>
                <a:gd name="connsiteX360" fmla="*/ 2582005 w 3024845"/>
                <a:gd name="connsiteY360" fmla="*/ 408576 h 1059043"/>
                <a:gd name="connsiteX361" fmla="*/ 2582005 w 3024845"/>
                <a:gd name="connsiteY361" fmla="*/ 409657 h 1059043"/>
                <a:gd name="connsiteX362" fmla="*/ 2582005 w 3024845"/>
                <a:gd name="connsiteY362" fmla="*/ 417223 h 1059043"/>
                <a:gd name="connsiteX363" fmla="*/ 2608352 w 3024845"/>
                <a:gd name="connsiteY363" fmla="*/ 417223 h 1059043"/>
                <a:gd name="connsiteX364" fmla="*/ 2608352 w 3024845"/>
                <a:gd name="connsiteY364" fmla="*/ 672313 h 1059043"/>
                <a:gd name="connsiteX365" fmla="*/ 2630646 w 3024845"/>
                <a:gd name="connsiteY365" fmla="*/ 672313 h 1059043"/>
                <a:gd name="connsiteX366" fmla="*/ 2630646 w 3024845"/>
                <a:gd name="connsiteY366" fmla="*/ 667989 h 1059043"/>
                <a:gd name="connsiteX367" fmla="*/ 2642806 w 3024845"/>
                <a:gd name="connsiteY367" fmla="*/ 667989 h 1059043"/>
                <a:gd name="connsiteX368" fmla="*/ 2642806 w 3024845"/>
                <a:gd name="connsiteY368" fmla="*/ 672313 h 1059043"/>
                <a:gd name="connsiteX369" fmla="*/ 2667126 w 3024845"/>
                <a:gd name="connsiteY369" fmla="*/ 672313 h 1059043"/>
                <a:gd name="connsiteX370" fmla="*/ 2667126 w 3024845"/>
                <a:gd name="connsiteY370" fmla="*/ 659342 h 1059043"/>
                <a:gd name="connsiteX371" fmla="*/ 2695500 w 3024845"/>
                <a:gd name="connsiteY371" fmla="*/ 659342 h 1059043"/>
                <a:gd name="connsiteX372" fmla="*/ 2707660 w 3024845"/>
                <a:gd name="connsiteY372" fmla="*/ 655018 h 1059043"/>
                <a:gd name="connsiteX373" fmla="*/ 2727927 w 3024845"/>
                <a:gd name="connsiteY373" fmla="*/ 659342 h 1059043"/>
                <a:gd name="connsiteX374" fmla="*/ 2727927 w 3024845"/>
                <a:gd name="connsiteY374" fmla="*/ 642048 h 1059043"/>
                <a:gd name="connsiteX375" fmla="*/ 2736034 w 3024845"/>
                <a:gd name="connsiteY375" fmla="*/ 642048 h 1059043"/>
                <a:gd name="connsiteX376" fmla="*/ 2736034 w 3024845"/>
                <a:gd name="connsiteY376" fmla="*/ 629077 h 1059043"/>
                <a:gd name="connsiteX377" fmla="*/ 2792781 w 3024845"/>
                <a:gd name="connsiteY377" fmla="*/ 629077 h 1059043"/>
                <a:gd name="connsiteX378" fmla="*/ 2792781 w 3024845"/>
                <a:gd name="connsiteY378" fmla="*/ 598812 h 1059043"/>
                <a:gd name="connsiteX379" fmla="*/ 2811021 w 3024845"/>
                <a:gd name="connsiteY379" fmla="*/ 598812 h 1059043"/>
                <a:gd name="connsiteX380" fmla="*/ 2811021 w 3024845"/>
                <a:gd name="connsiteY380" fmla="*/ 592327 h 1059043"/>
                <a:gd name="connsiteX381" fmla="*/ 2823181 w 3024845"/>
                <a:gd name="connsiteY381" fmla="*/ 592327 h 1059043"/>
                <a:gd name="connsiteX382" fmla="*/ 2823181 w 3024845"/>
                <a:gd name="connsiteY382" fmla="*/ 598812 h 1059043"/>
                <a:gd name="connsiteX383" fmla="*/ 2839395 w 3024845"/>
                <a:gd name="connsiteY383" fmla="*/ 598812 h 1059043"/>
                <a:gd name="connsiteX384" fmla="*/ 2839395 w 3024845"/>
                <a:gd name="connsiteY384" fmla="*/ 648533 h 1059043"/>
                <a:gd name="connsiteX385" fmla="*/ 2871822 w 3024845"/>
                <a:gd name="connsiteY385" fmla="*/ 648533 h 1059043"/>
                <a:gd name="connsiteX386" fmla="*/ 2871822 w 3024845"/>
                <a:gd name="connsiteY386" fmla="*/ 622592 h 1059043"/>
                <a:gd name="connsiteX387" fmla="*/ 2910329 w 3024845"/>
                <a:gd name="connsiteY387" fmla="*/ 622592 h 1059043"/>
                <a:gd name="connsiteX388" fmla="*/ 2910329 w 3024845"/>
                <a:gd name="connsiteY388" fmla="*/ 592327 h 1059043"/>
                <a:gd name="connsiteX389" fmla="*/ 2958970 w 3024845"/>
                <a:gd name="connsiteY389" fmla="*/ 592327 h 1059043"/>
                <a:gd name="connsiteX390" fmla="*/ 2958970 w 3024845"/>
                <a:gd name="connsiteY390" fmla="*/ 703483 h 1059043"/>
                <a:gd name="connsiteX391" fmla="*/ 2958970 w 3024845"/>
                <a:gd name="connsiteY391" fmla="*/ 717262 h 1059043"/>
                <a:gd name="connsiteX392" fmla="*/ 3024845 w 3024845"/>
                <a:gd name="connsiteY392" fmla="*/ 717262 h 1059043"/>
                <a:gd name="connsiteX393" fmla="*/ 3024845 w 3024845"/>
                <a:gd name="connsiteY393" fmla="*/ 1059043 h 1059043"/>
                <a:gd name="connsiteX394" fmla="*/ 2054 w 3024845"/>
                <a:gd name="connsiteY394" fmla="*/ 1056710 h 1059043"/>
                <a:gd name="connsiteX395" fmla="*/ 0 w 3024845"/>
                <a:gd name="connsiteY395" fmla="*/ 622592 h 1059043"/>
                <a:gd name="connsiteX396" fmla="*/ 20267 w 3024845"/>
                <a:gd name="connsiteY396" fmla="*/ 622592 h 1059043"/>
                <a:gd name="connsiteX397" fmla="*/ 20774 w 3024845"/>
                <a:gd name="connsiteY397" fmla="*/ 621511 h 1059043"/>
                <a:gd name="connsiteX398" fmla="*/ 24320 w 3024845"/>
                <a:gd name="connsiteY398" fmla="*/ 613945 h 1059043"/>
                <a:gd name="connsiteX399" fmla="*/ 26094 w 3024845"/>
                <a:gd name="connsiteY399" fmla="*/ 614215 h 1059043"/>
                <a:gd name="connsiteX400" fmla="*/ 38507 w 3024845"/>
                <a:gd name="connsiteY400" fmla="*/ 616106 h 1059043"/>
                <a:gd name="connsiteX401" fmla="*/ 39014 w 3024845"/>
                <a:gd name="connsiteY401" fmla="*/ 617458 h 1059043"/>
                <a:gd name="connsiteX402" fmla="*/ 42560 w 3024845"/>
                <a:gd name="connsiteY402" fmla="*/ 626915 h 1059043"/>
                <a:gd name="connsiteX403" fmla="*/ 68907 w 3024845"/>
                <a:gd name="connsiteY403" fmla="*/ 629077 h 1059043"/>
                <a:gd name="connsiteX404" fmla="*/ 68907 w 3024845"/>
                <a:gd name="connsiteY404" fmla="*/ 505856 h 1059043"/>
                <a:gd name="connsiteX405" fmla="*/ 70934 w 3024845"/>
                <a:gd name="connsiteY405" fmla="*/ 505856 h 1059043"/>
                <a:gd name="connsiteX406" fmla="*/ 85121 w 3024845"/>
                <a:gd name="connsiteY406" fmla="*/ 505856 h 1059043"/>
                <a:gd name="connsiteX407" fmla="*/ 85121 w 3024845"/>
                <a:gd name="connsiteY407" fmla="*/ 369664 h 1059043"/>
                <a:gd name="connsiteX408" fmla="*/ 86894 w 3024845"/>
                <a:gd name="connsiteY408" fmla="*/ 369664 h 1059043"/>
                <a:gd name="connsiteX409" fmla="*/ 99308 w 3024845"/>
                <a:gd name="connsiteY409" fmla="*/ 369664 h 1059043"/>
                <a:gd name="connsiteX410" fmla="*/ 99308 w 3024845"/>
                <a:gd name="connsiteY410" fmla="*/ 255090 h 1059043"/>
                <a:gd name="connsiteX411" fmla="*/ 103361 w 3024845"/>
                <a:gd name="connsiteY411" fmla="*/ 226986 h 1059043"/>
                <a:gd name="connsiteX412" fmla="*/ 105388 w 3024845"/>
                <a:gd name="connsiteY412" fmla="*/ 226986 h 1059043"/>
                <a:gd name="connsiteX413" fmla="*/ 119575 w 3024845"/>
                <a:gd name="connsiteY41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0720 w 3024845"/>
                <a:gd name="connsiteY329" fmla="*/ 555577 h 1059043"/>
                <a:gd name="connsiteX330" fmla="*/ 2245574 w 3024845"/>
                <a:gd name="connsiteY330" fmla="*/ 555577 h 1059043"/>
                <a:gd name="connsiteX331" fmla="*/ 2245574 w 3024845"/>
                <a:gd name="connsiteY331" fmla="*/ 631239 h 1059043"/>
                <a:gd name="connsiteX332" fmla="*/ 2253681 w 3024845"/>
                <a:gd name="connsiteY332" fmla="*/ 631239 h 1059043"/>
                <a:gd name="connsiteX333" fmla="*/ 2255708 w 3024845"/>
                <a:gd name="connsiteY333" fmla="*/ 624754 h 1059043"/>
                <a:gd name="connsiteX334" fmla="*/ 2261788 w 3024845"/>
                <a:gd name="connsiteY334" fmla="*/ 624754 h 1059043"/>
                <a:gd name="connsiteX335" fmla="*/ 2263815 w 3024845"/>
                <a:gd name="connsiteY335" fmla="*/ 633401 h 1059043"/>
                <a:gd name="connsiteX336" fmla="*/ 2275975 w 3024845"/>
                <a:gd name="connsiteY336" fmla="*/ 633401 h 1059043"/>
                <a:gd name="connsiteX337" fmla="*/ 2275975 w 3024845"/>
                <a:gd name="connsiteY337" fmla="*/ 626915 h 1059043"/>
                <a:gd name="connsiteX338" fmla="*/ 2298268 w 3024845"/>
                <a:gd name="connsiteY338" fmla="*/ 626915 h 1059043"/>
                <a:gd name="connsiteX339" fmla="*/ 2298268 w 3024845"/>
                <a:gd name="connsiteY339" fmla="*/ 633401 h 1059043"/>
                <a:gd name="connsiteX340" fmla="*/ 2318535 w 3024845"/>
                <a:gd name="connsiteY340" fmla="*/ 633401 h 1059043"/>
                <a:gd name="connsiteX341" fmla="*/ 2318535 w 3024845"/>
                <a:gd name="connsiteY341" fmla="*/ 678798 h 1059043"/>
                <a:gd name="connsiteX342" fmla="*/ 2332722 w 3024845"/>
                <a:gd name="connsiteY342" fmla="*/ 678798 h 1059043"/>
                <a:gd name="connsiteX343" fmla="*/ 2332722 w 3024845"/>
                <a:gd name="connsiteY343" fmla="*/ 665827 h 1059043"/>
                <a:gd name="connsiteX344" fmla="*/ 2348936 w 3024845"/>
                <a:gd name="connsiteY344" fmla="*/ 665827 h 1059043"/>
                <a:gd name="connsiteX345" fmla="*/ 2348936 w 3024845"/>
                <a:gd name="connsiteY345" fmla="*/ 486400 h 1059043"/>
                <a:gd name="connsiteX346" fmla="*/ 2355016 w 3024845"/>
                <a:gd name="connsiteY346" fmla="*/ 479914 h 1059043"/>
                <a:gd name="connsiteX347" fmla="*/ 2427977 w 3024845"/>
                <a:gd name="connsiteY347" fmla="*/ 479914 h 1059043"/>
                <a:gd name="connsiteX348" fmla="*/ 2427977 w 3024845"/>
                <a:gd name="connsiteY348" fmla="*/ 488562 h 1059043"/>
                <a:gd name="connsiteX349" fmla="*/ 2438110 w 3024845"/>
                <a:gd name="connsiteY349" fmla="*/ 488562 h 1059043"/>
                <a:gd name="connsiteX350" fmla="*/ 2438110 w 3024845"/>
                <a:gd name="connsiteY350" fmla="*/ 603136 h 1059043"/>
                <a:gd name="connsiteX351" fmla="*/ 2460404 w 3024845"/>
                <a:gd name="connsiteY351" fmla="*/ 603136 h 1059043"/>
                <a:gd name="connsiteX352" fmla="*/ 2460404 w 3024845"/>
                <a:gd name="connsiteY352" fmla="*/ 536121 h 1059043"/>
                <a:gd name="connsiteX353" fmla="*/ 2486751 w 3024845"/>
                <a:gd name="connsiteY353" fmla="*/ 536121 h 1059043"/>
                <a:gd name="connsiteX354" fmla="*/ 2490804 w 3024845"/>
                <a:gd name="connsiteY354" fmla="*/ 531797 h 1059043"/>
                <a:gd name="connsiteX355" fmla="*/ 2498911 w 3024845"/>
                <a:gd name="connsiteY355" fmla="*/ 531797 h 1059043"/>
                <a:gd name="connsiteX356" fmla="*/ 2502964 w 3024845"/>
                <a:gd name="connsiteY356" fmla="*/ 536121 h 1059043"/>
                <a:gd name="connsiteX357" fmla="*/ 2525258 w 3024845"/>
                <a:gd name="connsiteY357" fmla="*/ 536121 h 1059043"/>
                <a:gd name="connsiteX358" fmla="*/ 2525258 w 3024845"/>
                <a:gd name="connsiteY358" fmla="*/ 419385 h 1059043"/>
                <a:gd name="connsiteX359" fmla="*/ 2582005 w 3024845"/>
                <a:gd name="connsiteY359" fmla="*/ 408576 h 1059043"/>
                <a:gd name="connsiteX360" fmla="*/ 2582005 w 3024845"/>
                <a:gd name="connsiteY360" fmla="*/ 409657 h 1059043"/>
                <a:gd name="connsiteX361" fmla="*/ 2582005 w 3024845"/>
                <a:gd name="connsiteY361" fmla="*/ 417223 h 1059043"/>
                <a:gd name="connsiteX362" fmla="*/ 2608352 w 3024845"/>
                <a:gd name="connsiteY362" fmla="*/ 417223 h 1059043"/>
                <a:gd name="connsiteX363" fmla="*/ 2608352 w 3024845"/>
                <a:gd name="connsiteY363" fmla="*/ 672313 h 1059043"/>
                <a:gd name="connsiteX364" fmla="*/ 2630646 w 3024845"/>
                <a:gd name="connsiteY364" fmla="*/ 672313 h 1059043"/>
                <a:gd name="connsiteX365" fmla="*/ 2630646 w 3024845"/>
                <a:gd name="connsiteY365" fmla="*/ 667989 h 1059043"/>
                <a:gd name="connsiteX366" fmla="*/ 2642806 w 3024845"/>
                <a:gd name="connsiteY366" fmla="*/ 667989 h 1059043"/>
                <a:gd name="connsiteX367" fmla="*/ 2642806 w 3024845"/>
                <a:gd name="connsiteY367" fmla="*/ 672313 h 1059043"/>
                <a:gd name="connsiteX368" fmla="*/ 2667126 w 3024845"/>
                <a:gd name="connsiteY368" fmla="*/ 672313 h 1059043"/>
                <a:gd name="connsiteX369" fmla="*/ 2667126 w 3024845"/>
                <a:gd name="connsiteY369" fmla="*/ 659342 h 1059043"/>
                <a:gd name="connsiteX370" fmla="*/ 2695500 w 3024845"/>
                <a:gd name="connsiteY370" fmla="*/ 659342 h 1059043"/>
                <a:gd name="connsiteX371" fmla="*/ 2707660 w 3024845"/>
                <a:gd name="connsiteY371" fmla="*/ 655018 h 1059043"/>
                <a:gd name="connsiteX372" fmla="*/ 2727927 w 3024845"/>
                <a:gd name="connsiteY372" fmla="*/ 659342 h 1059043"/>
                <a:gd name="connsiteX373" fmla="*/ 2727927 w 3024845"/>
                <a:gd name="connsiteY373" fmla="*/ 642048 h 1059043"/>
                <a:gd name="connsiteX374" fmla="*/ 2736034 w 3024845"/>
                <a:gd name="connsiteY374" fmla="*/ 642048 h 1059043"/>
                <a:gd name="connsiteX375" fmla="*/ 2736034 w 3024845"/>
                <a:gd name="connsiteY375" fmla="*/ 629077 h 1059043"/>
                <a:gd name="connsiteX376" fmla="*/ 2792781 w 3024845"/>
                <a:gd name="connsiteY376" fmla="*/ 629077 h 1059043"/>
                <a:gd name="connsiteX377" fmla="*/ 2792781 w 3024845"/>
                <a:gd name="connsiteY377" fmla="*/ 598812 h 1059043"/>
                <a:gd name="connsiteX378" fmla="*/ 2811021 w 3024845"/>
                <a:gd name="connsiteY378" fmla="*/ 598812 h 1059043"/>
                <a:gd name="connsiteX379" fmla="*/ 2811021 w 3024845"/>
                <a:gd name="connsiteY379" fmla="*/ 592327 h 1059043"/>
                <a:gd name="connsiteX380" fmla="*/ 2823181 w 3024845"/>
                <a:gd name="connsiteY380" fmla="*/ 592327 h 1059043"/>
                <a:gd name="connsiteX381" fmla="*/ 2823181 w 3024845"/>
                <a:gd name="connsiteY381" fmla="*/ 598812 h 1059043"/>
                <a:gd name="connsiteX382" fmla="*/ 2839395 w 3024845"/>
                <a:gd name="connsiteY382" fmla="*/ 598812 h 1059043"/>
                <a:gd name="connsiteX383" fmla="*/ 2839395 w 3024845"/>
                <a:gd name="connsiteY383" fmla="*/ 648533 h 1059043"/>
                <a:gd name="connsiteX384" fmla="*/ 2871822 w 3024845"/>
                <a:gd name="connsiteY384" fmla="*/ 648533 h 1059043"/>
                <a:gd name="connsiteX385" fmla="*/ 2871822 w 3024845"/>
                <a:gd name="connsiteY385" fmla="*/ 622592 h 1059043"/>
                <a:gd name="connsiteX386" fmla="*/ 2910329 w 3024845"/>
                <a:gd name="connsiteY386" fmla="*/ 622592 h 1059043"/>
                <a:gd name="connsiteX387" fmla="*/ 2910329 w 3024845"/>
                <a:gd name="connsiteY387" fmla="*/ 592327 h 1059043"/>
                <a:gd name="connsiteX388" fmla="*/ 2958970 w 3024845"/>
                <a:gd name="connsiteY388" fmla="*/ 592327 h 1059043"/>
                <a:gd name="connsiteX389" fmla="*/ 2958970 w 3024845"/>
                <a:gd name="connsiteY389" fmla="*/ 703483 h 1059043"/>
                <a:gd name="connsiteX390" fmla="*/ 2958970 w 3024845"/>
                <a:gd name="connsiteY390" fmla="*/ 717262 h 1059043"/>
                <a:gd name="connsiteX391" fmla="*/ 3024845 w 3024845"/>
                <a:gd name="connsiteY391" fmla="*/ 717262 h 1059043"/>
                <a:gd name="connsiteX392" fmla="*/ 3024845 w 3024845"/>
                <a:gd name="connsiteY392" fmla="*/ 1059043 h 1059043"/>
                <a:gd name="connsiteX393" fmla="*/ 2054 w 3024845"/>
                <a:gd name="connsiteY393" fmla="*/ 1056710 h 1059043"/>
                <a:gd name="connsiteX394" fmla="*/ 0 w 3024845"/>
                <a:gd name="connsiteY394" fmla="*/ 622592 h 1059043"/>
                <a:gd name="connsiteX395" fmla="*/ 20267 w 3024845"/>
                <a:gd name="connsiteY395" fmla="*/ 622592 h 1059043"/>
                <a:gd name="connsiteX396" fmla="*/ 20774 w 3024845"/>
                <a:gd name="connsiteY396" fmla="*/ 621511 h 1059043"/>
                <a:gd name="connsiteX397" fmla="*/ 24320 w 3024845"/>
                <a:gd name="connsiteY397" fmla="*/ 613945 h 1059043"/>
                <a:gd name="connsiteX398" fmla="*/ 26094 w 3024845"/>
                <a:gd name="connsiteY398" fmla="*/ 614215 h 1059043"/>
                <a:gd name="connsiteX399" fmla="*/ 38507 w 3024845"/>
                <a:gd name="connsiteY399" fmla="*/ 616106 h 1059043"/>
                <a:gd name="connsiteX400" fmla="*/ 39014 w 3024845"/>
                <a:gd name="connsiteY400" fmla="*/ 617458 h 1059043"/>
                <a:gd name="connsiteX401" fmla="*/ 42560 w 3024845"/>
                <a:gd name="connsiteY401" fmla="*/ 626915 h 1059043"/>
                <a:gd name="connsiteX402" fmla="*/ 68907 w 3024845"/>
                <a:gd name="connsiteY402" fmla="*/ 629077 h 1059043"/>
                <a:gd name="connsiteX403" fmla="*/ 68907 w 3024845"/>
                <a:gd name="connsiteY403" fmla="*/ 505856 h 1059043"/>
                <a:gd name="connsiteX404" fmla="*/ 70934 w 3024845"/>
                <a:gd name="connsiteY404" fmla="*/ 505856 h 1059043"/>
                <a:gd name="connsiteX405" fmla="*/ 85121 w 3024845"/>
                <a:gd name="connsiteY405" fmla="*/ 505856 h 1059043"/>
                <a:gd name="connsiteX406" fmla="*/ 85121 w 3024845"/>
                <a:gd name="connsiteY406" fmla="*/ 369664 h 1059043"/>
                <a:gd name="connsiteX407" fmla="*/ 86894 w 3024845"/>
                <a:gd name="connsiteY407" fmla="*/ 369664 h 1059043"/>
                <a:gd name="connsiteX408" fmla="*/ 99308 w 3024845"/>
                <a:gd name="connsiteY408" fmla="*/ 369664 h 1059043"/>
                <a:gd name="connsiteX409" fmla="*/ 99308 w 3024845"/>
                <a:gd name="connsiteY409" fmla="*/ 255090 h 1059043"/>
                <a:gd name="connsiteX410" fmla="*/ 103361 w 3024845"/>
                <a:gd name="connsiteY410" fmla="*/ 226986 h 1059043"/>
                <a:gd name="connsiteX411" fmla="*/ 105388 w 3024845"/>
                <a:gd name="connsiteY411" fmla="*/ 226986 h 1059043"/>
                <a:gd name="connsiteX412" fmla="*/ 119575 w 3024845"/>
                <a:gd name="connsiteY41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35634 h 1059043"/>
                <a:gd name="connsiteX328" fmla="*/ 2180720 w 3024845"/>
                <a:gd name="connsiteY328" fmla="*/ 555577 h 1059043"/>
                <a:gd name="connsiteX329" fmla="*/ 2245574 w 3024845"/>
                <a:gd name="connsiteY329" fmla="*/ 555577 h 1059043"/>
                <a:gd name="connsiteX330" fmla="*/ 2245574 w 3024845"/>
                <a:gd name="connsiteY330" fmla="*/ 631239 h 1059043"/>
                <a:gd name="connsiteX331" fmla="*/ 2253681 w 3024845"/>
                <a:gd name="connsiteY331" fmla="*/ 631239 h 1059043"/>
                <a:gd name="connsiteX332" fmla="*/ 2255708 w 3024845"/>
                <a:gd name="connsiteY332" fmla="*/ 624754 h 1059043"/>
                <a:gd name="connsiteX333" fmla="*/ 2261788 w 3024845"/>
                <a:gd name="connsiteY333" fmla="*/ 624754 h 1059043"/>
                <a:gd name="connsiteX334" fmla="*/ 2263815 w 3024845"/>
                <a:gd name="connsiteY334" fmla="*/ 633401 h 1059043"/>
                <a:gd name="connsiteX335" fmla="*/ 2275975 w 3024845"/>
                <a:gd name="connsiteY335" fmla="*/ 633401 h 1059043"/>
                <a:gd name="connsiteX336" fmla="*/ 2275975 w 3024845"/>
                <a:gd name="connsiteY336" fmla="*/ 626915 h 1059043"/>
                <a:gd name="connsiteX337" fmla="*/ 2298268 w 3024845"/>
                <a:gd name="connsiteY337" fmla="*/ 626915 h 1059043"/>
                <a:gd name="connsiteX338" fmla="*/ 2298268 w 3024845"/>
                <a:gd name="connsiteY338" fmla="*/ 633401 h 1059043"/>
                <a:gd name="connsiteX339" fmla="*/ 2318535 w 3024845"/>
                <a:gd name="connsiteY339" fmla="*/ 633401 h 1059043"/>
                <a:gd name="connsiteX340" fmla="*/ 2318535 w 3024845"/>
                <a:gd name="connsiteY340" fmla="*/ 678798 h 1059043"/>
                <a:gd name="connsiteX341" fmla="*/ 2332722 w 3024845"/>
                <a:gd name="connsiteY341" fmla="*/ 678798 h 1059043"/>
                <a:gd name="connsiteX342" fmla="*/ 2332722 w 3024845"/>
                <a:gd name="connsiteY342" fmla="*/ 665827 h 1059043"/>
                <a:gd name="connsiteX343" fmla="*/ 2348936 w 3024845"/>
                <a:gd name="connsiteY343" fmla="*/ 665827 h 1059043"/>
                <a:gd name="connsiteX344" fmla="*/ 2348936 w 3024845"/>
                <a:gd name="connsiteY344" fmla="*/ 486400 h 1059043"/>
                <a:gd name="connsiteX345" fmla="*/ 2355016 w 3024845"/>
                <a:gd name="connsiteY345" fmla="*/ 479914 h 1059043"/>
                <a:gd name="connsiteX346" fmla="*/ 2427977 w 3024845"/>
                <a:gd name="connsiteY346" fmla="*/ 479914 h 1059043"/>
                <a:gd name="connsiteX347" fmla="*/ 2427977 w 3024845"/>
                <a:gd name="connsiteY347" fmla="*/ 488562 h 1059043"/>
                <a:gd name="connsiteX348" fmla="*/ 2438110 w 3024845"/>
                <a:gd name="connsiteY348" fmla="*/ 488562 h 1059043"/>
                <a:gd name="connsiteX349" fmla="*/ 2438110 w 3024845"/>
                <a:gd name="connsiteY349" fmla="*/ 603136 h 1059043"/>
                <a:gd name="connsiteX350" fmla="*/ 2460404 w 3024845"/>
                <a:gd name="connsiteY350" fmla="*/ 603136 h 1059043"/>
                <a:gd name="connsiteX351" fmla="*/ 2460404 w 3024845"/>
                <a:gd name="connsiteY351" fmla="*/ 536121 h 1059043"/>
                <a:gd name="connsiteX352" fmla="*/ 2486751 w 3024845"/>
                <a:gd name="connsiteY352" fmla="*/ 536121 h 1059043"/>
                <a:gd name="connsiteX353" fmla="*/ 2490804 w 3024845"/>
                <a:gd name="connsiteY353" fmla="*/ 531797 h 1059043"/>
                <a:gd name="connsiteX354" fmla="*/ 2498911 w 3024845"/>
                <a:gd name="connsiteY354" fmla="*/ 531797 h 1059043"/>
                <a:gd name="connsiteX355" fmla="*/ 2502964 w 3024845"/>
                <a:gd name="connsiteY355" fmla="*/ 536121 h 1059043"/>
                <a:gd name="connsiteX356" fmla="*/ 2525258 w 3024845"/>
                <a:gd name="connsiteY356" fmla="*/ 536121 h 1059043"/>
                <a:gd name="connsiteX357" fmla="*/ 2525258 w 3024845"/>
                <a:gd name="connsiteY357" fmla="*/ 419385 h 1059043"/>
                <a:gd name="connsiteX358" fmla="*/ 2582005 w 3024845"/>
                <a:gd name="connsiteY358" fmla="*/ 408576 h 1059043"/>
                <a:gd name="connsiteX359" fmla="*/ 2582005 w 3024845"/>
                <a:gd name="connsiteY359" fmla="*/ 409657 h 1059043"/>
                <a:gd name="connsiteX360" fmla="*/ 2582005 w 3024845"/>
                <a:gd name="connsiteY360" fmla="*/ 417223 h 1059043"/>
                <a:gd name="connsiteX361" fmla="*/ 2608352 w 3024845"/>
                <a:gd name="connsiteY361" fmla="*/ 417223 h 1059043"/>
                <a:gd name="connsiteX362" fmla="*/ 2608352 w 3024845"/>
                <a:gd name="connsiteY362" fmla="*/ 672313 h 1059043"/>
                <a:gd name="connsiteX363" fmla="*/ 2630646 w 3024845"/>
                <a:gd name="connsiteY363" fmla="*/ 672313 h 1059043"/>
                <a:gd name="connsiteX364" fmla="*/ 2630646 w 3024845"/>
                <a:gd name="connsiteY364" fmla="*/ 667989 h 1059043"/>
                <a:gd name="connsiteX365" fmla="*/ 2642806 w 3024845"/>
                <a:gd name="connsiteY365" fmla="*/ 667989 h 1059043"/>
                <a:gd name="connsiteX366" fmla="*/ 2642806 w 3024845"/>
                <a:gd name="connsiteY366" fmla="*/ 672313 h 1059043"/>
                <a:gd name="connsiteX367" fmla="*/ 2667126 w 3024845"/>
                <a:gd name="connsiteY367" fmla="*/ 672313 h 1059043"/>
                <a:gd name="connsiteX368" fmla="*/ 2667126 w 3024845"/>
                <a:gd name="connsiteY368" fmla="*/ 659342 h 1059043"/>
                <a:gd name="connsiteX369" fmla="*/ 2695500 w 3024845"/>
                <a:gd name="connsiteY369" fmla="*/ 659342 h 1059043"/>
                <a:gd name="connsiteX370" fmla="*/ 2707660 w 3024845"/>
                <a:gd name="connsiteY370" fmla="*/ 655018 h 1059043"/>
                <a:gd name="connsiteX371" fmla="*/ 2727927 w 3024845"/>
                <a:gd name="connsiteY371" fmla="*/ 659342 h 1059043"/>
                <a:gd name="connsiteX372" fmla="*/ 2727927 w 3024845"/>
                <a:gd name="connsiteY372" fmla="*/ 642048 h 1059043"/>
                <a:gd name="connsiteX373" fmla="*/ 2736034 w 3024845"/>
                <a:gd name="connsiteY373" fmla="*/ 642048 h 1059043"/>
                <a:gd name="connsiteX374" fmla="*/ 2736034 w 3024845"/>
                <a:gd name="connsiteY374" fmla="*/ 629077 h 1059043"/>
                <a:gd name="connsiteX375" fmla="*/ 2792781 w 3024845"/>
                <a:gd name="connsiteY375" fmla="*/ 629077 h 1059043"/>
                <a:gd name="connsiteX376" fmla="*/ 2792781 w 3024845"/>
                <a:gd name="connsiteY376" fmla="*/ 598812 h 1059043"/>
                <a:gd name="connsiteX377" fmla="*/ 2811021 w 3024845"/>
                <a:gd name="connsiteY377" fmla="*/ 598812 h 1059043"/>
                <a:gd name="connsiteX378" fmla="*/ 2811021 w 3024845"/>
                <a:gd name="connsiteY378" fmla="*/ 592327 h 1059043"/>
                <a:gd name="connsiteX379" fmla="*/ 2823181 w 3024845"/>
                <a:gd name="connsiteY379" fmla="*/ 592327 h 1059043"/>
                <a:gd name="connsiteX380" fmla="*/ 2823181 w 3024845"/>
                <a:gd name="connsiteY380" fmla="*/ 598812 h 1059043"/>
                <a:gd name="connsiteX381" fmla="*/ 2839395 w 3024845"/>
                <a:gd name="connsiteY381" fmla="*/ 598812 h 1059043"/>
                <a:gd name="connsiteX382" fmla="*/ 2839395 w 3024845"/>
                <a:gd name="connsiteY382" fmla="*/ 648533 h 1059043"/>
                <a:gd name="connsiteX383" fmla="*/ 2871822 w 3024845"/>
                <a:gd name="connsiteY383" fmla="*/ 648533 h 1059043"/>
                <a:gd name="connsiteX384" fmla="*/ 2871822 w 3024845"/>
                <a:gd name="connsiteY384" fmla="*/ 622592 h 1059043"/>
                <a:gd name="connsiteX385" fmla="*/ 2910329 w 3024845"/>
                <a:gd name="connsiteY385" fmla="*/ 622592 h 1059043"/>
                <a:gd name="connsiteX386" fmla="*/ 2910329 w 3024845"/>
                <a:gd name="connsiteY386" fmla="*/ 592327 h 1059043"/>
                <a:gd name="connsiteX387" fmla="*/ 2958970 w 3024845"/>
                <a:gd name="connsiteY387" fmla="*/ 592327 h 1059043"/>
                <a:gd name="connsiteX388" fmla="*/ 2958970 w 3024845"/>
                <a:gd name="connsiteY388" fmla="*/ 703483 h 1059043"/>
                <a:gd name="connsiteX389" fmla="*/ 2958970 w 3024845"/>
                <a:gd name="connsiteY389" fmla="*/ 717262 h 1059043"/>
                <a:gd name="connsiteX390" fmla="*/ 3024845 w 3024845"/>
                <a:gd name="connsiteY390" fmla="*/ 717262 h 1059043"/>
                <a:gd name="connsiteX391" fmla="*/ 3024845 w 3024845"/>
                <a:gd name="connsiteY391" fmla="*/ 1059043 h 1059043"/>
                <a:gd name="connsiteX392" fmla="*/ 2054 w 3024845"/>
                <a:gd name="connsiteY392" fmla="*/ 1056710 h 1059043"/>
                <a:gd name="connsiteX393" fmla="*/ 0 w 3024845"/>
                <a:gd name="connsiteY393" fmla="*/ 622592 h 1059043"/>
                <a:gd name="connsiteX394" fmla="*/ 20267 w 3024845"/>
                <a:gd name="connsiteY394" fmla="*/ 622592 h 1059043"/>
                <a:gd name="connsiteX395" fmla="*/ 20774 w 3024845"/>
                <a:gd name="connsiteY395" fmla="*/ 621511 h 1059043"/>
                <a:gd name="connsiteX396" fmla="*/ 24320 w 3024845"/>
                <a:gd name="connsiteY396" fmla="*/ 613945 h 1059043"/>
                <a:gd name="connsiteX397" fmla="*/ 26094 w 3024845"/>
                <a:gd name="connsiteY397" fmla="*/ 614215 h 1059043"/>
                <a:gd name="connsiteX398" fmla="*/ 38507 w 3024845"/>
                <a:gd name="connsiteY398" fmla="*/ 616106 h 1059043"/>
                <a:gd name="connsiteX399" fmla="*/ 39014 w 3024845"/>
                <a:gd name="connsiteY399" fmla="*/ 617458 h 1059043"/>
                <a:gd name="connsiteX400" fmla="*/ 42560 w 3024845"/>
                <a:gd name="connsiteY400" fmla="*/ 626915 h 1059043"/>
                <a:gd name="connsiteX401" fmla="*/ 68907 w 3024845"/>
                <a:gd name="connsiteY401" fmla="*/ 629077 h 1059043"/>
                <a:gd name="connsiteX402" fmla="*/ 68907 w 3024845"/>
                <a:gd name="connsiteY402" fmla="*/ 505856 h 1059043"/>
                <a:gd name="connsiteX403" fmla="*/ 70934 w 3024845"/>
                <a:gd name="connsiteY403" fmla="*/ 505856 h 1059043"/>
                <a:gd name="connsiteX404" fmla="*/ 85121 w 3024845"/>
                <a:gd name="connsiteY404" fmla="*/ 505856 h 1059043"/>
                <a:gd name="connsiteX405" fmla="*/ 85121 w 3024845"/>
                <a:gd name="connsiteY405" fmla="*/ 369664 h 1059043"/>
                <a:gd name="connsiteX406" fmla="*/ 86894 w 3024845"/>
                <a:gd name="connsiteY406" fmla="*/ 369664 h 1059043"/>
                <a:gd name="connsiteX407" fmla="*/ 99308 w 3024845"/>
                <a:gd name="connsiteY407" fmla="*/ 369664 h 1059043"/>
                <a:gd name="connsiteX408" fmla="*/ 99308 w 3024845"/>
                <a:gd name="connsiteY408" fmla="*/ 255090 h 1059043"/>
                <a:gd name="connsiteX409" fmla="*/ 103361 w 3024845"/>
                <a:gd name="connsiteY409" fmla="*/ 226986 h 1059043"/>
                <a:gd name="connsiteX410" fmla="*/ 105388 w 3024845"/>
                <a:gd name="connsiteY410" fmla="*/ 226986 h 1059043"/>
                <a:gd name="connsiteX411" fmla="*/ 119575 w 3024845"/>
                <a:gd name="connsiteY41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80720 w 3024845"/>
                <a:gd name="connsiteY327" fmla="*/ 555577 h 1059043"/>
                <a:gd name="connsiteX328" fmla="*/ 2245574 w 3024845"/>
                <a:gd name="connsiteY328" fmla="*/ 555577 h 1059043"/>
                <a:gd name="connsiteX329" fmla="*/ 2245574 w 3024845"/>
                <a:gd name="connsiteY329" fmla="*/ 631239 h 1059043"/>
                <a:gd name="connsiteX330" fmla="*/ 2253681 w 3024845"/>
                <a:gd name="connsiteY330" fmla="*/ 631239 h 1059043"/>
                <a:gd name="connsiteX331" fmla="*/ 2255708 w 3024845"/>
                <a:gd name="connsiteY331" fmla="*/ 624754 h 1059043"/>
                <a:gd name="connsiteX332" fmla="*/ 2261788 w 3024845"/>
                <a:gd name="connsiteY332" fmla="*/ 624754 h 1059043"/>
                <a:gd name="connsiteX333" fmla="*/ 2263815 w 3024845"/>
                <a:gd name="connsiteY333" fmla="*/ 633401 h 1059043"/>
                <a:gd name="connsiteX334" fmla="*/ 2275975 w 3024845"/>
                <a:gd name="connsiteY334" fmla="*/ 633401 h 1059043"/>
                <a:gd name="connsiteX335" fmla="*/ 2275975 w 3024845"/>
                <a:gd name="connsiteY335" fmla="*/ 626915 h 1059043"/>
                <a:gd name="connsiteX336" fmla="*/ 2298268 w 3024845"/>
                <a:gd name="connsiteY336" fmla="*/ 626915 h 1059043"/>
                <a:gd name="connsiteX337" fmla="*/ 2298268 w 3024845"/>
                <a:gd name="connsiteY337" fmla="*/ 633401 h 1059043"/>
                <a:gd name="connsiteX338" fmla="*/ 2318535 w 3024845"/>
                <a:gd name="connsiteY338" fmla="*/ 633401 h 1059043"/>
                <a:gd name="connsiteX339" fmla="*/ 2318535 w 3024845"/>
                <a:gd name="connsiteY339" fmla="*/ 678798 h 1059043"/>
                <a:gd name="connsiteX340" fmla="*/ 2332722 w 3024845"/>
                <a:gd name="connsiteY340" fmla="*/ 678798 h 1059043"/>
                <a:gd name="connsiteX341" fmla="*/ 2332722 w 3024845"/>
                <a:gd name="connsiteY341" fmla="*/ 665827 h 1059043"/>
                <a:gd name="connsiteX342" fmla="*/ 2348936 w 3024845"/>
                <a:gd name="connsiteY342" fmla="*/ 665827 h 1059043"/>
                <a:gd name="connsiteX343" fmla="*/ 2348936 w 3024845"/>
                <a:gd name="connsiteY343" fmla="*/ 486400 h 1059043"/>
                <a:gd name="connsiteX344" fmla="*/ 2355016 w 3024845"/>
                <a:gd name="connsiteY344" fmla="*/ 479914 h 1059043"/>
                <a:gd name="connsiteX345" fmla="*/ 2427977 w 3024845"/>
                <a:gd name="connsiteY345" fmla="*/ 479914 h 1059043"/>
                <a:gd name="connsiteX346" fmla="*/ 2427977 w 3024845"/>
                <a:gd name="connsiteY346" fmla="*/ 488562 h 1059043"/>
                <a:gd name="connsiteX347" fmla="*/ 2438110 w 3024845"/>
                <a:gd name="connsiteY347" fmla="*/ 488562 h 1059043"/>
                <a:gd name="connsiteX348" fmla="*/ 2438110 w 3024845"/>
                <a:gd name="connsiteY348" fmla="*/ 603136 h 1059043"/>
                <a:gd name="connsiteX349" fmla="*/ 2460404 w 3024845"/>
                <a:gd name="connsiteY349" fmla="*/ 603136 h 1059043"/>
                <a:gd name="connsiteX350" fmla="*/ 2460404 w 3024845"/>
                <a:gd name="connsiteY350" fmla="*/ 536121 h 1059043"/>
                <a:gd name="connsiteX351" fmla="*/ 2486751 w 3024845"/>
                <a:gd name="connsiteY351" fmla="*/ 536121 h 1059043"/>
                <a:gd name="connsiteX352" fmla="*/ 2490804 w 3024845"/>
                <a:gd name="connsiteY352" fmla="*/ 531797 h 1059043"/>
                <a:gd name="connsiteX353" fmla="*/ 2498911 w 3024845"/>
                <a:gd name="connsiteY353" fmla="*/ 531797 h 1059043"/>
                <a:gd name="connsiteX354" fmla="*/ 2502964 w 3024845"/>
                <a:gd name="connsiteY354" fmla="*/ 536121 h 1059043"/>
                <a:gd name="connsiteX355" fmla="*/ 2525258 w 3024845"/>
                <a:gd name="connsiteY355" fmla="*/ 536121 h 1059043"/>
                <a:gd name="connsiteX356" fmla="*/ 2525258 w 3024845"/>
                <a:gd name="connsiteY356" fmla="*/ 419385 h 1059043"/>
                <a:gd name="connsiteX357" fmla="*/ 2582005 w 3024845"/>
                <a:gd name="connsiteY357" fmla="*/ 408576 h 1059043"/>
                <a:gd name="connsiteX358" fmla="*/ 2582005 w 3024845"/>
                <a:gd name="connsiteY358" fmla="*/ 409657 h 1059043"/>
                <a:gd name="connsiteX359" fmla="*/ 2582005 w 3024845"/>
                <a:gd name="connsiteY359" fmla="*/ 417223 h 1059043"/>
                <a:gd name="connsiteX360" fmla="*/ 2608352 w 3024845"/>
                <a:gd name="connsiteY360" fmla="*/ 417223 h 1059043"/>
                <a:gd name="connsiteX361" fmla="*/ 2608352 w 3024845"/>
                <a:gd name="connsiteY361" fmla="*/ 672313 h 1059043"/>
                <a:gd name="connsiteX362" fmla="*/ 2630646 w 3024845"/>
                <a:gd name="connsiteY362" fmla="*/ 672313 h 1059043"/>
                <a:gd name="connsiteX363" fmla="*/ 2630646 w 3024845"/>
                <a:gd name="connsiteY363" fmla="*/ 667989 h 1059043"/>
                <a:gd name="connsiteX364" fmla="*/ 2642806 w 3024845"/>
                <a:gd name="connsiteY364" fmla="*/ 667989 h 1059043"/>
                <a:gd name="connsiteX365" fmla="*/ 2642806 w 3024845"/>
                <a:gd name="connsiteY365" fmla="*/ 672313 h 1059043"/>
                <a:gd name="connsiteX366" fmla="*/ 2667126 w 3024845"/>
                <a:gd name="connsiteY366" fmla="*/ 672313 h 1059043"/>
                <a:gd name="connsiteX367" fmla="*/ 2667126 w 3024845"/>
                <a:gd name="connsiteY367" fmla="*/ 659342 h 1059043"/>
                <a:gd name="connsiteX368" fmla="*/ 2695500 w 3024845"/>
                <a:gd name="connsiteY368" fmla="*/ 659342 h 1059043"/>
                <a:gd name="connsiteX369" fmla="*/ 2707660 w 3024845"/>
                <a:gd name="connsiteY369" fmla="*/ 655018 h 1059043"/>
                <a:gd name="connsiteX370" fmla="*/ 2727927 w 3024845"/>
                <a:gd name="connsiteY370" fmla="*/ 659342 h 1059043"/>
                <a:gd name="connsiteX371" fmla="*/ 2727927 w 3024845"/>
                <a:gd name="connsiteY371" fmla="*/ 642048 h 1059043"/>
                <a:gd name="connsiteX372" fmla="*/ 2736034 w 3024845"/>
                <a:gd name="connsiteY372" fmla="*/ 642048 h 1059043"/>
                <a:gd name="connsiteX373" fmla="*/ 2736034 w 3024845"/>
                <a:gd name="connsiteY373" fmla="*/ 629077 h 1059043"/>
                <a:gd name="connsiteX374" fmla="*/ 2792781 w 3024845"/>
                <a:gd name="connsiteY374" fmla="*/ 629077 h 1059043"/>
                <a:gd name="connsiteX375" fmla="*/ 2792781 w 3024845"/>
                <a:gd name="connsiteY375" fmla="*/ 598812 h 1059043"/>
                <a:gd name="connsiteX376" fmla="*/ 2811021 w 3024845"/>
                <a:gd name="connsiteY376" fmla="*/ 598812 h 1059043"/>
                <a:gd name="connsiteX377" fmla="*/ 2811021 w 3024845"/>
                <a:gd name="connsiteY377" fmla="*/ 592327 h 1059043"/>
                <a:gd name="connsiteX378" fmla="*/ 2823181 w 3024845"/>
                <a:gd name="connsiteY378" fmla="*/ 592327 h 1059043"/>
                <a:gd name="connsiteX379" fmla="*/ 2823181 w 3024845"/>
                <a:gd name="connsiteY379" fmla="*/ 598812 h 1059043"/>
                <a:gd name="connsiteX380" fmla="*/ 2839395 w 3024845"/>
                <a:gd name="connsiteY380" fmla="*/ 598812 h 1059043"/>
                <a:gd name="connsiteX381" fmla="*/ 2839395 w 3024845"/>
                <a:gd name="connsiteY381" fmla="*/ 648533 h 1059043"/>
                <a:gd name="connsiteX382" fmla="*/ 2871822 w 3024845"/>
                <a:gd name="connsiteY382" fmla="*/ 648533 h 1059043"/>
                <a:gd name="connsiteX383" fmla="*/ 2871822 w 3024845"/>
                <a:gd name="connsiteY383" fmla="*/ 622592 h 1059043"/>
                <a:gd name="connsiteX384" fmla="*/ 2910329 w 3024845"/>
                <a:gd name="connsiteY384" fmla="*/ 622592 h 1059043"/>
                <a:gd name="connsiteX385" fmla="*/ 2910329 w 3024845"/>
                <a:gd name="connsiteY385" fmla="*/ 592327 h 1059043"/>
                <a:gd name="connsiteX386" fmla="*/ 2958970 w 3024845"/>
                <a:gd name="connsiteY386" fmla="*/ 592327 h 1059043"/>
                <a:gd name="connsiteX387" fmla="*/ 2958970 w 3024845"/>
                <a:gd name="connsiteY387" fmla="*/ 703483 h 1059043"/>
                <a:gd name="connsiteX388" fmla="*/ 2958970 w 3024845"/>
                <a:gd name="connsiteY388" fmla="*/ 717262 h 1059043"/>
                <a:gd name="connsiteX389" fmla="*/ 3024845 w 3024845"/>
                <a:gd name="connsiteY389" fmla="*/ 717262 h 1059043"/>
                <a:gd name="connsiteX390" fmla="*/ 3024845 w 3024845"/>
                <a:gd name="connsiteY390" fmla="*/ 1059043 h 1059043"/>
                <a:gd name="connsiteX391" fmla="*/ 2054 w 3024845"/>
                <a:gd name="connsiteY391" fmla="*/ 1056710 h 1059043"/>
                <a:gd name="connsiteX392" fmla="*/ 0 w 3024845"/>
                <a:gd name="connsiteY392" fmla="*/ 622592 h 1059043"/>
                <a:gd name="connsiteX393" fmla="*/ 20267 w 3024845"/>
                <a:gd name="connsiteY393" fmla="*/ 622592 h 1059043"/>
                <a:gd name="connsiteX394" fmla="*/ 20774 w 3024845"/>
                <a:gd name="connsiteY394" fmla="*/ 621511 h 1059043"/>
                <a:gd name="connsiteX395" fmla="*/ 24320 w 3024845"/>
                <a:gd name="connsiteY395" fmla="*/ 613945 h 1059043"/>
                <a:gd name="connsiteX396" fmla="*/ 26094 w 3024845"/>
                <a:gd name="connsiteY396" fmla="*/ 614215 h 1059043"/>
                <a:gd name="connsiteX397" fmla="*/ 38507 w 3024845"/>
                <a:gd name="connsiteY397" fmla="*/ 616106 h 1059043"/>
                <a:gd name="connsiteX398" fmla="*/ 39014 w 3024845"/>
                <a:gd name="connsiteY398" fmla="*/ 617458 h 1059043"/>
                <a:gd name="connsiteX399" fmla="*/ 42560 w 3024845"/>
                <a:gd name="connsiteY399" fmla="*/ 626915 h 1059043"/>
                <a:gd name="connsiteX400" fmla="*/ 68907 w 3024845"/>
                <a:gd name="connsiteY400" fmla="*/ 629077 h 1059043"/>
                <a:gd name="connsiteX401" fmla="*/ 68907 w 3024845"/>
                <a:gd name="connsiteY401" fmla="*/ 505856 h 1059043"/>
                <a:gd name="connsiteX402" fmla="*/ 70934 w 3024845"/>
                <a:gd name="connsiteY402" fmla="*/ 505856 h 1059043"/>
                <a:gd name="connsiteX403" fmla="*/ 85121 w 3024845"/>
                <a:gd name="connsiteY403" fmla="*/ 505856 h 1059043"/>
                <a:gd name="connsiteX404" fmla="*/ 85121 w 3024845"/>
                <a:gd name="connsiteY404" fmla="*/ 369664 h 1059043"/>
                <a:gd name="connsiteX405" fmla="*/ 86894 w 3024845"/>
                <a:gd name="connsiteY405" fmla="*/ 369664 h 1059043"/>
                <a:gd name="connsiteX406" fmla="*/ 99308 w 3024845"/>
                <a:gd name="connsiteY406" fmla="*/ 369664 h 1059043"/>
                <a:gd name="connsiteX407" fmla="*/ 99308 w 3024845"/>
                <a:gd name="connsiteY407" fmla="*/ 255090 h 1059043"/>
                <a:gd name="connsiteX408" fmla="*/ 103361 w 3024845"/>
                <a:gd name="connsiteY408" fmla="*/ 226986 h 1059043"/>
                <a:gd name="connsiteX409" fmla="*/ 105388 w 3024845"/>
                <a:gd name="connsiteY409" fmla="*/ 226986 h 1059043"/>
                <a:gd name="connsiteX410" fmla="*/ 119575 w 3024845"/>
                <a:gd name="connsiteY41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80720 w 3024845"/>
                <a:gd name="connsiteY326" fmla="*/ 555577 h 1059043"/>
                <a:gd name="connsiteX327" fmla="*/ 2245574 w 3024845"/>
                <a:gd name="connsiteY327" fmla="*/ 555577 h 1059043"/>
                <a:gd name="connsiteX328" fmla="*/ 2245574 w 3024845"/>
                <a:gd name="connsiteY328" fmla="*/ 631239 h 1059043"/>
                <a:gd name="connsiteX329" fmla="*/ 2253681 w 3024845"/>
                <a:gd name="connsiteY329" fmla="*/ 631239 h 1059043"/>
                <a:gd name="connsiteX330" fmla="*/ 2255708 w 3024845"/>
                <a:gd name="connsiteY330" fmla="*/ 624754 h 1059043"/>
                <a:gd name="connsiteX331" fmla="*/ 2261788 w 3024845"/>
                <a:gd name="connsiteY331" fmla="*/ 624754 h 1059043"/>
                <a:gd name="connsiteX332" fmla="*/ 2263815 w 3024845"/>
                <a:gd name="connsiteY332" fmla="*/ 633401 h 1059043"/>
                <a:gd name="connsiteX333" fmla="*/ 2275975 w 3024845"/>
                <a:gd name="connsiteY333" fmla="*/ 633401 h 1059043"/>
                <a:gd name="connsiteX334" fmla="*/ 2275975 w 3024845"/>
                <a:gd name="connsiteY334" fmla="*/ 626915 h 1059043"/>
                <a:gd name="connsiteX335" fmla="*/ 2298268 w 3024845"/>
                <a:gd name="connsiteY335" fmla="*/ 626915 h 1059043"/>
                <a:gd name="connsiteX336" fmla="*/ 2298268 w 3024845"/>
                <a:gd name="connsiteY336" fmla="*/ 633401 h 1059043"/>
                <a:gd name="connsiteX337" fmla="*/ 2318535 w 3024845"/>
                <a:gd name="connsiteY337" fmla="*/ 633401 h 1059043"/>
                <a:gd name="connsiteX338" fmla="*/ 2318535 w 3024845"/>
                <a:gd name="connsiteY338" fmla="*/ 678798 h 1059043"/>
                <a:gd name="connsiteX339" fmla="*/ 2332722 w 3024845"/>
                <a:gd name="connsiteY339" fmla="*/ 678798 h 1059043"/>
                <a:gd name="connsiteX340" fmla="*/ 2332722 w 3024845"/>
                <a:gd name="connsiteY340" fmla="*/ 665827 h 1059043"/>
                <a:gd name="connsiteX341" fmla="*/ 2348936 w 3024845"/>
                <a:gd name="connsiteY341" fmla="*/ 665827 h 1059043"/>
                <a:gd name="connsiteX342" fmla="*/ 2348936 w 3024845"/>
                <a:gd name="connsiteY342" fmla="*/ 486400 h 1059043"/>
                <a:gd name="connsiteX343" fmla="*/ 2355016 w 3024845"/>
                <a:gd name="connsiteY343" fmla="*/ 479914 h 1059043"/>
                <a:gd name="connsiteX344" fmla="*/ 2427977 w 3024845"/>
                <a:gd name="connsiteY344" fmla="*/ 479914 h 1059043"/>
                <a:gd name="connsiteX345" fmla="*/ 2427977 w 3024845"/>
                <a:gd name="connsiteY345" fmla="*/ 488562 h 1059043"/>
                <a:gd name="connsiteX346" fmla="*/ 2438110 w 3024845"/>
                <a:gd name="connsiteY346" fmla="*/ 488562 h 1059043"/>
                <a:gd name="connsiteX347" fmla="*/ 2438110 w 3024845"/>
                <a:gd name="connsiteY347" fmla="*/ 603136 h 1059043"/>
                <a:gd name="connsiteX348" fmla="*/ 2460404 w 3024845"/>
                <a:gd name="connsiteY348" fmla="*/ 603136 h 1059043"/>
                <a:gd name="connsiteX349" fmla="*/ 2460404 w 3024845"/>
                <a:gd name="connsiteY349" fmla="*/ 536121 h 1059043"/>
                <a:gd name="connsiteX350" fmla="*/ 2486751 w 3024845"/>
                <a:gd name="connsiteY350" fmla="*/ 536121 h 1059043"/>
                <a:gd name="connsiteX351" fmla="*/ 2490804 w 3024845"/>
                <a:gd name="connsiteY351" fmla="*/ 531797 h 1059043"/>
                <a:gd name="connsiteX352" fmla="*/ 2498911 w 3024845"/>
                <a:gd name="connsiteY352" fmla="*/ 531797 h 1059043"/>
                <a:gd name="connsiteX353" fmla="*/ 2502964 w 3024845"/>
                <a:gd name="connsiteY353" fmla="*/ 536121 h 1059043"/>
                <a:gd name="connsiteX354" fmla="*/ 2525258 w 3024845"/>
                <a:gd name="connsiteY354" fmla="*/ 536121 h 1059043"/>
                <a:gd name="connsiteX355" fmla="*/ 2525258 w 3024845"/>
                <a:gd name="connsiteY355" fmla="*/ 419385 h 1059043"/>
                <a:gd name="connsiteX356" fmla="*/ 2582005 w 3024845"/>
                <a:gd name="connsiteY356" fmla="*/ 408576 h 1059043"/>
                <a:gd name="connsiteX357" fmla="*/ 2582005 w 3024845"/>
                <a:gd name="connsiteY357" fmla="*/ 409657 h 1059043"/>
                <a:gd name="connsiteX358" fmla="*/ 2582005 w 3024845"/>
                <a:gd name="connsiteY358" fmla="*/ 417223 h 1059043"/>
                <a:gd name="connsiteX359" fmla="*/ 2608352 w 3024845"/>
                <a:gd name="connsiteY359" fmla="*/ 417223 h 1059043"/>
                <a:gd name="connsiteX360" fmla="*/ 2608352 w 3024845"/>
                <a:gd name="connsiteY360" fmla="*/ 672313 h 1059043"/>
                <a:gd name="connsiteX361" fmla="*/ 2630646 w 3024845"/>
                <a:gd name="connsiteY361" fmla="*/ 672313 h 1059043"/>
                <a:gd name="connsiteX362" fmla="*/ 2630646 w 3024845"/>
                <a:gd name="connsiteY362" fmla="*/ 667989 h 1059043"/>
                <a:gd name="connsiteX363" fmla="*/ 2642806 w 3024845"/>
                <a:gd name="connsiteY363" fmla="*/ 667989 h 1059043"/>
                <a:gd name="connsiteX364" fmla="*/ 2642806 w 3024845"/>
                <a:gd name="connsiteY364" fmla="*/ 672313 h 1059043"/>
                <a:gd name="connsiteX365" fmla="*/ 2667126 w 3024845"/>
                <a:gd name="connsiteY365" fmla="*/ 672313 h 1059043"/>
                <a:gd name="connsiteX366" fmla="*/ 2667126 w 3024845"/>
                <a:gd name="connsiteY366" fmla="*/ 659342 h 1059043"/>
                <a:gd name="connsiteX367" fmla="*/ 2695500 w 3024845"/>
                <a:gd name="connsiteY367" fmla="*/ 659342 h 1059043"/>
                <a:gd name="connsiteX368" fmla="*/ 2707660 w 3024845"/>
                <a:gd name="connsiteY368" fmla="*/ 655018 h 1059043"/>
                <a:gd name="connsiteX369" fmla="*/ 2727927 w 3024845"/>
                <a:gd name="connsiteY369" fmla="*/ 659342 h 1059043"/>
                <a:gd name="connsiteX370" fmla="*/ 2727927 w 3024845"/>
                <a:gd name="connsiteY370" fmla="*/ 642048 h 1059043"/>
                <a:gd name="connsiteX371" fmla="*/ 2736034 w 3024845"/>
                <a:gd name="connsiteY371" fmla="*/ 642048 h 1059043"/>
                <a:gd name="connsiteX372" fmla="*/ 2736034 w 3024845"/>
                <a:gd name="connsiteY372" fmla="*/ 629077 h 1059043"/>
                <a:gd name="connsiteX373" fmla="*/ 2792781 w 3024845"/>
                <a:gd name="connsiteY373" fmla="*/ 629077 h 1059043"/>
                <a:gd name="connsiteX374" fmla="*/ 2792781 w 3024845"/>
                <a:gd name="connsiteY374" fmla="*/ 598812 h 1059043"/>
                <a:gd name="connsiteX375" fmla="*/ 2811021 w 3024845"/>
                <a:gd name="connsiteY375" fmla="*/ 598812 h 1059043"/>
                <a:gd name="connsiteX376" fmla="*/ 2811021 w 3024845"/>
                <a:gd name="connsiteY376" fmla="*/ 592327 h 1059043"/>
                <a:gd name="connsiteX377" fmla="*/ 2823181 w 3024845"/>
                <a:gd name="connsiteY377" fmla="*/ 592327 h 1059043"/>
                <a:gd name="connsiteX378" fmla="*/ 2823181 w 3024845"/>
                <a:gd name="connsiteY378" fmla="*/ 598812 h 1059043"/>
                <a:gd name="connsiteX379" fmla="*/ 2839395 w 3024845"/>
                <a:gd name="connsiteY379" fmla="*/ 598812 h 1059043"/>
                <a:gd name="connsiteX380" fmla="*/ 2839395 w 3024845"/>
                <a:gd name="connsiteY380" fmla="*/ 648533 h 1059043"/>
                <a:gd name="connsiteX381" fmla="*/ 2871822 w 3024845"/>
                <a:gd name="connsiteY381" fmla="*/ 648533 h 1059043"/>
                <a:gd name="connsiteX382" fmla="*/ 2871822 w 3024845"/>
                <a:gd name="connsiteY382" fmla="*/ 622592 h 1059043"/>
                <a:gd name="connsiteX383" fmla="*/ 2910329 w 3024845"/>
                <a:gd name="connsiteY383" fmla="*/ 622592 h 1059043"/>
                <a:gd name="connsiteX384" fmla="*/ 2910329 w 3024845"/>
                <a:gd name="connsiteY384" fmla="*/ 592327 h 1059043"/>
                <a:gd name="connsiteX385" fmla="*/ 2958970 w 3024845"/>
                <a:gd name="connsiteY385" fmla="*/ 592327 h 1059043"/>
                <a:gd name="connsiteX386" fmla="*/ 2958970 w 3024845"/>
                <a:gd name="connsiteY386" fmla="*/ 703483 h 1059043"/>
                <a:gd name="connsiteX387" fmla="*/ 2958970 w 3024845"/>
                <a:gd name="connsiteY387" fmla="*/ 717262 h 1059043"/>
                <a:gd name="connsiteX388" fmla="*/ 3024845 w 3024845"/>
                <a:gd name="connsiteY388" fmla="*/ 717262 h 1059043"/>
                <a:gd name="connsiteX389" fmla="*/ 3024845 w 3024845"/>
                <a:gd name="connsiteY389" fmla="*/ 1059043 h 1059043"/>
                <a:gd name="connsiteX390" fmla="*/ 2054 w 3024845"/>
                <a:gd name="connsiteY390" fmla="*/ 1056710 h 1059043"/>
                <a:gd name="connsiteX391" fmla="*/ 0 w 3024845"/>
                <a:gd name="connsiteY391" fmla="*/ 622592 h 1059043"/>
                <a:gd name="connsiteX392" fmla="*/ 20267 w 3024845"/>
                <a:gd name="connsiteY392" fmla="*/ 622592 h 1059043"/>
                <a:gd name="connsiteX393" fmla="*/ 20774 w 3024845"/>
                <a:gd name="connsiteY393" fmla="*/ 621511 h 1059043"/>
                <a:gd name="connsiteX394" fmla="*/ 24320 w 3024845"/>
                <a:gd name="connsiteY394" fmla="*/ 613945 h 1059043"/>
                <a:gd name="connsiteX395" fmla="*/ 26094 w 3024845"/>
                <a:gd name="connsiteY395" fmla="*/ 614215 h 1059043"/>
                <a:gd name="connsiteX396" fmla="*/ 38507 w 3024845"/>
                <a:gd name="connsiteY396" fmla="*/ 616106 h 1059043"/>
                <a:gd name="connsiteX397" fmla="*/ 39014 w 3024845"/>
                <a:gd name="connsiteY397" fmla="*/ 617458 h 1059043"/>
                <a:gd name="connsiteX398" fmla="*/ 42560 w 3024845"/>
                <a:gd name="connsiteY398" fmla="*/ 626915 h 1059043"/>
                <a:gd name="connsiteX399" fmla="*/ 68907 w 3024845"/>
                <a:gd name="connsiteY399" fmla="*/ 629077 h 1059043"/>
                <a:gd name="connsiteX400" fmla="*/ 68907 w 3024845"/>
                <a:gd name="connsiteY400" fmla="*/ 505856 h 1059043"/>
                <a:gd name="connsiteX401" fmla="*/ 70934 w 3024845"/>
                <a:gd name="connsiteY401" fmla="*/ 505856 h 1059043"/>
                <a:gd name="connsiteX402" fmla="*/ 85121 w 3024845"/>
                <a:gd name="connsiteY402" fmla="*/ 505856 h 1059043"/>
                <a:gd name="connsiteX403" fmla="*/ 85121 w 3024845"/>
                <a:gd name="connsiteY403" fmla="*/ 369664 h 1059043"/>
                <a:gd name="connsiteX404" fmla="*/ 86894 w 3024845"/>
                <a:gd name="connsiteY404" fmla="*/ 369664 h 1059043"/>
                <a:gd name="connsiteX405" fmla="*/ 99308 w 3024845"/>
                <a:gd name="connsiteY405" fmla="*/ 369664 h 1059043"/>
                <a:gd name="connsiteX406" fmla="*/ 99308 w 3024845"/>
                <a:gd name="connsiteY406" fmla="*/ 255090 h 1059043"/>
                <a:gd name="connsiteX407" fmla="*/ 103361 w 3024845"/>
                <a:gd name="connsiteY407" fmla="*/ 226986 h 1059043"/>
                <a:gd name="connsiteX408" fmla="*/ 105388 w 3024845"/>
                <a:gd name="connsiteY408" fmla="*/ 226986 h 1059043"/>
                <a:gd name="connsiteX409" fmla="*/ 119575 w 3024845"/>
                <a:gd name="connsiteY40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131868 h 1059043"/>
                <a:gd name="connsiteX317" fmla="*/ 2144240 w 3024845"/>
                <a:gd name="connsiteY317" fmla="*/ 125383 h 1059043"/>
                <a:gd name="connsiteX318" fmla="*/ 2150320 w 3024845"/>
                <a:gd name="connsiteY318" fmla="*/ 118897 h 1059043"/>
                <a:gd name="connsiteX319" fmla="*/ 2150320 w 3024845"/>
                <a:gd name="connsiteY319" fmla="*/ 60529 h 1059043"/>
                <a:gd name="connsiteX320" fmla="*/ 2152346 w 3024845"/>
                <a:gd name="connsiteY320" fmla="*/ 56206 h 1059043"/>
                <a:gd name="connsiteX321" fmla="*/ 2152346 w 3024845"/>
                <a:gd name="connsiteY321" fmla="*/ 0 h 1059043"/>
                <a:gd name="connsiteX322" fmla="*/ 2162480 w 3024845"/>
                <a:gd name="connsiteY322" fmla="*/ 118897 h 1059043"/>
                <a:gd name="connsiteX323" fmla="*/ 2168560 w 3024845"/>
                <a:gd name="connsiteY323" fmla="*/ 125383 h 1059043"/>
                <a:gd name="connsiteX324" fmla="*/ 2166533 w 3024845"/>
                <a:gd name="connsiteY324" fmla="*/ 131868 h 1059043"/>
                <a:gd name="connsiteX325" fmla="*/ 2180720 w 3024845"/>
                <a:gd name="connsiteY325" fmla="*/ 555577 h 1059043"/>
                <a:gd name="connsiteX326" fmla="*/ 2245574 w 3024845"/>
                <a:gd name="connsiteY326" fmla="*/ 555577 h 1059043"/>
                <a:gd name="connsiteX327" fmla="*/ 2245574 w 3024845"/>
                <a:gd name="connsiteY327" fmla="*/ 631239 h 1059043"/>
                <a:gd name="connsiteX328" fmla="*/ 2253681 w 3024845"/>
                <a:gd name="connsiteY328" fmla="*/ 631239 h 1059043"/>
                <a:gd name="connsiteX329" fmla="*/ 2255708 w 3024845"/>
                <a:gd name="connsiteY329" fmla="*/ 624754 h 1059043"/>
                <a:gd name="connsiteX330" fmla="*/ 2261788 w 3024845"/>
                <a:gd name="connsiteY330" fmla="*/ 624754 h 1059043"/>
                <a:gd name="connsiteX331" fmla="*/ 2263815 w 3024845"/>
                <a:gd name="connsiteY331" fmla="*/ 633401 h 1059043"/>
                <a:gd name="connsiteX332" fmla="*/ 2275975 w 3024845"/>
                <a:gd name="connsiteY332" fmla="*/ 633401 h 1059043"/>
                <a:gd name="connsiteX333" fmla="*/ 2275975 w 3024845"/>
                <a:gd name="connsiteY333" fmla="*/ 626915 h 1059043"/>
                <a:gd name="connsiteX334" fmla="*/ 2298268 w 3024845"/>
                <a:gd name="connsiteY334" fmla="*/ 626915 h 1059043"/>
                <a:gd name="connsiteX335" fmla="*/ 2298268 w 3024845"/>
                <a:gd name="connsiteY335" fmla="*/ 633401 h 1059043"/>
                <a:gd name="connsiteX336" fmla="*/ 2318535 w 3024845"/>
                <a:gd name="connsiteY336" fmla="*/ 633401 h 1059043"/>
                <a:gd name="connsiteX337" fmla="*/ 2318535 w 3024845"/>
                <a:gd name="connsiteY337" fmla="*/ 678798 h 1059043"/>
                <a:gd name="connsiteX338" fmla="*/ 2332722 w 3024845"/>
                <a:gd name="connsiteY338" fmla="*/ 678798 h 1059043"/>
                <a:gd name="connsiteX339" fmla="*/ 2332722 w 3024845"/>
                <a:gd name="connsiteY339" fmla="*/ 665827 h 1059043"/>
                <a:gd name="connsiteX340" fmla="*/ 2348936 w 3024845"/>
                <a:gd name="connsiteY340" fmla="*/ 665827 h 1059043"/>
                <a:gd name="connsiteX341" fmla="*/ 2348936 w 3024845"/>
                <a:gd name="connsiteY341" fmla="*/ 486400 h 1059043"/>
                <a:gd name="connsiteX342" fmla="*/ 2355016 w 3024845"/>
                <a:gd name="connsiteY342" fmla="*/ 479914 h 1059043"/>
                <a:gd name="connsiteX343" fmla="*/ 2427977 w 3024845"/>
                <a:gd name="connsiteY343" fmla="*/ 479914 h 1059043"/>
                <a:gd name="connsiteX344" fmla="*/ 2427977 w 3024845"/>
                <a:gd name="connsiteY344" fmla="*/ 488562 h 1059043"/>
                <a:gd name="connsiteX345" fmla="*/ 2438110 w 3024845"/>
                <a:gd name="connsiteY345" fmla="*/ 488562 h 1059043"/>
                <a:gd name="connsiteX346" fmla="*/ 2438110 w 3024845"/>
                <a:gd name="connsiteY346" fmla="*/ 603136 h 1059043"/>
                <a:gd name="connsiteX347" fmla="*/ 2460404 w 3024845"/>
                <a:gd name="connsiteY347" fmla="*/ 603136 h 1059043"/>
                <a:gd name="connsiteX348" fmla="*/ 2460404 w 3024845"/>
                <a:gd name="connsiteY348" fmla="*/ 536121 h 1059043"/>
                <a:gd name="connsiteX349" fmla="*/ 2486751 w 3024845"/>
                <a:gd name="connsiteY349" fmla="*/ 536121 h 1059043"/>
                <a:gd name="connsiteX350" fmla="*/ 2490804 w 3024845"/>
                <a:gd name="connsiteY350" fmla="*/ 531797 h 1059043"/>
                <a:gd name="connsiteX351" fmla="*/ 2498911 w 3024845"/>
                <a:gd name="connsiteY351" fmla="*/ 531797 h 1059043"/>
                <a:gd name="connsiteX352" fmla="*/ 2502964 w 3024845"/>
                <a:gd name="connsiteY352" fmla="*/ 536121 h 1059043"/>
                <a:gd name="connsiteX353" fmla="*/ 2525258 w 3024845"/>
                <a:gd name="connsiteY353" fmla="*/ 536121 h 1059043"/>
                <a:gd name="connsiteX354" fmla="*/ 2525258 w 3024845"/>
                <a:gd name="connsiteY354" fmla="*/ 419385 h 1059043"/>
                <a:gd name="connsiteX355" fmla="*/ 2582005 w 3024845"/>
                <a:gd name="connsiteY355" fmla="*/ 408576 h 1059043"/>
                <a:gd name="connsiteX356" fmla="*/ 2582005 w 3024845"/>
                <a:gd name="connsiteY356" fmla="*/ 409657 h 1059043"/>
                <a:gd name="connsiteX357" fmla="*/ 2582005 w 3024845"/>
                <a:gd name="connsiteY357" fmla="*/ 417223 h 1059043"/>
                <a:gd name="connsiteX358" fmla="*/ 2608352 w 3024845"/>
                <a:gd name="connsiteY358" fmla="*/ 417223 h 1059043"/>
                <a:gd name="connsiteX359" fmla="*/ 2608352 w 3024845"/>
                <a:gd name="connsiteY359" fmla="*/ 672313 h 1059043"/>
                <a:gd name="connsiteX360" fmla="*/ 2630646 w 3024845"/>
                <a:gd name="connsiteY360" fmla="*/ 672313 h 1059043"/>
                <a:gd name="connsiteX361" fmla="*/ 2630646 w 3024845"/>
                <a:gd name="connsiteY361" fmla="*/ 667989 h 1059043"/>
                <a:gd name="connsiteX362" fmla="*/ 2642806 w 3024845"/>
                <a:gd name="connsiteY362" fmla="*/ 667989 h 1059043"/>
                <a:gd name="connsiteX363" fmla="*/ 2642806 w 3024845"/>
                <a:gd name="connsiteY363" fmla="*/ 672313 h 1059043"/>
                <a:gd name="connsiteX364" fmla="*/ 2667126 w 3024845"/>
                <a:gd name="connsiteY364" fmla="*/ 672313 h 1059043"/>
                <a:gd name="connsiteX365" fmla="*/ 2667126 w 3024845"/>
                <a:gd name="connsiteY365" fmla="*/ 659342 h 1059043"/>
                <a:gd name="connsiteX366" fmla="*/ 2695500 w 3024845"/>
                <a:gd name="connsiteY366" fmla="*/ 659342 h 1059043"/>
                <a:gd name="connsiteX367" fmla="*/ 2707660 w 3024845"/>
                <a:gd name="connsiteY367" fmla="*/ 655018 h 1059043"/>
                <a:gd name="connsiteX368" fmla="*/ 2727927 w 3024845"/>
                <a:gd name="connsiteY368" fmla="*/ 659342 h 1059043"/>
                <a:gd name="connsiteX369" fmla="*/ 2727927 w 3024845"/>
                <a:gd name="connsiteY369" fmla="*/ 642048 h 1059043"/>
                <a:gd name="connsiteX370" fmla="*/ 2736034 w 3024845"/>
                <a:gd name="connsiteY370" fmla="*/ 642048 h 1059043"/>
                <a:gd name="connsiteX371" fmla="*/ 2736034 w 3024845"/>
                <a:gd name="connsiteY371" fmla="*/ 629077 h 1059043"/>
                <a:gd name="connsiteX372" fmla="*/ 2792781 w 3024845"/>
                <a:gd name="connsiteY372" fmla="*/ 629077 h 1059043"/>
                <a:gd name="connsiteX373" fmla="*/ 2792781 w 3024845"/>
                <a:gd name="connsiteY373" fmla="*/ 598812 h 1059043"/>
                <a:gd name="connsiteX374" fmla="*/ 2811021 w 3024845"/>
                <a:gd name="connsiteY374" fmla="*/ 598812 h 1059043"/>
                <a:gd name="connsiteX375" fmla="*/ 2811021 w 3024845"/>
                <a:gd name="connsiteY375" fmla="*/ 592327 h 1059043"/>
                <a:gd name="connsiteX376" fmla="*/ 2823181 w 3024845"/>
                <a:gd name="connsiteY376" fmla="*/ 592327 h 1059043"/>
                <a:gd name="connsiteX377" fmla="*/ 2823181 w 3024845"/>
                <a:gd name="connsiteY377" fmla="*/ 598812 h 1059043"/>
                <a:gd name="connsiteX378" fmla="*/ 2839395 w 3024845"/>
                <a:gd name="connsiteY378" fmla="*/ 598812 h 1059043"/>
                <a:gd name="connsiteX379" fmla="*/ 2839395 w 3024845"/>
                <a:gd name="connsiteY379" fmla="*/ 648533 h 1059043"/>
                <a:gd name="connsiteX380" fmla="*/ 2871822 w 3024845"/>
                <a:gd name="connsiteY380" fmla="*/ 648533 h 1059043"/>
                <a:gd name="connsiteX381" fmla="*/ 2871822 w 3024845"/>
                <a:gd name="connsiteY381" fmla="*/ 622592 h 1059043"/>
                <a:gd name="connsiteX382" fmla="*/ 2910329 w 3024845"/>
                <a:gd name="connsiteY382" fmla="*/ 622592 h 1059043"/>
                <a:gd name="connsiteX383" fmla="*/ 2910329 w 3024845"/>
                <a:gd name="connsiteY383" fmla="*/ 592327 h 1059043"/>
                <a:gd name="connsiteX384" fmla="*/ 2958970 w 3024845"/>
                <a:gd name="connsiteY384" fmla="*/ 592327 h 1059043"/>
                <a:gd name="connsiteX385" fmla="*/ 2958970 w 3024845"/>
                <a:gd name="connsiteY385" fmla="*/ 703483 h 1059043"/>
                <a:gd name="connsiteX386" fmla="*/ 2958970 w 3024845"/>
                <a:gd name="connsiteY386" fmla="*/ 717262 h 1059043"/>
                <a:gd name="connsiteX387" fmla="*/ 3024845 w 3024845"/>
                <a:gd name="connsiteY387" fmla="*/ 717262 h 1059043"/>
                <a:gd name="connsiteX388" fmla="*/ 3024845 w 3024845"/>
                <a:gd name="connsiteY388" fmla="*/ 1059043 h 1059043"/>
                <a:gd name="connsiteX389" fmla="*/ 2054 w 3024845"/>
                <a:gd name="connsiteY389" fmla="*/ 1056710 h 1059043"/>
                <a:gd name="connsiteX390" fmla="*/ 0 w 3024845"/>
                <a:gd name="connsiteY390" fmla="*/ 622592 h 1059043"/>
                <a:gd name="connsiteX391" fmla="*/ 20267 w 3024845"/>
                <a:gd name="connsiteY391" fmla="*/ 622592 h 1059043"/>
                <a:gd name="connsiteX392" fmla="*/ 20774 w 3024845"/>
                <a:gd name="connsiteY392" fmla="*/ 621511 h 1059043"/>
                <a:gd name="connsiteX393" fmla="*/ 24320 w 3024845"/>
                <a:gd name="connsiteY393" fmla="*/ 613945 h 1059043"/>
                <a:gd name="connsiteX394" fmla="*/ 26094 w 3024845"/>
                <a:gd name="connsiteY394" fmla="*/ 614215 h 1059043"/>
                <a:gd name="connsiteX395" fmla="*/ 38507 w 3024845"/>
                <a:gd name="connsiteY395" fmla="*/ 616106 h 1059043"/>
                <a:gd name="connsiteX396" fmla="*/ 39014 w 3024845"/>
                <a:gd name="connsiteY396" fmla="*/ 617458 h 1059043"/>
                <a:gd name="connsiteX397" fmla="*/ 42560 w 3024845"/>
                <a:gd name="connsiteY397" fmla="*/ 626915 h 1059043"/>
                <a:gd name="connsiteX398" fmla="*/ 68907 w 3024845"/>
                <a:gd name="connsiteY398" fmla="*/ 629077 h 1059043"/>
                <a:gd name="connsiteX399" fmla="*/ 68907 w 3024845"/>
                <a:gd name="connsiteY399" fmla="*/ 505856 h 1059043"/>
                <a:gd name="connsiteX400" fmla="*/ 70934 w 3024845"/>
                <a:gd name="connsiteY400" fmla="*/ 505856 h 1059043"/>
                <a:gd name="connsiteX401" fmla="*/ 85121 w 3024845"/>
                <a:gd name="connsiteY401" fmla="*/ 505856 h 1059043"/>
                <a:gd name="connsiteX402" fmla="*/ 85121 w 3024845"/>
                <a:gd name="connsiteY402" fmla="*/ 369664 h 1059043"/>
                <a:gd name="connsiteX403" fmla="*/ 86894 w 3024845"/>
                <a:gd name="connsiteY403" fmla="*/ 369664 h 1059043"/>
                <a:gd name="connsiteX404" fmla="*/ 99308 w 3024845"/>
                <a:gd name="connsiteY404" fmla="*/ 369664 h 1059043"/>
                <a:gd name="connsiteX405" fmla="*/ 99308 w 3024845"/>
                <a:gd name="connsiteY405" fmla="*/ 255090 h 1059043"/>
                <a:gd name="connsiteX406" fmla="*/ 103361 w 3024845"/>
                <a:gd name="connsiteY406" fmla="*/ 226986 h 1059043"/>
                <a:gd name="connsiteX407" fmla="*/ 105388 w 3024845"/>
                <a:gd name="connsiteY407" fmla="*/ 226986 h 1059043"/>
                <a:gd name="connsiteX408" fmla="*/ 119575 w 3024845"/>
                <a:gd name="connsiteY40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14016 h 1059043"/>
                <a:gd name="connsiteX315" fmla="*/ 2146266 w 3024845"/>
                <a:gd name="connsiteY315" fmla="*/ 131868 h 1059043"/>
                <a:gd name="connsiteX316" fmla="*/ 2144240 w 3024845"/>
                <a:gd name="connsiteY316" fmla="*/ 125383 h 1059043"/>
                <a:gd name="connsiteX317" fmla="*/ 2150320 w 3024845"/>
                <a:gd name="connsiteY317" fmla="*/ 118897 h 1059043"/>
                <a:gd name="connsiteX318" fmla="*/ 2150320 w 3024845"/>
                <a:gd name="connsiteY318" fmla="*/ 60529 h 1059043"/>
                <a:gd name="connsiteX319" fmla="*/ 2152346 w 3024845"/>
                <a:gd name="connsiteY319" fmla="*/ 56206 h 1059043"/>
                <a:gd name="connsiteX320" fmla="*/ 2152346 w 3024845"/>
                <a:gd name="connsiteY320" fmla="*/ 0 h 1059043"/>
                <a:gd name="connsiteX321" fmla="*/ 2162480 w 3024845"/>
                <a:gd name="connsiteY321" fmla="*/ 118897 h 1059043"/>
                <a:gd name="connsiteX322" fmla="*/ 2168560 w 3024845"/>
                <a:gd name="connsiteY322" fmla="*/ 125383 h 1059043"/>
                <a:gd name="connsiteX323" fmla="*/ 2166533 w 3024845"/>
                <a:gd name="connsiteY323" fmla="*/ 131868 h 1059043"/>
                <a:gd name="connsiteX324" fmla="*/ 2180720 w 3024845"/>
                <a:gd name="connsiteY324" fmla="*/ 555577 h 1059043"/>
                <a:gd name="connsiteX325" fmla="*/ 2245574 w 3024845"/>
                <a:gd name="connsiteY325" fmla="*/ 555577 h 1059043"/>
                <a:gd name="connsiteX326" fmla="*/ 2245574 w 3024845"/>
                <a:gd name="connsiteY326" fmla="*/ 631239 h 1059043"/>
                <a:gd name="connsiteX327" fmla="*/ 2253681 w 3024845"/>
                <a:gd name="connsiteY327" fmla="*/ 631239 h 1059043"/>
                <a:gd name="connsiteX328" fmla="*/ 2255708 w 3024845"/>
                <a:gd name="connsiteY328" fmla="*/ 624754 h 1059043"/>
                <a:gd name="connsiteX329" fmla="*/ 2261788 w 3024845"/>
                <a:gd name="connsiteY329" fmla="*/ 624754 h 1059043"/>
                <a:gd name="connsiteX330" fmla="*/ 2263815 w 3024845"/>
                <a:gd name="connsiteY330" fmla="*/ 633401 h 1059043"/>
                <a:gd name="connsiteX331" fmla="*/ 2275975 w 3024845"/>
                <a:gd name="connsiteY331" fmla="*/ 633401 h 1059043"/>
                <a:gd name="connsiteX332" fmla="*/ 2275975 w 3024845"/>
                <a:gd name="connsiteY332" fmla="*/ 626915 h 1059043"/>
                <a:gd name="connsiteX333" fmla="*/ 2298268 w 3024845"/>
                <a:gd name="connsiteY333" fmla="*/ 626915 h 1059043"/>
                <a:gd name="connsiteX334" fmla="*/ 2298268 w 3024845"/>
                <a:gd name="connsiteY334" fmla="*/ 633401 h 1059043"/>
                <a:gd name="connsiteX335" fmla="*/ 2318535 w 3024845"/>
                <a:gd name="connsiteY335" fmla="*/ 633401 h 1059043"/>
                <a:gd name="connsiteX336" fmla="*/ 2318535 w 3024845"/>
                <a:gd name="connsiteY336" fmla="*/ 678798 h 1059043"/>
                <a:gd name="connsiteX337" fmla="*/ 2332722 w 3024845"/>
                <a:gd name="connsiteY337" fmla="*/ 678798 h 1059043"/>
                <a:gd name="connsiteX338" fmla="*/ 2332722 w 3024845"/>
                <a:gd name="connsiteY338" fmla="*/ 665827 h 1059043"/>
                <a:gd name="connsiteX339" fmla="*/ 2348936 w 3024845"/>
                <a:gd name="connsiteY339" fmla="*/ 665827 h 1059043"/>
                <a:gd name="connsiteX340" fmla="*/ 2348936 w 3024845"/>
                <a:gd name="connsiteY340" fmla="*/ 486400 h 1059043"/>
                <a:gd name="connsiteX341" fmla="*/ 2355016 w 3024845"/>
                <a:gd name="connsiteY341" fmla="*/ 479914 h 1059043"/>
                <a:gd name="connsiteX342" fmla="*/ 2427977 w 3024845"/>
                <a:gd name="connsiteY342" fmla="*/ 479914 h 1059043"/>
                <a:gd name="connsiteX343" fmla="*/ 2427977 w 3024845"/>
                <a:gd name="connsiteY343" fmla="*/ 488562 h 1059043"/>
                <a:gd name="connsiteX344" fmla="*/ 2438110 w 3024845"/>
                <a:gd name="connsiteY344" fmla="*/ 488562 h 1059043"/>
                <a:gd name="connsiteX345" fmla="*/ 2438110 w 3024845"/>
                <a:gd name="connsiteY345" fmla="*/ 603136 h 1059043"/>
                <a:gd name="connsiteX346" fmla="*/ 2460404 w 3024845"/>
                <a:gd name="connsiteY346" fmla="*/ 603136 h 1059043"/>
                <a:gd name="connsiteX347" fmla="*/ 2460404 w 3024845"/>
                <a:gd name="connsiteY347" fmla="*/ 536121 h 1059043"/>
                <a:gd name="connsiteX348" fmla="*/ 2486751 w 3024845"/>
                <a:gd name="connsiteY348" fmla="*/ 536121 h 1059043"/>
                <a:gd name="connsiteX349" fmla="*/ 2490804 w 3024845"/>
                <a:gd name="connsiteY349" fmla="*/ 531797 h 1059043"/>
                <a:gd name="connsiteX350" fmla="*/ 2498911 w 3024845"/>
                <a:gd name="connsiteY350" fmla="*/ 531797 h 1059043"/>
                <a:gd name="connsiteX351" fmla="*/ 2502964 w 3024845"/>
                <a:gd name="connsiteY351" fmla="*/ 536121 h 1059043"/>
                <a:gd name="connsiteX352" fmla="*/ 2525258 w 3024845"/>
                <a:gd name="connsiteY352" fmla="*/ 536121 h 1059043"/>
                <a:gd name="connsiteX353" fmla="*/ 2525258 w 3024845"/>
                <a:gd name="connsiteY353" fmla="*/ 419385 h 1059043"/>
                <a:gd name="connsiteX354" fmla="*/ 2582005 w 3024845"/>
                <a:gd name="connsiteY354" fmla="*/ 408576 h 1059043"/>
                <a:gd name="connsiteX355" fmla="*/ 2582005 w 3024845"/>
                <a:gd name="connsiteY355" fmla="*/ 409657 h 1059043"/>
                <a:gd name="connsiteX356" fmla="*/ 2582005 w 3024845"/>
                <a:gd name="connsiteY356" fmla="*/ 417223 h 1059043"/>
                <a:gd name="connsiteX357" fmla="*/ 2608352 w 3024845"/>
                <a:gd name="connsiteY357" fmla="*/ 417223 h 1059043"/>
                <a:gd name="connsiteX358" fmla="*/ 2608352 w 3024845"/>
                <a:gd name="connsiteY358" fmla="*/ 672313 h 1059043"/>
                <a:gd name="connsiteX359" fmla="*/ 2630646 w 3024845"/>
                <a:gd name="connsiteY359" fmla="*/ 672313 h 1059043"/>
                <a:gd name="connsiteX360" fmla="*/ 2630646 w 3024845"/>
                <a:gd name="connsiteY360" fmla="*/ 667989 h 1059043"/>
                <a:gd name="connsiteX361" fmla="*/ 2642806 w 3024845"/>
                <a:gd name="connsiteY361" fmla="*/ 667989 h 1059043"/>
                <a:gd name="connsiteX362" fmla="*/ 2642806 w 3024845"/>
                <a:gd name="connsiteY362" fmla="*/ 672313 h 1059043"/>
                <a:gd name="connsiteX363" fmla="*/ 2667126 w 3024845"/>
                <a:gd name="connsiteY363" fmla="*/ 672313 h 1059043"/>
                <a:gd name="connsiteX364" fmla="*/ 2667126 w 3024845"/>
                <a:gd name="connsiteY364" fmla="*/ 659342 h 1059043"/>
                <a:gd name="connsiteX365" fmla="*/ 2695500 w 3024845"/>
                <a:gd name="connsiteY365" fmla="*/ 659342 h 1059043"/>
                <a:gd name="connsiteX366" fmla="*/ 2707660 w 3024845"/>
                <a:gd name="connsiteY366" fmla="*/ 655018 h 1059043"/>
                <a:gd name="connsiteX367" fmla="*/ 2727927 w 3024845"/>
                <a:gd name="connsiteY367" fmla="*/ 659342 h 1059043"/>
                <a:gd name="connsiteX368" fmla="*/ 2727927 w 3024845"/>
                <a:gd name="connsiteY368" fmla="*/ 642048 h 1059043"/>
                <a:gd name="connsiteX369" fmla="*/ 2736034 w 3024845"/>
                <a:gd name="connsiteY369" fmla="*/ 642048 h 1059043"/>
                <a:gd name="connsiteX370" fmla="*/ 2736034 w 3024845"/>
                <a:gd name="connsiteY370" fmla="*/ 629077 h 1059043"/>
                <a:gd name="connsiteX371" fmla="*/ 2792781 w 3024845"/>
                <a:gd name="connsiteY371" fmla="*/ 629077 h 1059043"/>
                <a:gd name="connsiteX372" fmla="*/ 2792781 w 3024845"/>
                <a:gd name="connsiteY372" fmla="*/ 598812 h 1059043"/>
                <a:gd name="connsiteX373" fmla="*/ 2811021 w 3024845"/>
                <a:gd name="connsiteY373" fmla="*/ 598812 h 1059043"/>
                <a:gd name="connsiteX374" fmla="*/ 2811021 w 3024845"/>
                <a:gd name="connsiteY374" fmla="*/ 592327 h 1059043"/>
                <a:gd name="connsiteX375" fmla="*/ 2823181 w 3024845"/>
                <a:gd name="connsiteY375" fmla="*/ 592327 h 1059043"/>
                <a:gd name="connsiteX376" fmla="*/ 2823181 w 3024845"/>
                <a:gd name="connsiteY376" fmla="*/ 598812 h 1059043"/>
                <a:gd name="connsiteX377" fmla="*/ 2839395 w 3024845"/>
                <a:gd name="connsiteY377" fmla="*/ 598812 h 1059043"/>
                <a:gd name="connsiteX378" fmla="*/ 2839395 w 3024845"/>
                <a:gd name="connsiteY378" fmla="*/ 648533 h 1059043"/>
                <a:gd name="connsiteX379" fmla="*/ 2871822 w 3024845"/>
                <a:gd name="connsiteY379" fmla="*/ 648533 h 1059043"/>
                <a:gd name="connsiteX380" fmla="*/ 2871822 w 3024845"/>
                <a:gd name="connsiteY380" fmla="*/ 622592 h 1059043"/>
                <a:gd name="connsiteX381" fmla="*/ 2910329 w 3024845"/>
                <a:gd name="connsiteY381" fmla="*/ 622592 h 1059043"/>
                <a:gd name="connsiteX382" fmla="*/ 2910329 w 3024845"/>
                <a:gd name="connsiteY382" fmla="*/ 592327 h 1059043"/>
                <a:gd name="connsiteX383" fmla="*/ 2958970 w 3024845"/>
                <a:gd name="connsiteY383" fmla="*/ 592327 h 1059043"/>
                <a:gd name="connsiteX384" fmla="*/ 2958970 w 3024845"/>
                <a:gd name="connsiteY384" fmla="*/ 703483 h 1059043"/>
                <a:gd name="connsiteX385" fmla="*/ 2958970 w 3024845"/>
                <a:gd name="connsiteY385" fmla="*/ 717262 h 1059043"/>
                <a:gd name="connsiteX386" fmla="*/ 3024845 w 3024845"/>
                <a:gd name="connsiteY386" fmla="*/ 717262 h 1059043"/>
                <a:gd name="connsiteX387" fmla="*/ 3024845 w 3024845"/>
                <a:gd name="connsiteY387" fmla="*/ 1059043 h 1059043"/>
                <a:gd name="connsiteX388" fmla="*/ 2054 w 3024845"/>
                <a:gd name="connsiteY388" fmla="*/ 1056710 h 1059043"/>
                <a:gd name="connsiteX389" fmla="*/ 0 w 3024845"/>
                <a:gd name="connsiteY389" fmla="*/ 622592 h 1059043"/>
                <a:gd name="connsiteX390" fmla="*/ 20267 w 3024845"/>
                <a:gd name="connsiteY390" fmla="*/ 622592 h 1059043"/>
                <a:gd name="connsiteX391" fmla="*/ 20774 w 3024845"/>
                <a:gd name="connsiteY391" fmla="*/ 621511 h 1059043"/>
                <a:gd name="connsiteX392" fmla="*/ 24320 w 3024845"/>
                <a:gd name="connsiteY392" fmla="*/ 613945 h 1059043"/>
                <a:gd name="connsiteX393" fmla="*/ 26094 w 3024845"/>
                <a:gd name="connsiteY393" fmla="*/ 614215 h 1059043"/>
                <a:gd name="connsiteX394" fmla="*/ 38507 w 3024845"/>
                <a:gd name="connsiteY394" fmla="*/ 616106 h 1059043"/>
                <a:gd name="connsiteX395" fmla="*/ 39014 w 3024845"/>
                <a:gd name="connsiteY395" fmla="*/ 617458 h 1059043"/>
                <a:gd name="connsiteX396" fmla="*/ 42560 w 3024845"/>
                <a:gd name="connsiteY396" fmla="*/ 626915 h 1059043"/>
                <a:gd name="connsiteX397" fmla="*/ 68907 w 3024845"/>
                <a:gd name="connsiteY397" fmla="*/ 629077 h 1059043"/>
                <a:gd name="connsiteX398" fmla="*/ 68907 w 3024845"/>
                <a:gd name="connsiteY398" fmla="*/ 505856 h 1059043"/>
                <a:gd name="connsiteX399" fmla="*/ 70934 w 3024845"/>
                <a:gd name="connsiteY399" fmla="*/ 505856 h 1059043"/>
                <a:gd name="connsiteX400" fmla="*/ 85121 w 3024845"/>
                <a:gd name="connsiteY400" fmla="*/ 505856 h 1059043"/>
                <a:gd name="connsiteX401" fmla="*/ 85121 w 3024845"/>
                <a:gd name="connsiteY401" fmla="*/ 369664 h 1059043"/>
                <a:gd name="connsiteX402" fmla="*/ 86894 w 3024845"/>
                <a:gd name="connsiteY402" fmla="*/ 369664 h 1059043"/>
                <a:gd name="connsiteX403" fmla="*/ 99308 w 3024845"/>
                <a:gd name="connsiteY403" fmla="*/ 369664 h 1059043"/>
                <a:gd name="connsiteX404" fmla="*/ 99308 w 3024845"/>
                <a:gd name="connsiteY404" fmla="*/ 255090 h 1059043"/>
                <a:gd name="connsiteX405" fmla="*/ 103361 w 3024845"/>
                <a:gd name="connsiteY405" fmla="*/ 226986 h 1059043"/>
                <a:gd name="connsiteX406" fmla="*/ 105388 w 3024845"/>
                <a:gd name="connsiteY406" fmla="*/ 226986 h 1059043"/>
                <a:gd name="connsiteX407" fmla="*/ 119575 w 3024845"/>
                <a:gd name="connsiteY40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44240 w 3024845"/>
                <a:gd name="connsiteY313" fmla="*/ 214016 h 1059043"/>
                <a:gd name="connsiteX314" fmla="*/ 2146266 w 3024845"/>
                <a:gd name="connsiteY314" fmla="*/ 131868 h 1059043"/>
                <a:gd name="connsiteX315" fmla="*/ 2144240 w 3024845"/>
                <a:gd name="connsiteY315" fmla="*/ 125383 h 1059043"/>
                <a:gd name="connsiteX316" fmla="*/ 2150320 w 3024845"/>
                <a:gd name="connsiteY316" fmla="*/ 118897 h 1059043"/>
                <a:gd name="connsiteX317" fmla="*/ 2150320 w 3024845"/>
                <a:gd name="connsiteY317" fmla="*/ 60529 h 1059043"/>
                <a:gd name="connsiteX318" fmla="*/ 2152346 w 3024845"/>
                <a:gd name="connsiteY318" fmla="*/ 56206 h 1059043"/>
                <a:gd name="connsiteX319" fmla="*/ 2152346 w 3024845"/>
                <a:gd name="connsiteY319" fmla="*/ 0 h 1059043"/>
                <a:gd name="connsiteX320" fmla="*/ 2162480 w 3024845"/>
                <a:gd name="connsiteY320" fmla="*/ 118897 h 1059043"/>
                <a:gd name="connsiteX321" fmla="*/ 2168560 w 3024845"/>
                <a:gd name="connsiteY321" fmla="*/ 125383 h 1059043"/>
                <a:gd name="connsiteX322" fmla="*/ 2166533 w 3024845"/>
                <a:gd name="connsiteY322" fmla="*/ 131868 h 1059043"/>
                <a:gd name="connsiteX323" fmla="*/ 2180720 w 3024845"/>
                <a:gd name="connsiteY323" fmla="*/ 555577 h 1059043"/>
                <a:gd name="connsiteX324" fmla="*/ 2245574 w 3024845"/>
                <a:gd name="connsiteY324" fmla="*/ 555577 h 1059043"/>
                <a:gd name="connsiteX325" fmla="*/ 2245574 w 3024845"/>
                <a:gd name="connsiteY325" fmla="*/ 631239 h 1059043"/>
                <a:gd name="connsiteX326" fmla="*/ 2253681 w 3024845"/>
                <a:gd name="connsiteY326" fmla="*/ 631239 h 1059043"/>
                <a:gd name="connsiteX327" fmla="*/ 2255708 w 3024845"/>
                <a:gd name="connsiteY327" fmla="*/ 624754 h 1059043"/>
                <a:gd name="connsiteX328" fmla="*/ 2261788 w 3024845"/>
                <a:gd name="connsiteY328" fmla="*/ 624754 h 1059043"/>
                <a:gd name="connsiteX329" fmla="*/ 2263815 w 3024845"/>
                <a:gd name="connsiteY329" fmla="*/ 633401 h 1059043"/>
                <a:gd name="connsiteX330" fmla="*/ 2275975 w 3024845"/>
                <a:gd name="connsiteY330" fmla="*/ 633401 h 1059043"/>
                <a:gd name="connsiteX331" fmla="*/ 2275975 w 3024845"/>
                <a:gd name="connsiteY331" fmla="*/ 626915 h 1059043"/>
                <a:gd name="connsiteX332" fmla="*/ 2298268 w 3024845"/>
                <a:gd name="connsiteY332" fmla="*/ 626915 h 1059043"/>
                <a:gd name="connsiteX333" fmla="*/ 2298268 w 3024845"/>
                <a:gd name="connsiteY333" fmla="*/ 633401 h 1059043"/>
                <a:gd name="connsiteX334" fmla="*/ 2318535 w 3024845"/>
                <a:gd name="connsiteY334" fmla="*/ 633401 h 1059043"/>
                <a:gd name="connsiteX335" fmla="*/ 2318535 w 3024845"/>
                <a:gd name="connsiteY335" fmla="*/ 678798 h 1059043"/>
                <a:gd name="connsiteX336" fmla="*/ 2332722 w 3024845"/>
                <a:gd name="connsiteY336" fmla="*/ 678798 h 1059043"/>
                <a:gd name="connsiteX337" fmla="*/ 2332722 w 3024845"/>
                <a:gd name="connsiteY337" fmla="*/ 665827 h 1059043"/>
                <a:gd name="connsiteX338" fmla="*/ 2348936 w 3024845"/>
                <a:gd name="connsiteY338" fmla="*/ 665827 h 1059043"/>
                <a:gd name="connsiteX339" fmla="*/ 2348936 w 3024845"/>
                <a:gd name="connsiteY339" fmla="*/ 486400 h 1059043"/>
                <a:gd name="connsiteX340" fmla="*/ 2355016 w 3024845"/>
                <a:gd name="connsiteY340" fmla="*/ 479914 h 1059043"/>
                <a:gd name="connsiteX341" fmla="*/ 2427977 w 3024845"/>
                <a:gd name="connsiteY341" fmla="*/ 479914 h 1059043"/>
                <a:gd name="connsiteX342" fmla="*/ 2427977 w 3024845"/>
                <a:gd name="connsiteY342" fmla="*/ 488562 h 1059043"/>
                <a:gd name="connsiteX343" fmla="*/ 2438110 w 3024845"/>
                <a:gd name="connsiteY343" fmla="*/ 488562 h 1059043"/>
                <a:gd name="connsiteX344" fmla="*/ 2438110 w 3024845"/>
                <a:gd name="connsiteY344" fmla="*/ 603136 h 1059043"/>
                <a:gd name="connsiteX345" fmla="*/ 2460404 w 3024845"/>
                <a:gd name="connsiteY345" fmla="*/ 603136 h 1059043"/>
                <a:gd name="connsiteX346" fmla="*/ 2460404 w 3024845"/>
                <a:gd name="connsiteY346" fmla="*/ 536121 h 1059043"/>
                <a:gd name="connsiteX347" fmla="*/ 2486751 w 3024845"/>
                <a:gd name="connsiteY347" fmla="*/ 536121 h 1059043"/>
                <a:gd name="connsiteX348" fmla="*/ 2490804 w 3024845"/>
                <a:gd name="connsiteY348" fmla="*/ 531797 h 1059043"/>
                <a:gd name="connsiteX349" fmla="*/ 2498911 w 3024845"/>
                <a:gd name="connsiteY349" fmla="*/ 531797 h 1059043"/>
                <a:gd name="connsiteX350" fmla="*/ 2502964 w 3024845"/>
                <a:gd name="connsiteY350" fmla="*/ 536121 h 1059043"/>
                <a:gd name="connsiteX351" fmla="*/ 2525258 w 3024845"/>
                <a:gd name="connsiteY351" fmla="*/ 536121 h 1059043"/>
                <a:gd name="connsiteX352" fmla="*/ 2525258 w 3024845"/>
                <a:gd name="connsiteY352" fmla="*/ 419385 h 1059043"/>
                <a:gd name="connsiteX353" fmla="*/ 2582005 w 3024845"/>
                <a:gd name="connsiteY353" fmla="*/ 408576 h 1059043"/>
                <a:gd name="connsiteX354" fmla="*/ 2582005 w 3024845"/>
                <a:gd name="connsiteY354" fmla="*/ 409657 h 1059043"/>
                <a:gd name="connsiteX355" fmla="*/ 2582005 w 3024845"/>
                <a:gd name="connsiteY355" fmla="*/ 417223 h 1059043"/>
                <a:gd name="connsiteX356" fmla="*/ 2608352 w 3024845"/>
                <a:gd name="connsiteY356" fmla="*/ 417223 h 1059043"/>
                <a:gd name="connsiteX357" fmla="*/ 2608352 w 3024845"/>
                <a:gd name="connsiteY357" fmla="*/ 672313 h 1059043"/>
                <a:gd name="connsiteX358" fmla="*/ 2630646 w 3024845"/>
                <a:gd name="connsiteY358" fmla="*/ 672313 h 1059043"/>
                <a:gd name="connsiteX359" fmla="*/ 2630646 w 3024845"/>
                <a:gd name="connsiteY359" fmla="*/ 667989 h 1059043"/>
                <a:gd name="connsiteX360" fmla="*/ 2642806 w 3024845"/>
                <a:gd name="connsiteY360" fmla="*/ 667989 h 1059043"/>
                <a:gd name="connsiteX361" fmla="*/ 2642806 w 3024845"/>
                <a:gd name="connsiteY361" fmla="*/ 672313 h 1059043"/>
                <a:gd name="connsiteX362" fmla="*/ 2667126 w 3024845"/>
                <a:gd name="connsiteY362" fmla="*/ 672313 h 1059043"/>
                <a:gd name="connsiteX363" fmla="*/ 2667126 w 3024845"/>
                <a:gd name="connsiteY363" fmla="*/ 659342 h 1059043"/>
                <a:gd name="connsiteX364" fmla="*/ 2695500 w 3024845"/>
                <a:gd name="connsiteY364" fmla="*/ 659342 h 1059043"/>
                <a:gd name="connsiteX365" fmla="*/ 2707660 w 3024845"/>
                <a:gd name="connsiteY365" fmla="*/ 655018 h 1059043"/>
                <a:gd name="connsiteX366" fmla="*/ 2727927 w 3024845"/>
                <a:gd name="connsiteY366" fmla="*/ 659342 h 1059043"/>
                <a:gd name="connsiteX367" fmla="*/ 2727927 w 3024845"/>
                <a:gd name="connsiteY367" fmla="*/ 642048 h 1059043"/>
                <a:gd name="connsiteX368" fmla="*/ 2736034 w 3024845"/>
                <a:gd name="connsiteY368" fmla="*/ 642048 h 1059043"/>
                <a:gd name="connsiteX369" fmla="*/ 2736034 w 3024845"/>
                <a:gd name="connsiteY369" fmla="*/ 629077 h 1059043"/>
                <a:gd name="connsiteX370" fmla="*/ 2792781 w 3024845"/>
                <a:gd name="connsiteY370" fmla="*/ 629077 h 1059043"/>
                <a:gd name="connsiteX371" fmla="*/ 2792781 w 3024845"/>
                <a:gd name="connsiteY371" fmla="*/ 598812 h 1059043"/>
                <a:gd name="connsiteX372" fmla="*/ 2811021 w 3024845"/>
                <a:gd name="connsiteY372" fmla="*/ 598812 h 1059043"/>
                <a:gd name="connsiteX373" fmla="*/ 2811021 w 3024845"/>
                <a:gd name="connsiteY373" fmla="*/ 592327 h 1059043"/>
                <a:gd name="connsiteX374" fmla="*/ 2823181 w 3024845"/>
                <a:gd name="connsiteY374" fmla="*/ 592327 h 1059043"/>
                <a:gd name="connsiteX375" fmla="*/ 2823181 w 3024845"/>
                <a:gd name="connsiteY375" fmla="*/ 598812 h 1059043"/>
                <a:gd name="connsiteX376" fmla="*/ 2839395 w 3024845"/>
                <a:gd name="connsiteY376" fmla="*/ 598812 h 1059043"/>
                <a:gd name="connsiteX377" fmla="*/ 2839395 w 3024845"/>
                <a:gd name="connsiteY377" fmla="*/ 648533 h 1059043"/>
                <a:gd name="connsiteX378" fmla="*/ 2871822 w 3024845"/>
                <a:gd name="connsiteY378" fmla="*/ 648533 h 1059043"/>
                <a:gd name="connsiteX379" fmla="*/ 2871822 w 3024845"/>
                <a:gd name="connsiteY379" fmla="*/ 622592 h 1059043"/>
                <a:gd name="connsiteX380" fmla="*/ 2910329 w 3024845"/>
                <a:gd name="connsiteY380" fmla="*/ 622592 h 1059043"/>
                <a:gd name="connsiteX381" fmla="*/ 2910329 w 3024845"/>
                <a:gd name="connsiteY381" fmla="*/ 592327 h 1059043"/>
                <a:gd name="connsiteX382" fmla="*/ 2958970 w 3024845"/>
                <a:gd name="connsiteY382" fmla="*/ 592327 h 1059043"/>
                <a:gd name="connsiteX383" fmla="*/ 2958970 w 3024845"/>
                <a:gd name="connsiteY383" fmla="*/ 703483 h 1059043"/>
                <a:gd name="connsiteX384" fmla="*/ 2958970 w 3024845"/>
                <a:gd name="connsiteY384" fmla="*/ 717262 h 1059043"/>
                <a:gd name="connsiteX385" fmla="*/ 3024845 w 3024845"/>
                <a:gd name="connsiteY385" fmla="*/ 717262 h 1059043"/>
                <a:gd name="connsiteX386" fmla="*/ 3024845 w 3024845"/>
                <a:gd name="connsiteY386" fmla="*/ 1059043 h 1059043"/>
                <a:gd name="connsiteX387" fmla="*/ 2054 w 3024845"/>
                <a:gd name="connsiteY387" fmla="*/ 1056710 h 1059043"/>
                <a:gd name="connsiteX388" fmla="*/ 0 w 3024845"/>
                <a:gd name="connsiteY388" fmla="*/ 622592 h 1059043"/>
                <a:gd name="connsiteX389" fmla="*/ 20267 w 3024845"/>
                <a:gd name="connsiteY389" fmla="*/ 622592 h 1059043"/>
                <a:gd name="connsiteX390" fmla="*/ 20774 w 3024845"/>
                <a:gd name="connsiteY390" fmla="*/ 621511 h 1059043"/>
                <a:gd name="connsiteX391" fmla="*/ 24320 w 3024845"/>
                <a:gd name="connsiteY391" fmla="*/ 613945 h 1059043"/>
                <a:gd name="connsiteX392" fmla="*/ 26094 w 3024845"/>
                <a:gd name="connsiteY392" fmla="*/ 614215 h 1059043"/>
                <a:gd name="connsiteX393" fmla="*/ 38507 w 3024845"/>
                <a:gd name="connsiteY393" fmla="*/ 616106 h 1059043"/>
                <a:gd name="connsiteX394" fmla="*/ 39014 w 3024845"/>
                <a:gd name="connsiteY394" fmla="*/ 617458 h 1059043"/>
                <a:gd name="connsiteX395" fmla="*/ 42560 w 3024845"/>
                <a:gd name="connsiteY395" fmla="*/ 626915 h 1059043"/>
                <a:gd name="connsiteX396" fmla="*/ 68907 w 3024845"/>
                <a:gd name="connsiteY396" fmla="*/ 629077 h 1059043"/>
                <a:gd name="connsiteX397" fmla="*/ 68907 w 3024845"/>
                <a:gd name="connsiteY397" fmla="*/ 505856 h 1059043"/>
                <a:gd name="connsiteX398" fmla="*/ 70934 w 3024845"/>
                <a:gd name="connsiteY398" fmla="*/ 505856 h 1059043"/>
                <a:gd name="connsiteX399" fmla="*/ 85121 w 3024845"/>
                <a:gd name="connsiteY399" fmla="*/ 505856 h 1059043"/>
                <a:gd name="connsiteX400" fmla="*/ 85121 w 3024845"/>
                <a:gd name="connsiteY400" fmla="*/ 369664 h 1059043"/>
                <a:gd name="connsiteX401" fmla="*/ 86894 w 3024845"/>
                <a:gd name="connsiteY401" fmla="*/ 369664 h 1059043"/>
                <a:gd name="connsiteX402" fmla="*/ 99308 w 3024845"/>
                <a:gd name="connsiteY402" fmla="*/ 369664 h 1059043"/>
                <a:gd name="connsiteX403" fmla="*/ 99308 w 3024845"/>
                <a:gd name="connsiteY403" fmla="*/ 255090 h 1059043"/>
                <a:gd name="connsiteX404" fmla="*/ 103361 w 3024845"/>
                <a:gd name="connsiteY404" fmla="*/ 226986 h 1059043"/>
                <a:gd name="connsiteX405" fmla="*/ 105388 w 3024845"/>
                <a:gd name="connsiteY405" fmla="*/ 226986 h 1059043"/>
                <a:gd name="connsiteX406" fmla="*/ 119575 w 3024845"/>
                <a:gd name="connsiteY40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44240 w 3024845"/>
                <a:gd name="connsiteY312" fmla="*/ 214016 h 1059043"/>
                <a:gd name="connsiteX313" fmla="*/ 2146266 w 3024845"/>
                <a:gd name="connsiteY313" fmla="*/ 131868 h 1059043"/>
                <a:gd name="connsiteX314" fmla="*/ 2144240 w 3024845"/>
                <a:gd name="connsiteY314" fmla="*/ 125383 h 1059043"/>
                <a:gd name="connsiteX315" fmla="*/ 2150320 w 3024845"/>
                <a:gd name="connsiteY315" fmla="*/ 118897 h 1059043"/>
                <a:gd name="connsiteX316" fmla="*/ 2150320 w 3024845"/>
                <a:gd name="connsiteY316" fmla="*/ 60529 h 1059043"/>
                <a:gd name="connsiteX317" fmla="*/ 2152346 w 3024845"/>
                <a:gd name="connsiteY317" fmla="*/ 56206 h 1059043"/>
                <a:gd name="connsiteX318" fmla="*/ 2152346 w 3024845"/>
                <a:gd name="connsiteY318" fmla="*/ 0 h 1059043"/>
                <a:gd name="connsiteX319" fmla="*/ 2162480 w 3024845"/>
                <a:gd name="connsiteY319" fmla="*/ 118897 h 1059043"/>
                <a:gd name="connsiteX320" fmla="*/ 2168560 w 3024845"/>
                <a:gd name="connsiteY320" fmla="*/ 125383 h 1059043"/>
                <a:gd name="connsiteX321" fmla="*/ 2166533 w 3024845"/>
                <a:gd name="connsiteY321" fmla="*/ 131868 h 1059043"/>
                <a:gd name="connsiteX322" fmla="*/ 2180720 w 3024845"/>
                <a:gd name="connsiteY322" fmla="*/ 555577 h 1059043"/>
                <a:gd name="connsiteX323" fmla="*/ 2245574 w 3024845"/>
                <a:gd name="connsiteY323" fmla="*/ 555577 h 1059043"/>
                <a:gd name="connsiteX324" fmla="*/ 2245574 w 3024845"/>
                <a:gd name="connsiteY324" fmla="*/ 631239 h 1059043"/>
                <a:gd name="connsiteX325" fmla="*/ 2253681 w 3024845"/>
                <a:gd name="connsiteY325" fmla="*/ 631239 h 1059043"/>
                <a:gd name="connsiteX326" fmla="*/ 2255708 w 3024845"/>
                <a:gd name="connsiteY326" fmla="*/ 624754 h 1059043"/>
                <a:gd name="connsiteX327" fmla="*/ 2261788 w 3024845"/>
                <a:gd name="connsiteY327" fmla="*/ 624754 h 1059043"/>
                <a:gd name="connsiteX328" fmla="*/ 2263815 w 3024845"/>
                <a:gd name="connsiteY328" fmla="*/ 633401 h 1059043"/>
                <a:gd name="connsiteX329" fmla="*/ 2275975 w 3024845"/>
                <a:gd name="connsiteY329" fmla="*/ 633401 h 1059043"/>
                <a:gd name="connsiteX330" fmla="*/ 2275975 w 3024845"/>
                <a:gd name="connsiteY330" fmla="*/ 626915 h 1059043"/>
                <a:gd name="connsiteX331" fmla="*/ 2298268 w 3024845"/>
                <a:gd name="connsiteY331" fmla="*/ 626915 h 1059043"/>
                <a:gd name="connsiteX332" fmla="*/ 2298268 w 3024845"/>
                <a:gd name="connsiteY332" fmla="*/ 633401 h 1059043"/>
                <a:gd name="connsiteX333" fmla="*/ 2318535 w 3024845"/>
                <a:gd name="connsiteY333" fmla="*/ 633401 h 1059043"/>
                <a:gd name="connsiteX334" fmla="*/ 2318535 w 3024845"/>
                <a:gd name="connsiteY334" fmla="*/ 678798 h 1059043"/>
                <a:gd name="connsiteX335" fmla="*/ 2332722 w 3024845"/>
                <a:gd name="connsiteY335" fmla="*/ 678798 h 1059043"/>
                <a:gd name="connsiteX336" fmla="*/ 2332722 w 3024845"/>
                <a:gd name="connsiteY336" fmla="*/ 665827 h 1059043"/>
                <a:gd name="connsiteX337" fmla="*/ 2348936 w 3024845"/>
                <a:gd name="connsiteY337" fmla="*/ 665827 h 1059043"/>
                <a:gd name="connsiteX338" fmla="*/ 2348936 w 3024845"/>
                <a:gd name="connsiteY338" fmla="*/ 486400 h 1059043"/>
                <a:gd name="connsiteX339" fmla="*/ 2355016 w 3024845"/>
                <a:gd name="connsiteY339" fmla="*/ 479914 h 1059043"/>
                <a:gd name="connsiteX340" fmla="*/ 2427977 w 3024845"/>
                <a:gd name="connsiteY340" fmla="*/ 479914 h 1059043"/>
                <a:gd name="connsiteX341" fmla="*/ 2427977 w 3024845"/>
                <a:gd name="connsiteY341" fmla="*/ 488562 h 1059043"/>
                <a:gd name="connsiteX342" fmla="*/ 2438110 w 3024845"/>
                <a:gd name="connsiteY342" fmla="*/ 488562 h 1059043"/>
                <a:gd name="connsiteX343" fmla="*/ 2438110 w 3024845"/>
                <a:gd name="connsiteY343" fmla="*/ 603136 h 1059043"/>
                <a:gd name="connsiteX344" fmla="*/ 2460404 w 3024845"/>
                <a:gd name="connsiteY344" fmla="*/ 603136 h 1059043"/>
                <a:gd name="connsiteX345" fmla="*/ 2460404 w 3024845"/>
                <a:gd name="connsiteY345" fmla="*/ 536121 h 1059043"/>
                <a:gd name="connsiteX346" fmla="*/ 2486751 w 3024845"/>
                <a:gd name="connsiteY346" fmla="*/ 536121 h 1059043"/>
                <a:gd name="connsiteX347" fmla="*/ 2490804 w 3024845"/>
                <a:gd name="connsiteY347" fmla="*/ 531797 h 1059043"/>
                <a:gd name="connsiteX348" fmla="*/ 2498911 w 3024845"/>
                <a:gd name="connsiteY348" fmla="*/ 531797 h 1059043"/>
                <a:gd name="connsiteX349" fmla="*/ 2502964 w 3024845"/>
                <a:gd name="connsiteY349" fmla="*/ 536121 h 1059043"/>
                <a:gd name="connsiteX350" fmla="*/ 2525258 w 3024845"/>
                <a:gd name="connsiteY350" fmla="*/ 536121 h 1059043"/>
                <a:gd name="connsiteX351" fmla="*/ 2525258 w 3024845"/>
                <a:gd name="connsiteY351" fmla="*/ 419385 h 1059043"/>
                <a:gd name="connsiteX352" fmla="*/ 2582005 w 3024845"/>
                <a:gd name="connsiteY352" fmla="*/ 408576 h 1059043"/>
                <a:gd name="connsiteX353" fmla="*/ 2582005 w 3024845"/>
                <a:gd name="connsiteY353" fmla="*/ 409657 h 1059043"/>
                <a:gd name="connsiteX354" fmla="*/ 2582005 w 3024845"/>
                <a:gd name="connsiteY354" fmla="*/ 417223 h 1059043"/>
                <a:gd name="connsiteX355" fmla="*/ 2608352 w 3024845"/>
                <a:gd name="connsiteY355" fmla="*/ 417223 h 1059043"/>
                <a:gd name="connsiteX356" fmla="*/ 2608352 w 3024845"/>
                <a:gd name="connsiteY356" fmla="*/ 672313 h 1059043"/>
                <a:gd name="connsiteX357" fmla="*/ 2630646 w 3024845"/>
                <a:gd name="connsiteY357" fmla="*/ 672313 h 1059043"/>
                <a:gd name="connsiteX358" fmla="*/ 2630646 w 3024845"/>
                <a:gd name="connsiteY358" fmla="*/ 667989 h 1059043"/>
                <a:gd name="connsiteX359" fmla="*/ 2642806 w 3024845"/>
                <a:gd name="connsiteY359" fmla="*/ 667989 h 1059043"/>
                <a:gd name="connsiteX360" fmla="*/ 2642806 w 3024845"/>
                <a:gd name="connsiteY360" fmla="*/ 672313 h 1059043"/>
                <a:gd name="connsiteX361" fmla="*/ 2667126 w 3024845"/>
                <a:gd name="connsiteY361" fmla="*/ 672313 h 1059043"/>
                <a:gd name="connsiteX362" fmla="*/ 2667126 w 3024845"/>
                <a:gd name="connsiteY362" fmla="*/ 659342 h 1059043"/>
                <a:gd name="connsiteX363" fmla="*/ 2695500 w 3024845"/>
                <a:gd name="connsiteY363" fmla="*/ 659342 h 1059043"/>
                <a:gd name="connsiteX364" fmla="*/ 2707660 w 3024845"/>
                <a:gd name="connsiteY364" fmla="*/ 655018 h 1059043"/>
                <a:gd name="connsiteX365" fmla="*/ 2727927 w 3024845"/>
                <a:gd name="connsiteY365" fmla="*/ 659342 h 1059043"/>
                <a:gd name="connsiteX366" fmla="*/ 2727927 w 3024845"/>
                <a:gd name="connsiteY366" fmla="*/ 642048 h 1059043"/>
                <a:gd name="connsiteX367" fmla="*/ 2736034 w 3024845"/>
                <a:gd name="connsiteY367" fmla="*/ 642048 h 1059043"/>
                <a:gd name="connsiteX368" fmla="*/ 2736034 w 3024845"/>
                <a:gd name="connsiteY368" fmla="*/ 629077 h 1059043"/>
                <a:gd name="connsiteX369" fmla="*/ 2792781 w 3024845"/>
                <a:gd name="connsiteY369" fmla="*/ 629077 h 1059043"/>
                <a:gd name="connsiteX370" fmla="*/ 2792781 w 3024845"/>
                <a:gd name="connsiteY370" fmla="*/ 598812 h 1059043"/>
                <a:gd name="connsiteX371" fmla="*/ 2811021 w 3024845"/>
                <a:gd name="connsiteY371" fmla="*/ 598812 h 1059043"/>
                <a:gd name="connsiteX372" fmla="*/ 2811021 w 3024845"/>
                <a:gd name="connsiteY372" fmla="*/ 592327 h 1059043"/>
                <a:gd name="connsiteX373" fmla="*/ 2823181 w 3024845"/>
                <a:gd name="connsiteY373" fmla="*/ 592327 h 1059043"/>
                <a:gd name="connsiteX374" fmla="*/ 2823181 w 3024845"/>
                <a:gd name="connsiteY374" fmla="*/ 598812 h 1059043"/>
                <a:gd name="connsiteX375" fmla="*/ 2839395 w 3024845"/>
                <a:gd name="connsiteY375" fmla="*/ 598812 h 1059043"/>
                <a:gd name="connsiteX376" fmla="*/ 2839395 w 3024845"/>
                <a:gd name="connsiteY376" fmla="*/ 648533 h 1059043"/>
                <a:gd name="connsiteX377" fmla="*/ 2871822 w 3024845"/>
                <a:gd name="connsiteY377" fmla="*/ 648533 h 1059043"/>
                <a:gd name="connsiteX378" fmla="*/ 2871822 w 3024845"/>
                <a:gd name="connsiteY378" fmla="*/ 622592 h 1059043"/>
                <a:gd name="connsiteX379" fmla="*/ 2910329 w 3024845"/>
                <a:gd name="connsiteY379" fmla="*/ 622592 h 1059043"/>
                <a:gd name="connsiteX380" fmla="*/ 2910329 w 3024845"/>
                <a:gd name="connsiteY380" fmla="*/ 592327 h 1059043"/>
                <a:gd name="connsiteX381" fmla="*/ 2958970 w 3024845"/>
                <a:gd name="connsiteY381" fmla="*/ 592327 h 1059043"/>
                <a:gd name="connsiteX382" fmla="*/ 2958970 w 3024845"/>
                <a:gd name="connsiteY382" fmla="*/ 703483 h 1059043"/>
                <a:gd name="connsiteX383" fmla="*/ 2958970 w 3024845"/>
                <a:gd name="connsiteY383" fmla="*/ 717262 h 1059043"/>
                <a:gd name="connsiteX384" fmla="*/ 3024845 w 3024845"/>
                <a:gd name="connsiteY384" fmla="*/ 717262 h 1059043"/>
                <a:gd name="connsiteX385" fmla="*/ 3024845 w 3024845"/>
                <a:gd name="connsiteY385" fmla="*/ 1059043 h 1059043"/>
                <a:gd name="connsiteX386" fmla="*/ 2054 w 3024845"/>
                <a:gd name="connsiteY386" fmla="*/ 1056710 h 1059043"/>
                <a:gd name="connsiteX387" fmla="*/ 0 w 3024845"/>
                <a:gd name="connsiteY387" fmla="*/ 622592 h 1059043"/>
                <a:gd name="connsiteX388" fmla="*/ 20267 w 3024845"/>
                <a:gd name="connsiteY388" fmla="*/ 622592 h 1059043"/>
                <a:gd name="connsiteX389" fmla="*/ 20774 w 3024845"/>
                <a:gd name="connsiteY389" fmla="*/ 621511 h 1059043"/>
                <a:gd name="connsiteX390" fmla="*/ 24320 w 3024845"/>
                <a:gd name="connsiteY390" fmla="*/ 613945 h 1059043"/>
                <a:gd name="connsiteX391" fmla="*/ 26094 w 3024845"/>
                <a:gd name="connsiteY391" fmla="*/ 614215 h 1059043"/>
                <a:gd name="connsiteX392" fmla="*/ 38507 w 3024845"/>
                <a:gd name="connsiteY392" fmla="*/ 616106 h 1059043"/>
                <a:gd name="connsiteX393" fmla="*/ 39014 w 3024845"/>
                <a:gd name="connsiteY393" fmla="*/ 617458 h 1059043"/>
                <a:gd name="connsiteX394" fmla="*/ 42560 w 3024845"/>
                <a:gd name="connsiteY394" fmla="*/ 626915 h 1059043"/>
                <a:gd name="connsiteX395" fmla="*/ 68907 w 3024845"/>
                <a:gd name="connsiteY395" fmla="*/ 629077 h 1059043"/>
                <a:gd name="connsiteX396" fmla="*/ 68907 w 3024845"/>
                <a:gd name="connsiteY396" fmla="*/ 505856 h 1059043"/>
                <a:gd name="connsiteX397" fmla="*/ 70934 w 3024845"/>
                <a:gd name="connsiteY397" fmla="*/ 505856 h 1059043"/>
                <a:gd name="connsiteX398" fmla="*/ 85121 w 3024845"/>
                <a:gd name="connsiteY398" fmla="*/ 505856 h 1059043"/>
                <a:gd name="connsiteX399" fmla="*/ 85121 w 3024845"/>
                <a:gd name="connsiteY399" fmla="*/ 369664 h 1059043"/>
                <a:gd name="connsiteX400" fmla="*/ 86894 w 3024845"/>
                <a:gd name="connsiteY400" fmla="*/ 369664 h 1059043"/>
                <a:gd name="connsiteX401" fmla="*/ 99308 w 3024845"/>
                <a:gd name="connsiteY401" fmla="*/ 369664 h 1059043"/>
                <a:gd name="connsiteX402" fmla="*/ 99308 w 3024845"/>
                <a:gd name="connsiteY402" fmla="*/ 255090 h 1059043"/>
                <a:gd name="connsiteX403" fmla="*/ 103361 w 3024845"/>
                <a:gd name="connsiteY403" fmla="*/ 226986 h 1059043"/>
                <a:gd name="connsiteX404" fmla="*/ 105388 w 3024845"/>
                <a:gd name="connsiteY404" fmla="*/ 226986 h 1059043"/>
                <a:gd name="connsiteX405" fmla="*/ 119575 w 3024845"/>
                <a:gd name="connsiteY40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44240 w 3024845"/>
                <a:gd name="connsiteY311" fmla="*/ 214016 h 1059043"/>
                <a:gd name="connsiteX312" fmla="*/ 2146266 w 3024845"/>
                <a:gd name="connsiteY312" fmla="*/ 131868 h 1059043"/>
                <a:gd name="connsiteX313" fmla="*/ 2144240 w 3024845"/>
                <a:gd name="connsiteY313" fmla="*/ 125383 h 1059043"/>
                <a:gd name="connsiteX314" fmla="*/ 2150320 w 3024845"/>
                <a:gd name="connsiteY314" fmla="*/ 118897 h 1059043"/>
                <a:gd name="connsiteX315" fmla="*/ 2150320 w 3024845"/>
                <a:gd name="connsiteY315" fmla="*/ 60529 h 1059043"/>
                <a:gd name="connsiteX316" fmla="*/ 2152346 w 3024845"/>
                <a:gd name="connsiteY316" fmla="*/ 56206 h 1059043"/>
                <a:gd name="connsiteX317" fmla="*/ 2152346 w 3024845"/>
                <a:gd name="connsiteY317" fmla="*/ 0 h 1059043"/>
                <a:gd name="connsiteX318" fmla="*/ 2162480 w 3024845"/>
                <a:gd name="connsiteY318" fmla="*/ 118897 h 1059043"/>
                <a:gd name="connsiteX319" fmla="*/ 2168560 w 3024845"/>
                <a:gd name="connsiteY319" fmla="*/ 125383 h 1059043"/>
                <a:gd name="connsiteX320" fmla="*/ 2166533 w 3024845"/>
                <a:gd name="connsiteY320" fmla="*/ 131868 h 1059043"/>
                <a:gd name="connsiteX321" fmla="*/ 2180720 w 3024845"/>
                <a:gd name="connsiteY321" fmla="*/ 555577 h 1059043"/>
                <a:gd name="connsiteX322" fmla="*/ 2245574 w 3024845"/>
                <a:gd name="connsiteY322" fmla="*/ 555577 h 1059043"/>
                <a:gd name="connsiteX323" fmla="*/ 2245574 w 3024845"/>
                <a:gd name="connsiteY323" fmla="*/ 631239 h 1059043"/>
                <a:gd name="connsiteX324" fmla="*/ 2253681 w 3024845"/>
                <a:gd name="connsiteY324" fmla="*/ 631239 h 1059043"/>
                <a:gd name="connsiteX325" fmla="*/ 2255708 w 3024845"/>
                <a:gd name="connsiteY325" fmla="*/ 624754 h 1059043"/>
                <a:gd name="connsiteX326" fmla="*/ 2261788 w 3024845"/>
                <a:gd name="connsiteY326" fmla="*/ 624754 h 1059043"/>
                <a:gd name="connsiteX327" fmla="*/ 2263815 w 3024845"/>
                <a:gd name="connsiteY327" fmla="*/ 633401 h 1059043"/>
                <a:gd name="connsiteX328" fmla="*/ 2275975 w 3024845"/>
                <a:gd name="connsiteY328" fmla="*/ 633401 h 1059043"/>
                <a:gd name="connsiteX329" fmla="*/ 2275975 w 3024845"/>
                <a:gd name="connsiteY329" fmla="*/ 626915 h 1059043"/>
                <a:gd name="connsiteX330" fmla="*/ 2298268 w 3024845"/>
                <a:gd name="connsiteY330" fmla="*/ 626915 h 1059043"/>
                <a:gd name="connsiteX331" fmla="*/ 2298268 w 3024845"/>
                <a:gd name="connsiteY331" fmla="*/ 633401 h 1059043"/>
                <a:gd name="connsiteX332" fmla="*/ 2318535 w 3024845"/>
                <a:gd name="connsiteY332" fmla="*/ 633401 h 1059043"/>
                <a:gd name="connsiteX333" fmla="*/ 2318535 w 3024845"/>
                <a:gd name="connsiteY333" fmla="*/ 678798 h 1059043"/>
                <a:gd name="connsiteX334" fmla="*/ 2332722 w 3024845"/>
                <a:gd name="connsiteY334" fmla="*/ 678798 h 1059043"/>
                <a:gd name="connsiteX335" fmla="*/ 2332722 w 3024845"/>
                <a:gd name="connsiteY335" fmla="*/ 665827 h 1059043"/>
                <a:gd name="connsiteX336" fmla="*/ 2348936 w 3024845"/>
                <a:gd name="connsiteY336" fmla="*/ 665827 h 1059043"/>
                <a:gd name="connsiteX337" fmla="*/ 2348936 w 3024845"/>
                <a:gd name="connsiteY337" fmla="*/ 486400 h 1059043"/>
                <a:gd name="connsiteX338" fmla="*/ 2355016 w 3024845"/>
                <a:gd name="connsiteY338" fmla="*/ 479914 h 1059043"/>
                <a:gd name="connsiteX339" fmla="*/ 2427977 w 3024845"/>
                <a:gd name="connsiteY339" fmla="*/ 479914 h 1059043"/>
                <a:gd name="connsiteX340" fmla="*/ 2427977 w 3024845"/>
                <a:gd name="connsiteY340" fmla="*/ 488562 h 1059043"/>
                <a:gd name="connsiteX341" fmla="*/ 2438110 w 3024845"/>
                <a:gd name="connsiteY341" fmla="*/ 488562 h 1059043"/>
                <a:gd name="connsiteX342" fmla="*/ 2438110 w 3024845"/>
                <a:gd name="connsiteY342" fmla="*/ 603136 h 1059043"/>
                <a:gd name="connsiteX343" fmla="*/ 2460404 w 3024845"/>
                <a:gd name="connsiteY343" fmla="*/ 603136 h 1059043"/>
                <a:gd name="connsiteX344" fmla="*/ 2460404 w 3024845"/>
                <a:gd name="connsiteY344" fmla="*/ 536121 h 1059043"/>
                <a:gd name="connsiteX345" fmla="*/ 2486751 w 3024845"/>
                <a:gd name="connsiteY345" fmla="*/ 536121 h 1059043"/>
                <a:gd name="connsiteX346" fmla="*/ 2490804 w 3024845"/>
                <a:gd name="connsiteY346" fmla="*/ 531797 h 1059043"/>
                <a:gd name="connsiteX347" fmla="*/ 2498911 w 3024845"/>
                <a:gd name="connsiteY347" fmla="*/ 531797 h 1059043"/>
                <a:gd name="connsiteX348" fmla="*/ 2502964 w 3024845"/>
                <a:gd name="connsiteY348" fmla="*/ 536121 h 1059043"/>
                <a:gd name="connsiteX349" fmla="*/ 2525258 w 3024845"/>
                <a:gd name="connsiteY349" fmla="*/ 536121 h 1059043"/>
                <a:gd name="connsiteX350" fmla="*/ 2525258 w 3024845"/>
                <a:gd name="connsiteY350" fmla="*/ 419385 h 1059043"/>
                <a:gd name="connsiteX351" fmla="*/ 2582005 w 3024845"/>
                <a:gd name="connsiteY351" fmla="*/ 408576 h 1059043"/>
                <a:gd name="connsiteX352" fmla="*/ 2582005 w 3024845"/>
                <a:gd name="connsiteY352" fmla="*/ 409657 h 1059043"/>
                <a:gd name="connsiteX353" fmla="*/ 2582005 w 3024845"/>
                <a:gd name="connsiteY353" fmla="*/ 417223 h 1059043"/>
                <a:gd name="connsiteX354" fmla="*/ 2608352 w 3024845"/>
                <a:gd name="connsiteY354" fmla="*/ 417223 h 1059043"/>
                <a:gd name="connsiteX355" fmla="*/ 2608352 w 3024845"/>
                <a:gd name="connsiteY355" fmla="*/ 672313 h 1059043"/>
                <a:gd name="connsiteX356" fmla="*/ 2630646 w 3024845"/>
                <a:gd name="connsiteY356" fmla="*/ 672313 h 1059043"/>
                <a:gd name="connsiteX357" fmla="*/ 2630646 w 3024845"/>
                <a:gd name="connsiteY357" fmla="*/ 667989 h 1059043"/>
                <a:gd name="connsiteX358" fmla="*/ 2642806 w 3024845"/>
                <a:gd name="connsiteY358" fmla="*/ 667989 h 1059043"/>
                <a:gd name="connsiteX359" fmla="*/ 2642806 w 3024845"/>
                <a:gd name="connsiteY359" fmla="*/ 672313 h 1059043"/>
                <a:gd name="connsiteX360" fmla="*/ 2667126 w 3024845"/>
                <a:gd name="connsiteY360" fmla="*/ 672313 h 1059043"/>
                <a:gd name="connsiteX361" fmla="*/ 2667126 w 3024845"/>
                <a:gd name="connsiteY361" fmla="*/ 659342 h 1059043"/>
                <a:gd name="connsiteX362" fmla="*/ 2695500 w 3024845"/>
                <a:gd name="connsiteY362" fmla="*/ 659342 h 1059043"/>
                <a:gd name="connsiteX363" fmla="*/ 2707660 w 3024845"/>
                <a:gd name="connsiteY363" fmla="*/ 655018 h 1059043"/>
                <a:gd name="connsiteX364" fmla="*/ 2727927 w 3024845"/>
                <a:gd name="connsiteY364" fmla="*/ 659342 h 1059043"/>
                <a:gd name="connsiteX365" fmla="*/ 2727927 w 3024845"/>
                <a:gd name="connsiteY365" fmla="*/ 642048 h 1059043"/>
                <a:gd name="connsiteX366" fmla="*/ 2736034 w 3024845"/>
                <a:gd name="connsiteY366" fmla="*/ 642048 h 1059043"/>
                <a:gd name="connsiteX367" fmla="*/ 2736034 w 3024845"/>
                <a:gd name="connsiteY367" fmla="*/ 629077 h 1059043"/>
                <a:gd name="connsiteX368" fmla="*/ 2792781 w 3024845"/>
                <a:gd name="connsiteY368" fmla="*/ 629077 h 1059043"/>
                <a:gd name="connsiteX369" fmla="*/ 2792781 w 3024845"/>
                <a:gd name="connsiteY369" fmla="*/ 598812 h 1059043"/>
                <a:gd name="connsiteX370" fmla="*/ 2811021 w 3024845"/>
                <a:gd name="connsiteY370" fmla="*/ 598812 h 1059043"/>
                <a:gd name="connsiteX371" fmla="*/ 2811021 w 3024845"/>
                <a:gd name="connsiteY371" fmla="*/ 592327 h 1059043"/>
                <a:gd name="connsiteX372" fmla="*/ 2823181 w 3024845"/>
                <a:gd name="connsiteY372" fmla="*/ 592327 h 1059043"/>
                <a:gd name="connsiteX373" fmla="*/ 2823181 w 3024845"/>
                <a:gd name="connsiteY373" fmla="*/ 598812 h 1059043"/>
                <a:gd name="connsiteX374" fmla="*/ 2839395 w 3024845"/>
                <a:gd name="connsiteY374" fmla="*/ 598812 h 1059043"/>
                <a:gd name="connsiteX375" fmla="*/ 2839395 w 3024845"/>
                <a:gd name="connsiteY375" fmla="*/ 648533 h 1059043"/>
                <a:gd name="connsiteX376" fmla="*/ 2871822 w 3024845"/>
                <a:gd name="connsiteY376" fmla="*/ 648533 h 1059043"/>
                <a:gd name="connsiteX377" fmla="*/ 2871822 w 3024845"/>
                <a:gd name="connsiteY377" fmla="*/ 622592 h 1059043"/>
                <a:gd name="connsiteX378" fmla="*/ 2910329 w 3024845"/>
                <a:gd name="connsiteY378" fmla="*/ 622592 h 1059043"/>
                <a:gd name="connsiteX379" fmla="*/ 2910329 w 3024845"/>
                <a:gd name="connsiteY379" fmla="*/ 592327 h 1059043"/>
                <a:gd name="connsiteX380" fmla="*/ 2958970 w 3024845"/>
                <a:gd name="connsiteY380" fmla="*/ 592327 h 1059043"/>
                <a:gd name="connsiteX381" fmla="*/ 2958970 w 3024845"/>
                <a:gd name="connsiteY381" fmla="*/ 703483 h 1059043"/>
                <a:gd name="connsiteX382" fmla="*/ 2958970 w 3024845"/>
                <a:gd name="connsiteY382" fmla="*/ 717262 h 1059043"/>
                <a:gd name="connsiteX383" fmla="*/ 3024845 w 3024845"/>
                <a:gd name="connsiteY383" fmla="*/ 717262 h 1059043"/>
                <a:gd name="connsiteX384" fmla="*/ 3024845 w 3024845"/>
                <a:gd name="connsiteY384" fmla="*/ 1059043 h 1059043"/>
                <a:gd name="connsiteX385" fmla="*/ 2054 w 3024845"/>
                <a:gd name="connsiteY385" fmla="*/ 1056710 h 1059043"/>
                <a:gd name="connsiteX386" fmla="*/ 0 w 3024845"/>
                <a:gd name="connsiteY386" fmla="*/ 622592 h 1059043"/>
                <a:gd name="connsiteX387" fmla="*/ 20267 w 3024845"/>
                <a:gd name="connsiteY387" fmla="*/ 622592 h 1059043"/>
                <a:gd name="connsiteX388" fmla="*/ 20774 w 3024845"/>
                <a:gd name="connsiteY388" fmla="*/ 621511 h 1059043"/>
                <a:gd name="connsiteX389" fmla="*/ 24320 w 3024845"/>
                <a:gd name="connsiteY389" fmla="*/ 613945 h 1059043"/>
                <a:gd name="connsiteX390" fmla="*/ 26094 w 3024845"/>
                <a:gd name="connsiteY390" fmla="*/ 614215 h 1059043"/>
                <a:gd name="connsiteX391" fmla="*/ 38507 w 3024845"/>
                <a:gd name="connsiteY391" fmla="*/ 616106 h 1059043"/>
                <a:gd name="connsiteX392" fmla="*/ 39014 w 3024845"/>
                <a:gd name="connsiteY392" fmla="*/ 617458 h 1059043"/>
                <a:gd name="connsiteX393" fmla="*/ 42560 w 3024845"/>
                <a:gd name="connsiteY393" fmla="*/ 626915 h 1059043"/>
                <a:gd name="connsiteX394" fmla="*/ 68907 w 3024845"/>
                <a:gd name="connsiteY394" fmla="*/ 629077 h 1059043"/>
                <a:gd name="connsiteX395" fmla="*/ 68907 w 3024845"/>
                <a:gd name="connsiteY395" fmla="*/ 505856 h 1059043"/>
                <a:gd name="connsiteX396" fmla="*/ 70934 w 3024845"/>
                <a:gd name="connsiteY396" fmla="*/ 505856 h 1059043"/>
                <a:gd name="connsiteX397" fmla="*/ 85121 w 3024845"/>
                <a:gd name="connsiteY397" fmla="*/ 505856 h 1059043"/>
                <a:gd name="connsiteX398" fmla="*/ 85121 w 3024845"/>
                <a:gd name="connsiteY398" fmla="*/ 369664 h 1059043"/>
                <a:gd name="connsiteX399" fmla="*/ 86894 w 3024845"/>
                <a:gd name="connsiteY399" fmla="*/ 369664 h 1059043"/>
                <a:gd name="connsiteX400" fmla="*/ 99308 w 3024845"/>
                <a:gd name="connsiteY400" fmla="*/ 369664 h 1059043"/>
                <a:gd name="connsiteX401" fmla="*/ 99308 w 3024845"/>
                <a:gd name="connsiteY401" fmla="*/ 255090 h 1059043"/>
                <a:gd name="connsiteX402" fmla="*/ 103361 w 3024845"/>
                <a:gd name="connsiteY402" fmla="*/ 226986 h 1059043"/>
                <a:gd name="connsiteX403" fmla="*/ 105388 w 3024845"/>
                <a:gd name="connsiteY403" fmla="*/ 226986 h 1059043"/>
                <a:gd name="connsiteX404" fmla="*/ 119575 w 3024845"/>
                <a:gd name="connsiteY40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4240 w 3024845"/>
                <a:gd name="connsiteY310" fmla="*/ 214016 h 1059043"/>
                <a:gd name="connsiteX311" fmla="*/ 2146266 w 3024845"/>
                <a:gd name="connsiteY311" fmla="*/ 131868 h 1059043"/>
                <a:gd name="connsiteX312" fmla="*/ 2144240 w 3024845"/>
                <a:gd name="connsiteY312" fmla="*/ 125383 h 1059043"/>
                <a:gd name="connsiteX313" fmla="*/ 2150320 w 3024845"/>
                <a:gd name="connsiteY313" fmla="*/ 118897 h 1059043"/>
                <a:gd name="connsiteX314" fmla="*/ 2150320 w 3024845"/>
                <a:gd name="connsiteY314" fmla="*/ 60529 h 1059043"/>
                <a:gd name="connsiteX315" fmla="*/ 2152346 w 3024845"/>
                <a:gd name="connsiteY315" fmla="*/ 56206 h 1059043"/>
                <a:gd name="connsiteX316" fmla="*/ 2152346 w 3024845"/>
                <a:gd name="connsiteY316" fmla="*/ 0 h 1059043"/>
                <a:gd name="connsiteX317" fmla="*/ 2162480 w 3024845"/>
                <a:gd name="connsiteY317" fmla="*/ 118897 h 1059043"/>
                <a:gd name="connsiteX318" fmla="*/ 2168560 w 3024845"/>
                <a:gd name="connsiteY318" fmla="*/ 125383 h 1059043"/>
                <a:gd name="connsiteX319" fmla="*/ 2166533 w 3024845"/>
                <a:gd name="connsiteY319" fmla="*/ 131868 h 1059043"/>
                <a:gd name="connsiteX320" fmla="*/ 2180720 w 3024845"/>
                <a:gd name="connsiteY320" fmla="*/ 555577 h 1059043"/>
                <a:gd name="connsiteX321" fmla="*/ 2245574 w 3024845"/>
                <a:gd name="connsiteY321" fmla="*/ 555577 h 1059043"/>
                <a:gd name="connsiteX322" fmla="*/ 2245574 w 3024845"/>
                <a:gd name="connsiteY322" fmla="*/ 631239 h 1059043"/>
                <a:gd name="connsiteX323" fmla="*/ 2253681 w 3024845"/>
                <a:gd name="connsiteY323" fmla="*/ 631239 h 1059043"/>
                <a:gd name="connsiteX324" fmla="*/ 2255708 w 3024845"/>
                <a:gd name="connsiteY324" fmla="*/ 624754 h 1059043"/>
                <a:gd name="connsiteX325" fmla="*/ 2261788 w 3024845"/>
                <a:gd name="connsiteY325" fmla="*/ 624754 h 1059043"/>
                <a:gd name="connsiteX326" fmla="*/ 2263815 w 3024845"/>
                <a:gd name="connsiteY326" fmla="*/ 633401 h 1059043"/>
                <a:gd name="connsiteX327" fmla="*/ 2275975 w 3024845"/>
                <a:gd name="connsiteY327" fmla="*/ 633401 h 1059043"/>
                <a:gd name="connsiteX328" fmla="*/ 2275975 w 3024845"/>
                <a:gd name="connsiteY328" fmla="*/ 626915 h 1059043"/>
                <a:gd name="connsiteX329" fmla="*/ 2298268 w 3024845"/>
                <a:gd name="connsiteY329" fmla="*/ 626915 h 1059043"/>
                <a:gd name="connsiteX330" fmla="*/ 2298268 w 3024845"/>
                <a:gd name="connsiteY330" fmla="*/ 633401 h 1059043"/>
                <a:gd name="connsiteX331" fmla="*/ 2318535 w 3024845"/>
                <a:gd name="connsiteY331" fmla="*/ 633401 h 1059043"/>
                <a:gd name="connsiteX332" fmla="*/ 2318535 w 3024845"/>
                <a:gd name="connsiteY332" fmla="*/ 678798 h 1059043"/>
                <a:gd name="connsiteX333" fmla="*/ 2332722 w 3024845"/>
                <a:gd name="connsiteY333" fmla="*/ 678798 h 1059043"/>
                <a:gd name="connsiteX334" fmla="*/ 2332722 w 3024845"/>
                <a:gd name="connsiteY334" fmla="*/ 665827 h 1059043"/>
                <a:gd name="connsiteX335" fmla="*/ 2348936 w 3024845"/>
                <a:gd name="connsiteY335" fmla="*/ 665827 h 1059043"/>
                <a:gd name="connsiteX336" fmla="*/ 2348936 w 3024845"/>
                <a:gd name="connsiteY336" fmla="*/ 486400 h 1059043"/>
                <a:gd name="connsiteX337" fmla="*/ 2355016 w 3024845"/>
                <a:gd name="connsiteY337" fmla="*/ 479914 h 1059043"/>
                <a:gd name="connsiteX338" fmla="*/ 2427977 w 3024845"/>
                <a:gd name="connsiteY338" fmla="*/ 479914 h 1059043"/>
                <a:gd name="connsiteX339" fmla="*/ 2427977 w 3024845"/>
                <a:gd name="connsiteY339" fmla="*/ 488562 h 1059043"/>
                <a:gd name="connsiteX340" fmla="*/ 2438110 w 3024845"/>
                <a:gd name="connsiteY340" fmla="*/ 488562 h 1059043"/>
                <a:gd name="connsiteX341" fmla="*/ 2438110 w 3024845"/>
                <a:gd name="connsiteY341" fmla="*/ 603136 h 1059043"/>
                <a:gd name="connsiteX342" fmla="*/ 2460404 w 3024845"/>
                <a:gd name="connsiteY342" fmla="*/ 603136 h 1059043"/>
                <a:gd name="connsiteX343" fmla="*/ 2460404 w 3024845"/>
                <a:gd name="connsiteY343" fmla="*/ 536121 h 1059043"/>
                <a:gd name="connsiteX344" fmla="*/ 2486751 w 3024845"/>
                <a:gd name="connsiteY344" fmla="*/ 536121 h 1059043"/>
                <a:gd name="connsiteX345" fmla="*/ 2490804 w 3024845"/>
                <a:gd name="connsiteY345" fmla="*/ 531797 h 1059043"/>
                <a:gd name="connsiteX346" fmla="*/ 2498911 w 3024845"/>
                <a:gd name="connsiteY346" fmla="*/ 531797 h 1059043"/>
                <a:gd name="connsiteX347" fmla="*/ 2502964 w 3024845"/>
                <a:gd name="connsiteY347" fmla="*/ 536121 h 1059043"/>
                <a:gd name="connsiteX348" fmla="*/ 2525258 w 3024845"/>
                <a:gd name="connsiteY348" fmla="*/ 536121 h 1059043"/>
                <a:gd name="connsiteX349" fmla="*/ 2525258 w 3024845"/>
                <a:gd name="connsiteY349" fmla="*/ 419385 h 1059043"/>
                <a:gd name="connsiteX350" fmla="*/ 2582005 w 3024845"/>
                <a:gd name="connsiteY350" fmla="*/ 408576 h 1059043"/>
                <a:gd name="connsiteX351" fmla="*/ 2582005 w 3024845"/>
                <a:gd name="connsiteY351" fmla="*/ 409657 h 1059043"/>
                <a:gd name="connsiteX352" fmla="*/ 2582005 w 3024845"/>
                <a:gd name="connsiteY352" fmla="*/ 417223 h 1059043"/>
                <a:gd name="connsiteX353" fmla="*/ 2608352 w 3024845"/>
                <a:gd name="connsiteY353" fmla="*/ 417223 h 1059043"/>
                <a:gd name="connsiteX354" fmla="*/ 2608352 w 3024845"/>
                <a:gd name="connsiteY354" fmla="*/ 672313 h 1059043"/>
                <a:gd name="connsiteX355" fmla="*/ 2630646 w 3024845"/>
                <a:gd name="connsiteY355" fmla="*/ 672313 h 1059043"/>
                <a:gd name="connsiteX356" fmla="*/ 2630646 w 3024845"/>
                <a:gd name="connsiteY356" fmla="*/ 667989 h 1059043"/>
                <a:gd name="connsiteX357" fmla="*/ 2642806 w 3024845"/>
                <a:gd name="connsiteY357" fmla="*/ 667989 h 1059043"/>
                <a:gd name="connsiteX358" fmla="*/ 2642806 w 3024845"/>
                <a:gd name="connsiteY358" fmla="*/ 672313 h 1059043"/>
                <a:gd name="connsiteX359" fmla="*/ 2667126 w 3024845"/>
                <a:gd name="connsiteY359" fmla="*/ 672313 h 1059043"/>
                <a:gd name="connsiteX360" fmla="*/ 2667126 w 3024845"/>
                <a:gd name="connsiteY360" fmla="*/ 659342 h 1059043"/>
                <a:gd name="connsiteX361" fmla="*/ 2695500 w 3024845"/>
                <a:gd name="connsiteY361" fmla="*/ 659342 h 1059043"/>
                <a:gd name="connsiteX362" fmla="*/ 2707660 w 3024845"/>
                <a:gd name="connsiteY362" fmla="*/ 655018 h 1059043"/>
                <a:gd name="connsiteX363" fmla="*/ 2727927 w 3024845"/>
                <a:gd name="connsiteY363" fmla="*/ 659342 h 1059043"/>
                <a:gd name="connsiteX364" fmla="*/ 2727927 w 3024845"/>
                <a:gd name="connsiteY364" fmla="*/ 642048 h 1059043"/>
                <a:gd name="connsiteX365" fmla="*/ 2736034 w 3024845"/>
                <a:gd name="connsiteY365" fmla="*/ 642048 h 1059043"/>
                <a:gd name="connsiteX366" fmla="*/ 2736034 w 3024845"/>
                <a:gd name="connsiteY366" fmla="*/ 629077 h 1059043"/>
                <a:gd name="connsiteX367" fmla="*/ 2792781 w 3024845"/>
                <a:gd name="connsiteY367" fmla="*/ 629077 h 1059043"/>
                <a:gd name="connsiteX368" fmla="*/ 2792781 w 3024845"/>
                <a:gd name="connsiteY368" fmla="*/ 598812 h 1059043"/>
                <a:gd name="connsiteX369" fmla="*/ 2811021 w 3024845"/>
                <a:gd name="connsiteY369" fmla="*/ 598812 h 1059043"/>
                <a:gd name="connsiteX370" fmla="*/ 2811021 w 3024845"/>
                <a:gd name="connsiteY370" fmla="*/ 592327 h 1059043"/>
                <a:gd name="connsiteX371" fmla="*/ 2823181 w 3024845"/>
                <a:gd name="connsiteY371" fmla="*/ 592327 h 1059043"/>
                <a:gd name="connsiteX372" fmla="*/ 2823181 w 3024845"/>
                <a:gd name="connsiteY372" fmla="*/ 598812 h 1059043"/>
                <a:gd name="connsiteX373" fmla="*/ 2839395 w 3024845"/>
                <a:gd name="connsiteY373" fmla="*/ 598812 h 1059043"/>
                <a:gd name="connsiteX374" fmla="*/ 2839395 w 3024845"/>
                <a:gd name="connsiteY374" fmla="*/ 648533 h 1059043"/>
                <a:gd name="connsiteX375" fmla="*/ 2871822 w 3024845"/>
                <a:gd name="connsiteY375" fmla="*/ 648533 h 1059043"/>
                <a:gd name="connsiteX376" fmla="*/ 2871822 w 3024845"/>
                <a:gd name="connsiteY376" fmla="*/ 622592 h 1059043"/>
                <a:gd name="connsiteX377" fmla="*/ 2910329 w 3024845"/>
                <a:gd name="connsiteY377" fmla="*/ 622592 h 1059043"/>
                <a:gd name="connsiteX378" fmla="*/ 2910329 w 3024845"/>
                <a:gd name="connsiteY378" fmla="*/ 592327 h 1059043"/>
                <a:gd name="connsiteX379" fmla="*/ 2958970 w 3024845"/>
                <a:gd name="connsiteY379" fmla="*/ 592327 h 1059043"/>
                <a:gd name="connsiteX380" fmla="*/ 2958970 w 3024845"/>
                <a:gd name="connsiteY380" fmla="*/ 703483 h 1059043"/>
                <a:gd name="connsiteX381" fmla="*/ 2958970 w 3024845"/>
                <a:gd name="connsiteY381" fmla="*/ 717262 h 1059043"/>
                <a:gd name="connsiteX382" fmla="*/ 3024845 w 3024845"/>
                <a:gd name="connsiteY382" fmla="*/ 717262 h 1059043"/>
                <a:gd name="connsiteX383" fmla="*/ 3024845 w 3024845"/>
                <a:gd name="connsiteY383" fmla="*/ 1059043 h 1059043"/>
                <a:gd name="connsiteX384" fmla="*/ 2054 w 3024845"/>
                <a:gd name="connsiteY384" fmla="*/ 1056710 h 1059043"/>
                <a:gd name="connsiteX385" fmla="*/ 0 w 3024845"/>
                <a:gd name="connsiteY385" fmla="*/ 622592 h 1059043"/>
                <a:gd name="connsiteX386" fmla="*/ 20267 w 3024845"/>
                <a:gd name="connsiteY386" fmla="*/ 622592 h 1059043"/>
                <a:gd name="connsiteX387" fmla="*/ 20774 w 3024845"/>
                <a:gd name="connsiteY387" fmla="*/ 621511 h 1059043"/>
                <a:gd name="connsiteX388" fmla="*/ 24320 w 3024845"/>
                <a:gd name="connsiteY388" fmla="*/ 613945 h 1059043"/>
                <a:gd name="connsiteX389" fmla="*/ 26094 w 3024845"/>
                <a:gd name="connsiteY389" fmla="*/ 614215 h 1059043"/>
                <a:gd name="connsiteX390" fmla="*/ 38507 w 3024845"/>
                <a:gd name="connsiteY390" fmla="*/ 616106 h 1059043"/>
                <a:gd name="connsiteX391" fmla="*/ 39014 w 3024845"/>
                <a:gd name="connsiteY391" fmla="*/ 617458 h 1059043"/>
                <a:gd name="connsiteX392" fmla="*/ 42560 w 3024845"/>
                <a:gd name="connsiteY392" fmla="*/ 626915 h 1059043"/>
                <a:gd name="connsiteX393" fmla="*/ 68907 w 3024845"/>
                <a:gd name="connsiteY393" fmla="*/ 629077 h 1059043"/>
                <a:gd name="connsiteX394" fmla="*/ 68907 w 3024845"/>
                <a:gd name="connsiteY394" fmla="*/ 505856 h 1059043"/>
                <a:gd name="connsiteX395" fmla="*/ 70934 w 3024845"/>
                <a:gd name="connsiteY395" fmla="*/ 505856 h 1059043"/>
                <a:gd name="connsiteX396" fmla="*/ 85121 w 3024845"/>
                <a:gd name="connsiteY396" fmla="*/ 505856 h 1059043"/>
                <a:gd name="connsiteX397" fmla="*/ 85121 w 3024845"/>
                <a:gd name="connsiteY397" fmla="*/ 369664 h 1059043"/>
                <a:gd name="connsiteX398" fmla="*/ 86894 w 3024845"/>
                <a:gd name="connsiteY398" fmla="*/ 369664 h 1059043"/>
                <a:gd name="connsiteX399" fmla="*/ 99308 w 3024845"/>
                <a:gd name="connsiteY399" fmla="*/ 369664 h 1059043"/>
                <a:gd name="connsiteX400" fmla="*/ 99308 w 3024845"/>
                <a:gd name="connsiteY400" fmla="*/ 255090 h 1059043"/>
                <a:gd name="connsiteX401" fmla="*/ 103361 w 3024845"/>
                <a:gd name="connsiteY401" fmla="*/ 226986 h 1059043"/>
                <a:gd name="connsiteX402" fmla="*/ 105388 w 3024845"/>
                <a:gd name="connsiteY402" fmla="*/ 226986 h 1059043"/>
                <a:gd name="connsiteX403" fmla="*/ 119575 w 3024845"/>
                <a:gd name="connsiteY40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66533 w 3024845"/>
                <a:gd name="connsiteY318" fmla="*/ 131868 h 1059043"/>
                <a:gd name="connsiteX319" fmla="*/ 2180720 w 3024845"/>
                <a:gd name="connsiteY319" fmla="*/ 555577 h 1059043"/>
                <a:gd name="connsiteX320" fmla="*/ 2245574 w 3024845"/>
                <a:gd name="connsiteY320" fmla="*/ 555577 h 1059043"/>
                <a:gd name="connsiteX321" fmla="*/ 2245574 w 3024845"/>
                <a:gd name="connsiteY321" fmla="*/ 631239 h 1059043"/>
                <a:gd name="connsiteX322" fmla="*/ 2253681 w 3024845"/>
                <a:gd name="connsiteY322" fmla="*/ 631239 h 1059043"/>
                <a:gd name="connsiteX323" fmla="*/ 2255708 w 3024845"/>
                <a:gd name="connsiteY323" fmla="*/ 624754 h 1059043"/>
                <a:gd name="connsiteX324" fmla="*/ 2261788 w 3024845"/>
                <a:gd name="connsiteY324" fmla="*/ 624754 h 1059043"/>
                <a:gd name="connsiteX325" fmla="*/ 2263815 w 3024845"/>
                <a:gd name="connsiteY325" fmla="*/ 633401 h 1059043"/>
                <a:gd name="connsiteX326" fmla="*/ 2275975 w 3024845"/>
                <a:gd name="connsiteY326" fmla="*/ 633401 h 1059043"/>
                <a:gd name="connsiteX327" fmla="*/ 2275975 w 3024845"/>
                <a:gd name="connsiteY327" fmla="*/ 626915 h 1059043"/>
                <a:gd name="connsiteX328" fmla="*/ 2298268 w 3024845"/>
                <a:gd name="connsiteY328" fmla="*/ 626915 h 1059043"/>
                <a:gd name="connsiteX329" fmla="*/ 2298268 w 3024845"/>
                <a:gd name="connsiteY329" fmla="*/ 633401 h 1059043"/>
                <a:gd name="connsiteX330" fmla="*/ 2318535 w 3024845"/>
                <a:gd name="connsiteY330" fmla="*/ 633401 h 1059043"/>
                <a:gd name="connsiteX331" fmla="*/ 2318535 w 3024845"/>
                <a:gd name="connsiteY331" fmla="*/ 678798 h 1059043"/>
                <a:gd name="connsiteX332" fmla="*/ 2332722 w 3024845"/>
                <a:gd name="connsiteY332" fmla="*/ 678798 h 1059043"/>
                <a:gd name="connsiteX333" fmla="*/ 2332722 w 3024845"/>
                <a:gd name="connsiteY333" fmla="*/ 665827 h 1059043"/>
                <a:gd name="connsiteX334" fmla="*/ 2348936 w 3024845"/>
                <a:gd name="connsiteY334" fmla="*/ 665827 h 1059043"/>
                <a:gd name="connsiteX335" fmla="*/ 2348936 w 3024845"/>
                <a:gd name="connsiteY335" fmla="*/ 486400 h 1059043"/>
                <a:gd name="connsiteX336" fmla="*/ 2355016 w 3024845"/>
                <a:gd name="connsiteY336" fmla="*/ 479914 h 1059043"/>
                <a:gd name="connsiteX337" fmla="*/ 2427977 w 3024845"/>
                <a:gd name="connsiteY337" fmla="*/ 479914 h 1059043"/>
                <a:gd name="connsiteX338" fmla="*/ 2427977 w 3024845"/>
                <a:gd name="connsiteY338" fmla="*/ 488562 h 1059043"/>
                <a:gd name="connsiteX339" fmla="*/ 2438110 w 3024845"/>
                <a:gd name="connsiteY339" fmla="*/ 488562 h 1059043"/>
                <a:gd name="connsiteX340" fmla="*/ 2438110 w 3024845"/>
                <a:gd name="connsiteY340" fmla="*/ 603136 h 1059043"/>
                <a:gd name="connsiteX341" fmla="*/ 2460404 w 3024845"/>
                <a:gd name="connsiteY341" fmla="*/ 603136 h 1059043"/>
                <a:gd name="connsiteX342" fmla="*/ 2460404 w 3024845"/>
                <a:gd name="connsiteY342" fmla="*/ 536121 h 1059043"/>
                <a:gd name="connsiteX343" fmla="*/ 2486751 w 3024845"/>
                <a:gd name="connsiteY343" fmla="*/ 536121 h 1059043"/>
                <a:gd name="connsiteX344" fmla="*/ 2490804 w 3024845"/>
                <a:gd name="connsiteY344" fmla="*/ 531797 h 1059043"/>
                <a:gd name="connsiteX345" fmla="*/ 2498911 w 3024845"/>
                <a:gd name="connsiteY345" fmla="*/ 531797 h 1059043"/>
                <a:gd name="connsiteX346" fmla="*/ 2502964 w 3024845"/>
                <a:gd name="connsiteY346" fmla="*/ 536121 h 1059043"/>
                <a:gd name="connsiteX347" fmla="*/ 2525258 w 3024845"/>
                <a:gd name="connsiteY347" fmla="*/ 536121 h 1059043"/>
                <a:gd name="connsiteX348" fmla="*/ 2525258 w 3024845"/>
                <a:gd name="connsiteY348" fmla="*/ 419385 h 1059043"/>
                <a:gd name="connsiteX349" fmla="*/ 2582005 w 3024845"/>
                <a:gd name="connsiteY349" fmla="*/ 408576 h 1059043"/>
                <a:gd name="connsiteX350" fmla="*/ 2582005 w 3024845"/>
                <a:gd name="connsiteY350" fmla="*/ 409657 h 1059043"/>
                <a:gd name="connsiteX351" fmla="*/ 2582005 w 3024845"/>
                <a:gd name="connsiteY351" fmla="*/ 417223 h 1059043"/>
                <a:gd name="connsiteX352" fmla="*/ 2608352 w 3024845"/>
                <a:gd name="connsiteY352" fmla="*/ 417223 h 1059043"/>
                <a:gd name="connsiteX353" fmla="*/ 2608352 w 3024845"/>
                <a:gd name="connsiteY353" fmla="*/ 672313 h 1059043"/>
                <a:gd name="connsiteX354" fmla="*/ 2630646 w 3024845"/>
                <a:gd name="connsiteY354" fmla="*/ 672313 h 1059043"/>
                <a:gd name="connsiteX355" fmla="*/ 2630646 w 3024845"/>
                <a:gd name="connsiteY355" fmla="*/ 667989 h 1059043"/>
                <a:gd name="connsiteX356" fmla="*/ 2642806 w 3024845"/>
                <a:gd name="connsiteY356" fmla="*/ 667989 h 1059043"/>
                <a:gd name="connsiteX357" fmla="*/ 2642806 w 3024845"/>
                <a:gd name="connsiteY357" fmla="*/ 672313 h 1059043"/>
                <a:gd name="connsiteX358" fmla="*/ 2667126 w 3024845"/>
                <a:gd name="connsiteY358" fmla="*/ 672313 h 1059043"/>
                <a:gd name="connsiteX359" fmla="*/ 2667126 w 3024845"/>
                <a:gd name="connsiteY359" fmla="*/ 659342 h 1059043"/>
                <a:gd name="connsiteX360" fmla="*/ 2695500 w 3024845"/>
                <a:gd name="connsiteY360" fmla="*/ 659342 h 1059043"/>
                <a:gd name="connsiteX361" fmla="*/ 2707660 w 3024845"/>
                <a:gd name="connsiteY361" fmla="*/ 655018 h 1059043"/>
                <a:gd name="connsiteX362" fmla="*/ 2727927 w 3024845"/>
                <a:gd name="connsiteY362" fmla="*/ 659342 h 1059043"/>
                <a:gd name="connsiteX363" fmla="*/ 2727927 w 3024845"/>
                <a:gd name="connsiteY363" fmla="*/ 642048 h 1059043"/>
                <a:gd name="connsiteX364" fmla="*/ 2736034 w 3024845"/>
                <a:gd name="connsiteY364" fmla="*/ 642048 h 1059043"/>
                <a:gd name="connsiteX365" fmla="*/ 2736034 w 3024845"/>
                <a:gd name="connsiteY365" fmla="*/ 629077 h 1059043"/>
                <a:gd name="connsiteX366" fmla="*/ 2792781 w 3024845"/>
                <a:gd name="connsiteY366" fmla="*/ 629077 h 1059043"/>
                <a:gd name="connsiteX367" fmla="*/ 2792781 w 3024845"/>
                <a:gd name="connsiteY367" fmla="*/ 598812 h 1059043"/>
                <a:gd name="connsiteX368" fmla="*/ 2811021 w 3024845"/>
                <a:gd name="connsiteY368" fmla="*/ 598812 h 1059043"/>
                <a:gd name="connsiteX369" fmla="*/ 2811021 w 3024845"/>
                <a:gd name="connsiteY369" fmla="*/ 592327 h 1059043"/>
                <a:gd name="connsiteX370" fmla="*/ 2823181 w 3024845"/>
                <a:gd name="connsiteY370" fmla="*/ 592327 h 1059043"/>
                <a:gd name="connsiteX371" fmla="*/ 2823181 w 3024845"/>
                <a:gd name="connsiteY371" fmla="*/ 598812 h 1059043"/>
                <a:gd name="connsiteX372" fmla="*/ 2839395 w 3024845"/>
                <a:gd name="connsiteY372" fmla="*/ 598812 h 1059043"/>
                <a:gd name="connsiteX373" fmla="*/ 2839395 w 3024845"/>
                <a:gd name="connsiteY373" fmla="*/ 648533 h 1059043"/>
                <a:gd name="connsiteX374" fmla="*/ 2871822 w 3024845"/>
                <a:gd name="connsiteY374" fmla="*/ 648533 h 1059043"/>
                <a:gd name="connsiteX375" fmla="*/ 2871822 w 3024845"/>
                <a:gd name="connsiteY375" fmla="*/ 622592 h 1059043"/>
                <a:gd name="connsiteX376" fmla="*/ 2910329 w 3024845"/>
                <a:gd name="connsiteY376" fmla="*/ 622592 h 1059043"/>
                <a:gd name="connsiteX377" fmla="*/ 2910329 w 3024845"/>
                <a:gd name="connsiteY377" fmla="*/ 592327 h 1059043"/>
                <a:gd name="connsiteX378" fmla="*/ 2958970 w 3024845"/>
                <a:gd name="connsiteY378" fmla="*/ 592327 h 1059043"/>
                <a:gd name="connsiteX379" fmla="*/ 2958970 w 3024845"/>
                <a:gd name="connsiteY379" fmla="*/ 703483 h 1059043"/>
                <a:gd name="connsiteX380" fmla="*/ 2958970 w 3024845"/>
                <a:gd name="connsiteY380" fmla="*/ 717262 h 1059043"/>
                <a:gd name="connsiteX381" fmla="*/ 3024845 w 3024845"/>
                <a:gd name="connsiteY381" fmla="*/ 717262 h 1059043"/>
                <a:gd name="connsiteX382" fmla="*/ 3024845 w 3024845"/>
                <a:gd name="connsiteY382" fmla="*/ 1059043 h 1059043"/>
                <a:gd name="connsiteX383" fmla="*/ 2054 w 3024845"/>
                <a:gd name="connsiteY383" fmla="*/ 1056710 h 1059043"/>
                <a:gd name="connsiteX384" fmla="*/ 0 w 3024845"/>
                <a:gd name="connsiteY384" fmla="*/ 622592 h 1059043"/>
                <a:gd name="connsiteX385" fmla="*/ 20267 w 3024845"/>
                <a:gd name="connsiteY385" fmla="*/ 622592 h 1059043"/>
                <a:gd name="connsiteX386" fmla="*/ 20774 w 3024845"/>
                <a:gd name="connsiteY386" fmla="*/ 621511 h 1059043"/>
                <a:gd name="connsiteX387" fmla="*/ 24320 w 3024845"/>
                <a:gd name="connsiteY387" fmla="*/ 613945 h 1059043"/>
                <a:gd name="connsiteX388" fmla="*/ 26094 w 3024845"/>
                <a:gd name="connsiteY388" fmla="*/ 614215 h 1059043"/>
                <a:gd name="connsiteX389" fmla="*/ 38507 w 3024845"/>
                <a:gd name="connsiteY389" fmla="*/ 616106 h 1059043"/>
                <a:gd name="connsiteX390" fmla="*/ 39014 w 3024845"/>
                <a:gd name="connsiteY390" fmla="*/ 617458 h 1059043"/>
                <a:gd name="connsiteX391" fmla="*/ 42560 w 3024845"/>
                <a:gd name="connsiteY391" fmla="*/ 626915 h 1059043"/>
                <a:gd name="connsiteX392" fmla="*/ 68907 w 3024845"/>
                <a:gd name="connsiteY392" fmla="*/ 629077 h 1059043"/>
                <a:gd name="connsiteX393" fmla="*/ 68907 w 3024845"/>
                <a:gd name="connsiteY393" fmla="*/ 505856 h 1059043"/>
                <a:gd name="connsiteX394" fmla="*/ 70934 w 3024845"/>
                <a:gd name="connsiteY394" fmla="*/ 505856 h 1059043"/>
                <a:gd name="connsiteX395" fmla="*/ 85121 w 3024845"/>
                <a:gd name="connsiteY395" fmla="*/ 505856 h 1059043"/>
                <a:gd name="connsiteX396" fmla="*/ 85121 w 3024845"/>
                <a:gd name="connsiteY396" fmla="*/ 369664 h 1059043"/>
                <a:gd name="connsiteX397" fmla="*/ 86894 w 3024845"/>
                <a:gd name="connsiteY397" fmla="*/ 369664 h 1059043"/>
                <a:gd name="connsiteX398" fmla="*/ 99308 w 3024845"/>
                <a:gd name="connsiteY398" fmla="*/ 369664 h 1059043"/>
                <a:gd name="connsiteX399" fmla="*/ 99308 w 3024845"/>
                <a:gd name="connsiteY399" fmla="*/ 255090 h 1059043"/>
                <a:gd name="connsiteX400" fmla="*/ 103361 w 3024845"/>
                <a:gd name="connsiteY400" fmla="*/ 226986 h 1059043"/>
                <a:gd name="connsiteX401" fmla="*/ 105388 w 3024845"/>
                <a:gd name="connsiteY401" fmla="*/ 226986 h 1059043"/>
                <a:gd name="connsiteX402" fmla="*/ 119575 w 3024845"/>
                <a:gd name="connsiteY40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80720 w 3024845"/>
                <a:gd name="connsiteY318" fmla="*/ 555577 h 1059043"/>
                <a:gd name="connsiteX319" fmla="*/ 2245574 w 3024845"/>
                <a:gd name="connsiteY319" fmla="*/ 555577 h 1059043"/>
                <a:gd name="connsiteX320" fmla="*/ 2245574 w 3024845"/>
                <a:gd name="connsiteY320" fmla="*/ 631239 h 1059043"/>
                <a:gd name="connsiteX321" fmla="*/ 2253681 w 3024845"/>
                <a:gd name="connsiteY321" fmla="*/ 631239 h 1059043"/>
                <a:gd name="connsiteX322" fmla="*/ 2255708 w 3024845"/>
                <a:gd name="connsiteY322" fmla="*/ 624754 h 1059043"/>
                <a:gd name="connsiteX323" fmla="*/ 2261788 w 3024845"/>
                <a:gd name="connsiteY323" fmla="*/ 624754 h 1059043"/>
                <a:gd name="connsiteX324" fmla="*/ 2263815 w 3024845"/>
                <a:gd name="connsiteY324" fmla="*/ 633401 h 1059043"/>
                <a:gd name="connsiteX325" fmla="*/ 2275975 w 3024845"/>
                <a:gd name="connsiteY325" fmla="*/ 633401 h 1059043"/>
                <a:gd name="connsiteX326" fmla="*/ 2275975 w 3024845"/>
                <a:gd name="connsiteY326" fmla="*/ 626915 h 1059043"/>
                <a:gd name="connsiteX327" fmla="*/ 2298268 w 3024845"/>
                <a:gd name="connsiteY327" fmla="*/ 626915 h 1059043"/>
                <a:gd name="connsiteX328" fmla="*/ 2298268 w 3024845"/>
                <a:gd name="connsiteY328" fmla="*/ 633401 h 1059043"/>
                <a:gd name="connsiteX329" fmla="*/ 2318535 w 3024845"/>
                <a:gd name="connsiteY329" fmla="*/ 633401 h 1059043"/>
                <a:gd name="connsiteX330" fmla="*/ 2318535 w 3024845"/>
                <a:gd name="connsiteY330" fmla="*/ 678798 h 1059043"/>
                <a:gd name="connsiteX331" fmla="*/ 2332722 w 3024845"/>
                <a:gd name="connsiteY331" fmla="*/ 678798 h 1059043"/>
                <a:gd name="connsiteX332" fmla="*/ 2332722 w 3024845"/>
                <a:gd name="connsiteY332" fmla="*/ 665827 h 1059043"/>
                <a:gd name="connsiteX333" fmla="*/ 2348936 w 3024845"/>
                <a:gd name="connsiteY333" fmla="*/ 665827 h 1059043"/>
                <a:gd name="connsiteX334" fmla="*/ 2348936 w 3024845"/>
                <a:gd name="connsiteY334" fmla="*/ 486400 h 1059043"/>
                <a:gd name="connsiteX335" fmla="*/ 2355016 w 3024845"/>
                <a:gd name="connsiteY335" fmla="*/ 479914 h 1059043"/>
                <a:gd name="connsiteX336" fmla="*/ 2427977 w 3024845"/>
                <a:gd name="connsiteY336" fmla="*/ 479914 h 1059043"/>
                <a:gd name="connsiteX337" fmla="*/ 2427977 w 3024845"/>
                <a:gd name="connsiteY337" fmla="*/ 488562 h 1059043"/>
                <a:gd name="connsiteX338" fmla="*/ 2438110 w 3024845"/>
                <a:gd name="connsiteY338" fmla="*/ 488562 h 1059043"/>
                <a:gd name="connsiteX339" fmla="*/ 2438110 w 3024845"/>
                <a:gd name="connsiteY339" fmla="*/ 603136 h 1059043"/>
                <a:gd name="connsiteX340" fmla="*/ 2460404 w 3024845"/>
                <a:gd name="connsiteY340" fmla="*/ 603136 h 1059043"/>
                <a:gd name="connsiteX341" fmla="*/ 2460404 w 3024845"/>
                <a:gd name="connsiteY341" fmla="*/ 536121 h 1059043"/>
                <a:gd name="connsiteX342" fmla="*/ 2486751 w 3024845"/>
                <a:gd name="connsiteY342" fmla="*/ 536121 h 1059043"/>
                <a:gd name="connsiteX343" fmla="*/ 2490804 w 3024845"/>
                <a:gd name="connsiteY343" fmla="*/ 531797 h 1059043"/>
                <a:gd name="connsiteX344" fmla="*/ 2498911 w 3024845"/>
                <a:gd name="connsiteY344" fmla="*/ 531797 h 1059043"/>
                <a:gd name="connsiteX345" fmla="*/ 2502964 w 3024845"/>
                <a:gd name="connsiteY345" fmla="*/ 536121 h 1059043"/>
                <a:gd name="connsiteX346" fmla="*/ 2525258 w 3024845"/>
                <a:gd name="connsiteY346" fmla="*/ 536121 h 1059043"/>
                <a:gd name="connsiteX347" fmla="*/ 2525258 w 3024845"/>
                <a:gd name="connsiteY347" fmla="*/ 419385 h 1059043"/>
                <a:gd name="connsiteX348" fmla="*/ 2582005 w 3024845"/>
                <a:gd name="connsiteY348" fmla="*/ 408576 h 1059043"/>
                <a:gd name="connsiteX349" fmla="*/ 2582005 w 3024845"/>
                <a:gd name="connsiteY349" fmla="*/ 409657 h 1059043"/>
                <a:gd name="connsiteX350" fmla="*/ 2582005 w 3024845"/>
                <a:gd name="connsiteY350" fmla="*/ 417223 h 1059043"/>
                <a:gd name="connsiteX351" fmla="*/ 2608352 w 3024845"/>
                <a:gd name="connsiteY351" fmla="*/ 417223 h 1059043"/>
                <a:gd name="connsiteX352" fmla="*/ 2608352 w 3024845"/>
                <a:gd name="connsiteY352" fmla="*/ 672313 h 1059043"/>
                <a:gd name="connsiteX353" fmla="*/ 2630646 w 3024845"/>
                <a:gd name="connsiteY353" fmla="*/ 672313 h 1059043"/>
                <a:gd name="connsiteX354" fmla="*/ 2630646 w 3024845"/>
                <a:gd name="connsiteY354" fmla="*/ 667989 h 1059043"/>
                <a:gd name="connsiteX355" fmla="*/ 2642806 w 3024845"/>
                <a:gd name="connsiteY355" fmla="*/ 667989 h 1059043"/>
                <a:gd name="connsiteX356" fmla="*/ 2642806 w 3024845"/>
                <a:gd name="connsiteY356" fmla="*/ 672313 h 1059043"/>
                <a:gd name="connsiteX357" fmla="*/ 2667126 w 3024845"/>
                <a:gd name="connsiteY357" fmla="*/ 672313 h 1059043"/>
                <a:gd name="connsiteX358" fmla="*/ 2667126 w 3024845"/>
                <a:gd name="connsiteY358" fmla="*/ 659342 h 1059043"/>
                <a:gd name="connsiteX359" fmla="*/ 2695500 w 3024845"/>
                <a:gd name="connsiteY359" fmla="*/ 659342 h 1059043"/>
                <a:gd name="connsiteX360" fmla="*/ 2707660 w 3024845"/>
                <a:gd name="connsiteY360" fmla="*/ 655018 h 1059043"/>
                <a:gd name="connsiteX361" fmla="*/ 2727927 w 3024845"/>
                <a:gd name="connsiteY361" fmla="*/ 659342 h 1059043"/>
                <a:gd name="connsiteX362" fmla="*/ 2727927 w 3024845"/>
                <a:gd name="connsiteY362" fmla="*/ 642048 h 1059043"/>
                <a:gd name="connsiteX363" fmla="*/ 2736034 w 3024845"/>
                <a:gd name="connsiteY363" fmla="*/ 642048 h 1059043"/>
                <a:gd name="connsiteX364" fmla="*/ 2736034 w 3024845"/>
                <a:gd name="connsiteY364" fmla="*/ 629077 h 1059043"/>
                <a:gd name="connsiteX365" fmla="*/ 2792781 w 3024845"/>
                <a:gd name="connsiteY365" fmla="*/ 629077 h 1059043"/>
                <a:gd name="connsiteX366" fmla="*/ 2792781 w 3024845"/>
                <a:gd name="connsiteY366" fmla="*/ 598812 h 1059043"/>
                <a:gd name="connsiteX367" fmla="*/ 2811021 w 3024845"/>
                <a:gd name="connsiteY367" fmla="*/ 598812 h 1059043"/>
                <a:gd name="connsiteX368" fmla="*/ 2811021 w 3024845"/>
                <a:gd name="connsiteY368" fmla="*/ 592327 h 1059043"/>
                <a:gd name="connsiteX369" fmla="*/ 2823181 w 3024845"/>
                <a:gd name="connsiteY369" fmla="*/ 592327 h 1059043"/>
                <a:gd name="connsiteX370" fmla="*/ 2823181 w 3024845"/>
                <a:gd name="connsiteY370" fmla="*/ 598812 h 1059043"/>
                <a:gd name="connsiteX371" fmla="*/ 2839395 w 3024845"/>
                <a:gd name="connsiteY371" fmla="*/ 598812 h 1059043"/>
                <a:gd name="connsiteX372" fmla="*/ 2839395 w 3024845"/>
                <a:gd name="connsiteY372" fmla="*/ 648533 h 1059043"/>
                <a:gd name="connsiteX373" fmla="*/ 2871822 w 3024845"/>
                <a:gd name="connsiteY373" fmla="*/ 648533 h 1059043"/>
                <a:gd name="connsiteX374" fmla="*/ 2871822 w 3024845"/>
                <a:gd name="connsiteY374" fmla="*/ 622592 h 1059043"/>
                <a:gd name="connsiteX375" fmla="*/ 2910329 w 3024845"/>
                <a:gd name="connsiteY375" fmla="*/ 622592 h 1059043"/>
                <a:gd name="connsiteX376" fmla="*/ 2910329 w 3024845"/>
                <a:gd name="connsiteY376" fmla="*/ 592327 h 1059043"/>
                <a:gd name="connsiteX377" fmla="*/ 2958970 w 3024845"/>
                <a:gd name="connsiteY377" fmla="*/ 592327 h 1059043"/>
                <a:gd name="connsiteX378" fmla="*/ 2958970 w 3024845"/>
                <a:gd name="connsiteY378" fmla="*/ 703483 h 1059043"/>
                <a:gd name="connsiteX379" fmla="*/ 2958970 w 3024845"/>
                <a:gd name="connsiteY379" fmla="*/ 717262 h 1059043"/>
                <a:gd name="connsiteX380" fmla="*/ 3024845 w 3024845"/>
                <a:gd name="connsiteY380" fmla="*/ 717262 h 1059043"/>
                <a:gd name="connsiteX381" fmla="*/ 3024845 w 3024845"/>
                <a:gd name="connsiteY381" fmla="*/ 1059043 h 1059043"/>
                <a:gd name="connsiteX382" fmla="*/ 2054 w 3024845"/>
                <a:gd name="connsiteY382" fmla="*/ 1056710 h 1059043"/>
                <a:gd name="connsiteX383" fmla="*/ 0 w 3024845"/>
                <a:gd name="connsiteY383" fmla="*/ 622592 h 1059043"/>
                <a:gd name="connsiteX384" fmla="*/ 20267 w 3024845"/>
                <a:gd name="connsiteY384" fmla="*/ 622592 h 1059043"/>
                <a:gd name="connsiteX385" fmla="*/ 20774 w 3024845"/>
                <a:gd name="connsiteY385" fmla="*/ 621511 h 1059043"/>
                <a:gd name="connsiteX386" fmla="*/ 24320 w 3024845"/>
                <a:gd name="connsiteY386" fmla="*/ 613945 h 1059043"/>
                <a:gd name="connsiteX387" fmla="*/ 26094 w 3024845"/>
                <a:gd name="connsiteY387" fmla="*/ 614215 h 1059043"/>
                <a:gd name="connsiteX388" fmla="*/ 38507 w 3024845"/>
                <a:gd name="connsiteY388" fmla="*/ 616106 h 1059043"/>
                <a:gd name="connsiteX389" fmla="*/ 39014 w 3024845"/>
                <a:gd name="connsiteY389" fmla="*/ 617458 h 1059043"/>
                <a:gd name="connsiteX390" fmla="*/ 42560 w 3024845"/>
                <a:gd name="connsiteY390" fmla="*/ 626915 h 1059043"/>
                <a:gd name="connsiteX391" fmla="*/ 68907 w 3024845"/>
                <a:gd name="connsiteY391" fmla="*/ 629077 h 1059043"/>
                <a:gd name="connsiteX392" fmla="*/ 68907 w 3024845"/>
                <a:gd name="connsiteY392" fmla="*/ 505856 h 1059043"/>
                <a:gd name="connsiteX393" fmla="*/ 70934 w 3024845"/>
                <a:gd name="connsiteY393" fmla="*/ 505856 h 1059043"/>
                <a:gd name="connsiteX394" fmla="*/ 85121 w 3024845"/>
                <a:gd name="connsiteY394" fmla="*/ 505856 h 1059043"/>
                <a:gd name="connsiteX395" fmla="*/ 85121 w 3024845"/>
                <a:gd name="connsiteY395" fmla="*/ 369664 h 1059043"/>
                <a:gd name="connsiteX396" fmla="*/ 86894 w 3024845"/>
                <a:gd name="connsiteY396" fmla="*/ 369664 h 1059043"/>
                <a:gd name="connsiteX397" fmla="*/ 99308 w 3024845"/>
                <a:gd name="connsiteY397" fmla="*/ 369664 h 1059043"/>
                <a:gd name="connsiteX398" fmla="*/ 99308 w 3024845"/>
                <a:gd name="connsiteY398" fmla="*/ 255090 h 1059043"/>
                <a:gd name="connsiteX399" fmla="*/ 103361 w 3024845"/>
                <a:gd name="connsiteY399" fmla="*/ 226986 h 1059043"/>
                <a:gd name="connsiteX400" fmla="*/ 105388 w 3024845"/>
                <a:gd name="connsiteY400" fmla="*/ 226986 h 1059043"/>
                <a:gd name="connsiteX401" fmla="*/ 119575 w 3024845"/>
                <a:gd name="connsiteY40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8560 w 3024845"/>
                <a:gd name="connsiteY316" fmla="*/ 125383 h 1059043"/>
                <a:gd name="connsiteX317" fmla="*/ 2180720 w 3024845"/>
                <a:gd name="connsiteY317" fmla="*/ 555577 h 1059043"/>
                <a:gd name="connsiteX318" fmla="*/ 2245574 w 3024845"/>
                <a:gd name="connsiteY318" fmla="*/ 555577 h 1059043"/>
                <a:gd name="connsiteX319" fmla="*/ 2245574 w 3024845"/>
                <a:gd name="connsiteY319" fmla="*/ 631239 h 1059043"/>
                <a:gd name="connsiteX320" fmla="*/ 2253681 w 3024845"/>
                <a:gd name="connsiteY320" fmla="*/ 631239 h 1059043"/>
                <a:gd name="connsiteX321" fmla="*/ 2255708 w 3024845"/>
                <a:gd name="connsiteY321" fmla="*/ 624754 h 1059043"/>
                <a:gd name="connsiteX322" fmla="*/ 2261788 w 3024845"/>
                <a:gd name="connsiteY322" fmla="*/ 624754 h 1059043"/>
                <a:gd name="connsiteX323" fmla="*/ 2263815 w 3024845"/>
                <a:gd name="connsiteY323" fmla="*/ 633401 h 1059043"/>
                <a:gd name="connsiteX324" fmla="*/ 2275975 w 3024845"/>
                <a:gd name="connsiteY324" fmla="*/ 633401 h 1059043"/>
                <a:gd name="connsiteX325" fmla="*/ 2275975 w 3024845"/>
                <a:gd name="connsiteY325" fmla="*/ 626915 h 1059043"/>
                <a:gd name="connsiteX326" fmla="*/ 2298268 w 3024845"/>
                <a:gd name="connsiteY326" fmla="*/ 626915 h 1059043"/>
                <a:gd name="connsiteX327" fmla="*/ 2298268 w 3024845"/>
                <a:gd name="connsiteY327" fmla="*/ 633401 h 1059043"/>
                <a:gd name="connsiteX328" fmla="*/ 2318535 w 3024845"/>
                <a:gd name="connsiteY328" fmla="*/ 633401 h 1059043"/>
                <a:gd name="connsiteX329" fmla="*/ 2318535 w 3024845"/>
                <a:gd name="connsiteY329" fmla="*/ 678798 h 1059043"/>
                <a:gd name="connsiteX330" fmla="*/ 2332722 w 3024845"/>
                <a:gd name="connsiteY330" fmla="*/ 678798 h 1059043"/>
                <a:gd name="connsiteX331" fmla="*/ 2332722 w 3024845"/>
                <a:gd name="connsiteY331" fmla="*/ 665827 h 1059043"/>
                <a:gd name="connsiteX332" fmla="*/ 2348936 w 3024845"/>
                <a:gd name="connsiteY332" fmla="*/ 665827 h 1059043"/>
                <a:gd name="connsiteX333" fmla="*/ 2348936 w 3024845"/>
                <a:gd name="connsiteY333" fmla="*/ 486400 h 1059043"/>
                <a:gd name="connsiteX334" fmla="*/ 2355016 w 3024845"/>
                <a:gd name="connsiteY334" fmla="*/ 479914 h 1059043"/>
                <a:gd name="connsiteX335" fmla="*/ 2427977 w 3024845"/>
                <a:gd name="connsiteY335" fmla="*/ 479914 h 1059043"/>
                <a:gd name="connsiteX336" fmla="*/ 2427977 w 3024845"/>
                <a:gd name="connsiteY336" fmla="*/ 488562 h 1059043"/>
                <a:gd name="connsiteX337" fmla="*/ 2438110 w 3024845"/>
                <a:gd name="connsiteY337" fmla="*/ 488562 h 1059043"/>
                <a:gd name="connsiteX338" fmla="*/ 2438110 w 3024845"/>
                <a:gd name="connsiteY338" fmla="*/ 603136 h 1059043"/>
                <a:gd name="connsiteX339" fmla="*/ 2460404 w 3024845"/>
                <a:gd name="connsiteY339" fmla="*/ 603136 h 1059043"/>
                <a:gd name="connsiteX340" fmla="*/ 2460404 w 3024845"/>
                <a:gd name="connsiteY340" fmla="*/ 536121 h 1059043"/>
                <a:gd name="connsiteX341" fmla="*/ 2486751 w 3024845"/>
                <a:gd name="connsiteY341" fmla="*/ 536121 h 1059043"/>
                <a:gd name="connsiteX342" fmla="*/ 2490804 w 3024845"/>
                <a:gd name="connsiteY342" fmla="*/ 531797 h 1059043"/>
                <a:gd name="connsiteX343" fmla="*/ 2498911 w 3024845"/>
                <a:gd name="connsiteY343" fmla="*/ 531797 h 1059043"/>
                <a:gd name="connsiteX344" fmla="*/ 2502964 w 3024845"/>
                <a:gd name="connsiteY344" fmla="*/ 536121 h 1059043"/>
                <a:gd name="connsiteX345" fmla="*/ 2525258 w 3024845"/>
                <a:gd name="connsiteY345" fmla="*/ 536121 h 1059043"/>
                <a:gd name="connsiteX346" fmla="*/ 2525258 w 3024845"/>
                <a:gd name="connsiteY346" fmla="*/ 419385 h 1059043"/>
                <a:gd name="connsiteX347" fmla="*/ 2582005 w 3024845"/>
                <a:gd name="connsiteY347" fmla="*/ 408576 h 1059043"/>
                <a:gd name="connsiteX348" fmla="*/ 2582005 w 3024845"/>
                <a:gd name="connsiteY348" fmla="*/ 409657 h 1059043"/>
                <a:gd name="connsiteX349" fmla="*/ 2582005 w 3024845"/>
                <a:gd name="connsiteY349" fmla="*/ 417223 h 1059043"/>
                <a:gd name="connsiteX350" fmla="*/ 2608352 w 3024845"/>
                <a:gd name="connsiteY350" fmla="*/ 417223 h 1059043"/>
                <a:gd name="connsiteX351" fmla="*/ 2608352 w 3024845"/>
                <a:gd name="connsiteY351" fmla="*/ 672313 h 1059043"/>
                <a:gd name="connsiteX352" fmla="*/ 2630646 w 3024845"/>
                <a:gd name="connsiteY352" fmla="*/ 672313 h 1059043"/>
                <a:gd name="connsiteX353" fmla="*/ 2630646 w 3024845"/>
                <a:gd name="connsiteY353" fmla="*/ 667989 h 1059043"/>
                <a:gd name="connsiteX354" fmla="*/ 2642806 w 3024845"/>
                <a:gd name="connsiteY354" fmla="*/ 667989 h 1059043"/>
                <a:gd name="connsiteX355" fmla="*/ 2642806 w 3024845"/>
                <a:gd name="connsiteY355" fmla="*/ 672313 h 1059043"/>
                <a:gd name="connsiteX356" fmla="*/ 2667126 w 3024845"/>
                <a:gd name="connsiteY356" fmla="*/ 672313 h 1059043"/>
                <a:gd name="connsiteX357" fmla="*/ 2667126 w 3024845"/>
                <a:gd name="connsiteY357" fmla="*/ 659342 h 1059043"/>
                <a:gd name="connsiteX358" fmla="*/ 2695500 w 3024845"/>
                <a:gd name="connsiteY358" fmla="*/ 659342 h 1059043"/>
                <a:gd name="connsiteX359" fmla="*/ 2707660 w 3024845"/>
                <a:gd name="connsiteY359" fmla="*/ 655018 h 1059043"/>
                <a:gd name="connsiteX360" fmla="*/ 2727927 w 3024845"/>
                <a:gd name="connsiteY360" fmla="*/ 659342 h 1059043"/>
                <a:gd name="connsiteX361" fmla="*/ 2727927 w 3024845"/>
                <a:gd name="connsiteY361" fmla="*/ 642048 h 1059043"/>
                <a:gd name="connsiteX362" fmla="*/ 2736034 w 3024845"/>
                <a:gd name="connsiteY362" fmla="*/ 642048 h 1059043"/>
                <a:gd name="connsiteX363" fmla="*/ 2736034 w 3024845"/>
                <a:gd name="connsiteY363" fmla="*/ 629077 h 1059043"/>
                <a:gd name="connsiteX364" fmla="*/ 2792781 w 3024845"/>
                <a:gd name="connsiteY364" fmla="*/ 629077 h 1059043"/>
                <a:gd name="connsiteX365" fmla="*/ 2792781 w 3024845"/>
                <a:gd name="connsiteY365" fmla="*/ 598812 h 1059043"/>
                <a:gd name="connsiteX366" fmla="*/ 2811021 w 3024845"/>
                <a:gd name="connsiteY366" fmla="*/ 598812 h 1059043"/>
                <a:gd name="connsiteX367" fmla="*/ 2811021 w 3024845"/>
                <a:gd name="connsiteY367" fmla="*/ 592327 h 1059043"/>
                <a:gd name="connsiteX368" fmla="*/ 2823181 w 3024845"/>
                <a:gd name="connsiteY368" fmla="*/ 592327 h 1059043"/>
                <a:gd name="connsiteX369" fmla="*/ 2823181 w 3024845"/>
                <a:gd name="connsiteY369" fmla="*/ 598812 h 1059043"/>
                <a:gd name="connsiteX370" fmla="*/ 2839395 w 3024845"/>
                <a:gd name="connsiteY370" fmla="*/ 598812 h 1059043"/>
                <a:gd name="connsiteX371" fmla="*/ 2839395 w 3024845"/>
                <a:gd name="connsiteY371" fmla="*/ 648533 h 1059043"/>
                <a:gd name="connsiteX372" fmla="*/ 2871822 w 3024845"/>
                <a:gd name="connsiteY372" fmla="*/ 648533 h 1059043"/>
                <a:gd name="connsiteX373" fmla="*/ 2871822 w 3024845"/>
                <a:gd name="connsiteY373" fmla="*/ 622592 h 1059043"/>
                <a:gd name="connsiteX374" fmla="*/ 2910329 w 3024845"/>
                <a:gd name="connsiteY374" fmla="*/ 622592 h 1059043"/>
                <a:gd name="connsiteX375" fmla="*/ 2910329 w 3024845"/>
                <a:gd name="connsiteY375" fmla="*/ 592327 h 1059043"/>
                <a:gd name="connsiteX376" fmla="*/ 2958970 w 3024845"/>
                <a:gd name="connsiteY376" fmla="*/ 592327 h 1059043"/>
                <a:gd name="connsiteX377" fmla="*/ 2958970 w 3024845"/>
                <a:gd name="connsiteY377" fmla="*/ 703483 h 1059043"/>
                <a:gd name="connsiteX378" fmla="*/ 2958970 w 3024845"/>
                <a:gd name="connsiteY378" fmla="*/ 717262 h 1059043"/>
                <a:gd name="connsiteX379" fmla="*/ 3024845 w 3024845"/>
                <a:gd name="connsiteY379" fmla="*/ 717262 h 1059043"/>
                <a:gd name="connsiteX380" fmla="*/ 3024845 w 3024845"/>
                <a:gd name="connsiteY380" fmla="*/ 1059043 h 1059043"/>
                <a:gd name="connsiteX381" fmla="*/ 2054 w 3024845"/>
                <a:gd name="connsiteY381" fmla="*/ 1056710 h 1059043"/>
                <a:gd name="connsiteX382" fmla="*/ 0 w 3024845"/>
                <a:gd name="connsiteY382" fmla="*/ 622592 h 1059043"/>
                <a:gd name="connsiteX383" fmla="*/ 20267 w 3024845"/>
                <a:gd name="connsiteY383" fmla="*/ 622592 h 1059043"/>
                <a:gd name="connsiteX384" fmla="*/ 20774 w 3024845"/>
                <a:gd name="connsiteY384" fmla="*/ 621511 h 1059043"/>
                <a:gd name="connsiteX385" fmla="*/ 24320 w 3024845"/>
                <a:gd name="connsiteY385" fmla="*/ 613945 h 1059043"/>
                <a:gd name="connsiteX386" fmla="*/ 26094 w 3024845"/>
                <a:gd name="connsiteY386" fmla="*/ 614215 h 1059043"/>
                <a:gd name="connsiteX387" fmla="*/ 38507 w 3024845"/>
                <a:gd name="connsiteY387" fmla="*/ 616106 h 1059043"/>
                <a:gd name="connsiteX388" fmla="*/ 39014 w 3024845"/>
                <a:gd name="connsiteY388" fmla="*/ 617458 h 1059043"/>
                <a:gd name="connsiteX389" fmla="*/ 42560 w 3024845"/>
                <a:gd name="connsiteY389" fmla="*/ 626915 h 1059043"/>
                <a:gd name="connsiteX390" fmla="*/ 68907 w 3024845"/>
                <a:gd name="connsiteY390" fmla="*/ 629077 h 1059043"/>
                <a:gd name="connsiteX391" fmla="*/ 68907 w 3024845"/>
                <a:gd name="connsiteY391" fmla="*/ 505856 h 1059043"/>
                <a:gd name="connsiteX392" fmla="*/ 70934 w 3024845"/>
                <a:gd name="connsiteY392" fmla="*/ 505856 h 1059043"/>
                <a:gd name="connsiteX393" fmla="*/ 85121 w 3024845"/>
                <a:gd name="connsiteY393" fmla="*/ 505856 h 1059043"/>
                <a:gd name="connsiteX394" fmla="*/ 85121 w 3024845"/>
                <a:gd name="connsiteY394" fmla="*/ 369664 h 1059043"/>
                <a:gd name="connsiteX395" fmla="*/ 86894 w 3024845"/>
                <a:gd name="connsiteY395" fmla="*/ 369664 h 1059043"/>
                <a:gd name="connsiteX396" fmla="*/ 99308 w 3024845"/>
                <a:gd name="connsiteY396" fmla="*/ 369664 h 1059043"/>
                <a:gd name="connsiteX397" fmla="*/ 99308 w 3024845"/>
                <a:gd name="connsiteY397" fmla="*/ 255090 h 1059043"/>
                <a:gd name="connsiteX398" fmla="*/ 103361 w 3024845"/>
                <a:gd name="connsiteY398" fmla="*/ 226986 h 1059043"/>
                <a:gd name="connsiteX399" fmla="*/ 105388 w 3024845"/>
                <a:gd name="connsiteY399" fmla="*/ 226986 h 1059043"/>
                <a:gd name="connsiteX400" fmla="*/ 119575 w 3024845"/>
                <a:gd name="connsiteY40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80720 w 3024845"/>
                <a:gd name="connsiteY316" fmla="*/ 555577 h 1059043"/>
                <a:gd name="connsiteX317" fmla="*/ 2245574 w 3024845"/>
                <a:gd name="connsiteY317" fmla="*/ 555577 h 1059043"/>
                <a:gd name="connsiteX318" fmla="*/ 2245574 w 3024845"/>
                <a:gd name="connsiteY318" fmla="*/ 631239 h 1059043"/>
                <a:gd name="connsiteX319" fmla="*/ 2253681 w 3024845"/>
                <a:gd name="connsiteY319" fmla="*/ 631239 h 1059043"/>
                <a:gd name="connsiteX320" fmla="*/ 2255708 w 3024845"/>
                <a:gd name="connsiteY320" fmla="*/ 624754 h 1059043"/>
                <a:gd name="connsiteX321" fmla="*/ 2261788 w 3024845"/>
                <a:gd name="connsiteY321" fmla="*/ 624754 h 1059043"/>
                <a:gd name="connsiteX322" fmla="*/ 2263815 w 3024845"/>
                <a:gd name="connsiteY322" fmla="*/ 633401 h 1059043"/>
                <a:gd name="connsiteX323" fmla="*/ 2275975 w 3024845"/>
                <a:gd name="connsiteY323" fmla="*/ 633401 h 1059043"/>
                <a:gd name="connsiteX324" fmla="*/ 2275975 w 3024845"/>
                <a:gd name="connsiteY324" fmla="*/ 626915 h 1059043"/>
                <a:gd name="connsiteX325" fmla="*/ 2298268 w 3024845"/>
                <a:gd name="connsiteY325" fmla="*/ 626915 h 1059043"/>
                <a:gd name="connsiteX326" fmla="*/ 2298268 w 3024845"/>
                <a:gd name="connsiteY326" fmla="*/ 633401 h 1059043"/>
                <a:gd name="connsiteX327" fmla="*/ 2318535 w 3024845"/>
                <a:gd name="connsiteY327" fmla="*/ 633401 h 1059043"/>
                <a:gd name="connsiteX328" fmla="*/ 2318535 w 3024845"/>
                <a:gd name="connsiteY328" fmla="*/ 678798 h 1059043"/>
                <a:gd name="connsiteX329" fmla="*/ 2332722 w 3024845"/>
                <a:gd name="connsiteY329" fmla="*/ 678798 h 1059043"/>
                <a:gd name="connsiteX330" fmla="*/ 2332722 w 3024845"/>
                <a:gd name="connsiteY330" fmla="*/ 665827 h 1059043"/>
                <a:gd name="connsiteX331" fmla="*/ 2348936 w 3024845"/>
                <a:gd name="connsiteY331" fmla="*/ 665827 h 1059043"/>
                <a:gd name="connsiteX332" fmla="*/ 2348936 w 3024845"/>
                <a:gd name="connsiteY332" fmla="*/ 486400 h 1059043"/>
                <a:gd name="connsiteX333" fmla="*/ 2355016 w 3024845"/>
                <a:gd name="connsiteY333" fmla="*/ 479914 h 1059043"/>
                <a:gd name="connsiteX334" fmla="*/ 2427977 w 3024845"/>
                <a:gd name="connsiteY334" fmla="*/ 479914 h 1059043"/>
                <a:gd name="connsiteX335" fmla="*/ 2427977 w 3024845"/>
                <a:gd name="connsiteY335" fmla="*/ 488562 h 1059043"/>
                <a:gd name="connsiteX336" fmla="*/ 2438110 w 3024845"/>
                <a:gd name="connsiteY336" fmla="*/ 488562 h 1059043"/>
                <a:gd name="connsiteX337" fmla="*/ 2438110 w 3024845"/>
                <a:gd name="connsiteY337" fmla="*/ 603136 h 1059043"/>
                <a:gd name="connsiteX338" fmla="*/ 2460404 w 3024845"/>
                <a:gd name="connsiteY338" fmla="*/ 603136 h 1059043"/>
                <a:gd name="connsiteX339" fmla="*/ 2460404 w 3024845"/>
                <a:gd name="connsiteY339" fmla="*/ 536121 h 1059043"/>
                <a:gd name="connsiteX340" fmla="*/ 2486751 w 3024845"/>
                <a:gd name="connsiteY340" fmla="*/ 536121 h 1059043"/>
                <a:gd name="connsiteX341" fmla="*/ 2490804 w 3024845"/>
                <a:gd name="connsiteY341" fmla="*/ 531797 h 1059043"/>
                <a:gd name="connsiteX342" fmla="*/ 2498911 w 3024845"/>
                <a:gd name="connsiteY342" fmla="*/ 531797 h 1059043"/>
                <a:gd name="connsiteX343" fmla="*/ 2502964 w 3024845"/>
                <a:gd name="connsiteY343" fmla="*/ 536121 h 1059043"/>
                <a:gd name="connsiteX344" fmla="*/ 2525258 w 3024845"/>
                <a:gd name="connsiteY344" fmla="*/ 536121 h 1059043"/>
                <a:gd name="connsiteX345" fmla="*/ 2525258 w 3024845"/>
                <a:gd name="connsiteY345" fmla="*/ 419385 h 1059043"/>
                <a:gd name="connsiteX346" fmla="*/ 2582005 w 3024845"/>
                <a:gd name="connsiteY346" fmla="*/ 408576 h 1059043"/>
                <a:gd name="connsiteX347" fmla="*/ 2582005 w 3024845"/>
                <a:gd name="connsiteY347" fmla="*/ 409657 h 1059043"/>
                <a:gd name="connsiteX348" fmla="*/ 2582005 w 3024845"/>
                <a:gd name="connsiteY348" fmla="*/ 417223 h 1059043"/>
                <a:gd name="connsiteX349" fmla="*/ 2608352 w 3024845"/>
                <a:gd name="connsiteY349" fmla="*/ 417223 h 1059043"/>
                <a:gd name="connsiteX350" fmla="*/ 2608352 w 3024845"/>
                <a:gd name="connsiteY350" fmla="*/ 672313 h 1059043"/>
                <a:gd name="connsiteX351" fmla="*/ 2630646 w 3024845"/>
                <a:gd name="connsiteY351" fmla="*/ 672313 h 1059043"/>
                <a:gd name="connsiteX352" fmla="*/ 2630646 w 3024845"/>
                <a:gd name="connsiteY352" fmla="*/ 667989 h 1059043"/>
                <a:gd name="connsiteX353" fmla="*/ 2642806 w 3024845"/>
                <a:gd name="connsiteY353" fmla="*/ 667989 h 1059043"/>
                <a:gd name="connsiteX354" fmla="*/ 2642806 w 3024845"/>
                <a:gd name="connsiteY354" fmla="*/ 672313 h 1059043"/>
                <a:gd name="connsiteX355" fmla="*/ 2667126 w 3024845"/>
                <a:gd name="connsiteY355" fmla="*/ 672313 h 1059043"/>
                <a:gd name="connsiteX356" fmla="*/ 2667126 w 3024845"/>
                <a:gd name="connsiteY356" fmla="*/ 659342 h 1059043"/>
                <a:gd name="connsiteX357" fmla="*/ 2695500 w 3024845"/>
                <a:gd name="connsiteY357" fmla="*/ 659342 h 1059043"/>
                <a:gd name="connsiteX358" fmla="*/ 2707660 w 3024845"/>
                <a:gd name="connsiteY358" fmla="*/ 655018 h 1059043"/>
                <a:gd name="connsiteX359" fmla="*/ 2727927 w 3024845"/>
                <a:gd name="connsiteY359" fmla="*/ 659342 h 1059043"/>
                <a:gd name="connsiteX360" fmla="*/ 2727927 w 3024845"/>
                <a:gd name="connsiteY360" fmla="*/ 642048 h 1059043"/>
                <a:gd name="connsiteX361" fmla="*/ 2736034 w 3024845"/>
                <a:gd name="connsiteY361" fmla="*/ 642048 h 1059043"/>
                <a:gd name="connsiteX362" fmla="*/ 2736034 w 3024845"/>
                <a:gd name="connsiteY362" fmla="*/ 629077 h 1059043"/>
                <a:gd name="connsiteX363" fmla="*/ 2792781 w 3024845"/>
                <a:gd name="connsiteY363" fmla="*/ 629077 h 1059043"/>
                <a:gd name="connsiteX364" fmla="*/ 2792781 w 3024845"/>
                <a:gd name="connsiteY364" fmla="*/ 598812 h 1059043"/>
                <a:gd name="connsiteX365" fmla="*/ 2811021 w 3024845"/>
                <a:gd name="connsiteY365" fmla="*/ 598812 h 1059043"/>
                <a:gd name="connsiteX366" fmla="*/ 2811021 w 3024845"/>
                <a:gd name="connsiteY366" fmla="*/ 592327 h 1059043"/>
                <a:gd name="connsiteX367" fmla="*/ 2823181 w 3024845"/>
                <a:gd name="connsiteY367" fmla="*/ 592327 h 1059043"/>
                <a:gd name="connsiteX368" fmla="*/ 2823181 w 3024845"/>
                <a:gd name="connsiteY368" fmla="*/ 598812 h 1059043"/>
                <a:gd name="connsiteX369" fmla="*/ 2839395 w 3024845"/>
                <a:gd name="connsiteY369" fmla="*/ 598812 h 1059043"/>
                <a:gd name="connsiteX370" fmla="*/ 2839395 w 3024845"/>
                <a:gd name="connsiteY370" fmla="*/ 648533 h 1059043"/>
                <a:gd name="connsiteX371" fmla="*/ 2871822 w 3024845"/>
                <a:gd name="connsiteY371" fmla="*/ 648533 h 1059043"/>
                <a:gd name="connsiteX372" fmla="*/ 2871822 w 3024845"/>
                <a:gd name="connsiteY372" fmla="*/ 622592 h 1059043"/>
                <a:gd name="connsiteX373" fmla="*/ 2910329 w 3024845"/>
                <a:gd name="connsiteY373" fmla="*/ 622592 h 1059043"/>
                <a:gd name="connsiteX374" fmla="*/ 2910329 w 3024845"/>
                <a:gd name="connsiteY374" fmla="*/ 592327 h 1059043"/>
                <a:gd name="connsiteX375" fmla="*/ 2958970 w 3024845"/>
                <a:gd name="connsiteY375" fmla="*/ 592327 h 1059043"/>
                <a:gd name="connsiteX376" fmla="*/ 2958970 w 3024845"/>
                <a:gd name="connsiteY376" fmla="*/ 703483 h 1059043"/>
                <a:gd name="connsiteX377" fmla="*/ 2958970 w 3024845"/>
                <a:gd name="connsiteY377" fmla="*/ 717262 h 1059043"/>
                <a:gd name="connsiteX378" fmla="*/ 3024845 w 3024845"/>
                <a:gd name="connsiteY378" fmla="*/ 717262 h 1059043"/>
                <a:gd name="connsiteX379" fmla="*/ 3024845 w 3024845"/>
                <a:gd name="connsiteY379" fmla="*/ 1059043 h 1059043"/>
                <a:gd name="connsiteX380" fmla="*/ 2054 w 3024845"/>
                <a:gd name="connsiteY380" fmla="*/ 1056710 h 1059043"/>
                <a:gd name="connsiteX381" fmla="*/ 0 w 3024845"/>
                <a:gd name="connsiteY381" fmla="*/ 622592 h 1059043"/>
                <a:gd name="connsiteX382" fmla="*/ 20267 w 3024845"/>
                <a:gd name="connsiteY382" fmla="*/ 622592 h 1059043"/>
                <a:gd name="connsiteX383" fmla="*/ 20774 w 3024845"/>
                <a:gd name="connsiteY383" fmla="*/ 621511 h 1059043"/>
                <a:gd name="connsiteX384" fmla="*/ 24320 w 3024845"/>
                <a:gd name="connsiteY384" fmla="*/ 613945 h 1059043"/>
                <a:gd name="connsiteX385" fmla="*/ 26094 w 3024845"/>
                <a:gd name="connsiteY385" fmla="*/ 614215 h 1059043"/>
                <a:gd name="connsiteX386" fmla="*/ 38507 w 3024845"/>
                <a:gd name="connsiteY386" fmla="*/ 616106 h 1059043"/>
                <a:gd name="connsiteX387" fmla="*/ 39014 w 3024845"/>
                <a:gd name="connsiteY387" fmla="*/ 617458 h 1059043"/>
                <a:gd name="connsiteX388" fmla="*/ 42560 w 3024845"/>
                <a:gd name="connsiteY388" fmla="*/ 626915 h 1059043"/>
                <a:gd name="connsiteX389" fmla="*/ 68907 w 3024845"/>
                <a:gd name="connsiteY389" fmla="*/ 629077 h 1059043"/>
                <a:gd name="connsiteX390" fmla="*/ 68907 w 3024845"/>
                <a:gd name="connsiteY390" fmla="*/ 505856 h 1059043"/>
                <a:gd name="connsiteX391" fmla="*/ 70934 w 3024845"/>
                <a:gd name="connsiteY391" fmla="*/ 505856 h 1059043"/>
                <a:gd name="connsiteX392" fmla="*/ 85121 w 3024845"/>
                <a:gd name="connsiteY392" fmla="*/ 505856 h 1059043"/>
                <a:gd name="connsiteX393" fmla="*/ 85121 w 3024845"/>
                <a:gd name="connsiteY393" fmla="*/ 369664 h 1059043"/>
                <a:gd name="connsiteX394" fmla="*/ 86894 w 3024845"/>
                <a:gd name="connsiteY394" fmla="*/ 369664 h 1059043"/>
                <a:gd name="connsiteX395" fmla="*/ 99308 w 3024845"/>
                <a:gd name="connsiteY395" fmla="*/ 369664 h 1059043"/>
                <a:gd name="connsiteX396" fmla="*/ 99308 w 3024845"/>
                <a:gd name="connsiteY396" fmla="*/ 255090 h 1059043"/>
                <a:gd name="connsiteX397" fmla="*/ 103361 w 3024845"/>
                <a:gd name="connsiteY397" fmla="*/ 226986 h 1059043"/>
                <a:gd name="connsiteX398" fmla="*/ 105388 w 3024845"/>
                <a:gd name="connsiteY398" fmla="*/ 226986 h 1059043"/>
                <a:gd name="connsiteX399" fmla="*/ 119575 w 3024845"/>
                <a:gd name="connsiteY39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60529 h 1059043"/>
                <a:gd name="connsiteX313" fmla="*/ 2152346 w 3024845"/>
                <a:gd name="connsiteY313" fmla="*/ 56206 h 1059043"/>
                <a:gd name="connsiteX314" fmla="*/ 2152346 w 3024845"/>
                <a:gd name="connsiteY314" fmla="*/ 0 h 1059043"/>
                <a:gd name="connsiteX315" fmla="*/ 2180720 w 3024845"/>
                <a:gd name="connsiteY315" fmla="*/ 555577 h 1059043"/>
                <a:gd name="connsiteX316" fmla="*/ 2245574 w 3024845"/>
                <a:gd name="connsiteY316" fmla="*/ 555577 h 1059043"/>
                <a:gd name="connsiteX317" fmla="*/ 2245574 w 3024845"/>
                <a:gd name="connsiteY317" fmla="*/ 631239 h 1059043"/>
                <a:gd name="connsiteX318" fmla="*/ 2253681 w 3024845"/>
                <a:gd name="connsiteY318" fmla="*/ 631239 h 1059043"/>
                <a:gd name="connsiteX319" fmla="*/ 2255708 w 3024845"/>
                <a:gd name="connsiteY319" fmla="*/ 624754 h 1059043"/>
                <a:gd name="connsiteX320" fmla="*/ 2261788 w 3024845"/>
                <a:gd name="connsiteY320" fmla="*/ 624754 h 1059043"/>
                <a:gd name="connsiteX321" fmla="*/ 2263815 w 3024845"/>
                <a:gd name="connsiteY321" fmla="*/ 633401 h 1059043"/>
                <a:gd name="connsiteX322" fmla="*/ 2275975 w 3024845"/>
                <a:gd name="connsiteY322" fmla="*/ 633401 h 1059043"/>
                <a:gd name="connsiteX323" fmla="*/ 2275975 w 3024845"/>
                <a:gd name="connsiteY323" fmla="*/ 626915 h 1059043"/>
                <a:gd name="connsiteX324" fmla="*/ 2298268 w 3024845"/>
                <a:gd name="connsiteY324" fmla="*/ 626915 h 1059043"/>
                <a:gd name="connsiteX325" fmla="*/ 2298268 w 3024845"/>
                <a:gd name="connsiteY325" fmla="*/ 633401 h 1059043"/>
                <a:gd name="connsiteX326" fmla="*/ 2318535 w 3024845"/>
                <a:gd name="connsiteY326" fmla="*/ 633401 h 1059043"/>
                <a:gd name="connsiteX327" fmla="*/ 2318535 w 3024845"/>
                <a:gd name="connsiteY327" fmla="*/ 678798 h 1059043"/>
                <a:gd name="connsiteX328" fmla="*/ 2332722 w 3024845"/>
                <a:gd name="connsiteY328" fmla="*/ 678798 h 1059043"/>
                <a:gd name="connsiteX329" fmla="*/ 2332722 w 3024845"/>
                <a:gd name="connsiteY329" fmla="*/ 665827 h 1059043"/>
                <a:gd name="connsiteX330" fmla="*/ 2348936 w 3024845"/>
                <a:gd name="connsiteY330" fmla="*/ 665827 h 1059043"/>
                <a:gd name="connsiteX331" fmla="*/ 2348936 w 3024845"/>
                <a:gd name="connsiteY331" fmla="*/ 486400 h 1059043"/>
                <a:gd name="connsiteX332" fmla="*/ 2355016 w 3024845"/>
                <a:gd name="connsiteY332" fmla="*/ 479914 h 1059043"/>
                <a:gd name="connsiteX333" fmla="*/ 2427977 w 3024845"/>
                <a:gd name="connsiteY333" fmla="*/ 479914 h 1059043"/>
                <a:gd name="connsiteX334" fmla="*/ 2427977 w 3024845"/>
                <a:gd name="connsiteY334" fmla="*/ 488562 h 1059043"/>
                <a:gd name="connsiteX335" fmla="*/ 2438110 w 3024845"/>
                <a:gd name="connsiteY335" fmla="*/ 488562 h 1059043"/>
                <a:gd name="connsiteX336" fmla="*/ 2438110 w 3024845"/>
                <a:gd name="connsiteY336" fmla="*/ 603136 h 1059043"/>
                <a:gd name="connsiteX337" fmla="*/ 2460404 w 3024845"/>
                <a:gd name="connsiteY337" fmla="*/ 603136 h 1059043"/>
                <a:gd name="connsiteX338" fmla="*/ 2460404 w 3024845"/>
                <a:gd name="connsiteY338" fmla="*/ 536121 h 1059043"/>
                <a:gd name="connsiteX339" fmla="*/ 2486751 w 3024845"/>
                <a:gd name="connsiteY339" fmla="*/ 536121 h 1059043"/>
                <a:gd name="connsiteX340" fmla="*/ 2490804 w 3024845"/>
                <a:gd name="connsiteY340" fmla="*/ 531797 h 1059043"/>
                <a:gd name="connsiteX341" fmla="*/ 2498911 w 3024845"/>
                <a:gd name="connsiteY341" fmla="*/ 531797 h 1059043"/>
                <a:gd name="connsiteX342" fmla="*/ 2502964 w 3024845"/>
                <a:gd name="connsiteY342" fmla="*/ 536121 h 1059043"/>
                <a:gd name="connsiteX343" fmla="*/ 2525258 w 3024845"/>
                <a:gd name="connsiteY343" fmla="*/ 536121 h 1059043"/>
                <a:gd name="connsiteX344" fmla="*/ 2525258 w 3024845"/>
                <a:gd name="connsiteY344" fmla="*/ 419385 h 1059043"/>
                <a:gd name="connsiteX345" fmla="*/ 2582005 w 3024845"/>
                <a:gd name="connsiteY345" fmla="*/ 408576 h 1059043"/>
                <a:gd name="connsiteX346" fmla="*/ 2582005 w 3024845"/>
                <a:gd name="connsiteY346" fmla="*/ 409657 h 1059043"/>
                <a:gd name="connsiteX347" fmla="*/ 2582005 w 3024845"/>
                <a:gd name="connsiteY347" fmla="*/ 417223 h 1059043"/>
                <a:gd name="connsiteX348" fmla="*/ 2608352 w 3024845"/>
                <a:gd name="connsiteY348" fmla="*/ 417223 h 1059043"/>
                <a:gd name="connsiteX349" fmla="*/ 2608352 w 3024845"/>
                <a:gd name="connsiteY349" fmla="*/ 672313 h 1059043"/>
                <a:gd name="connsiteX350" fmla="*/ 2630646 w 3024845"/>
                <a:gd name="connsiteY350" fmla="*/ 672313 h 1059043"/>
                <a:gd name="connsiteX351" fmla="*/ 2630646 w 3024845"/>
                <a:gd name="connsiteY351" fmla="*/ 667989 h 1059043"/>
                <a:gd name="connsiteX352" fmla="*/ 2642806 w 3024845"/>
                <a:gd name="connsiteY352" fmla="*/ 667989 h 1059043"/>
                <a:gd name="connsiteX353" fmla="*/ 2642806 w 3024845"/>
                <a:gd name="connsiteY353" fmla="*/ 672313 h 1059043"/>
                <a:gd name="connsiteX354" fmla="*/ 2667126 w 3024845"/>
                <a:gd name="connsiteY354" fmla="*/ 672313 h 1059043"/>
                <a:gd name="connsiteX355" fmla="*/ 2667126 w 3024845"/>
                <a:gd name="connsiteY355" fmla="*/ 659342 h 1059043"/>
                <a:gd name="connsiteX356" fmla="*/ 2695500 w 3024845"/>
                <a:gd name="connsiteY356" fmla="*/ 659342 h 1059043"/>
                <a:gd name="connsiteX357" fmla="*/ 2707660 w 3024845"/>
                <a:gd name="connsiteY357" fmla="*/ 655018 h 1059043"/>
                <a:gd name="connsiteX358" fmla="*/ 2727927 w 3024845"/>
                <a:gd name="connsiteY358" fmla="*/ 659342 h 1059043"/>
                <a:gd name="connsiteX359" fmla="*/ 2727927 w 3024845"/>
                <a:gd name="connsiteY359" fmla="*/ 642048 h 1059043"/>
                <a:gd name="connsiteX360" fmla="*/ 2736034 w 3024845"/>
                <a:gd name="connsiteY360" fmla="*/ 642048 h 1059043"/>
                <a:gd name="connsiteX361" fmla="*/ 2736034 w 3024845"/>
                <a:gd name="connsiteY361" fmla="*/ 629077 h 1059043"/>
                <a:gd name="connsiteX362" fmla="*/ 2792781 w 3024845"/>
                <a:gd name="connsiteY362" fmla="*/ 629077 h 1059043"/>
                <a:gd name="connsiteX363" fmla="*/ 2792781 w 3024845"/>
                <a:gd name="connsiteY363" fmla="*/ 598812 h 1059043"/>
                <a:gd name="connsiteX364" fmla="*/ 2811021 w 3024845"/>
                <a:gd name="connsiteY364" fmla="*/ 598812 h 1059043"/>
                <a:gd name="connsiteX365" fmla="*/ 2811021 w 3024845"/>
                <a:gd name="connsiteY365" fmla="*/ 592327 h 1059043"/>
                <a:gd name="connsiteX366" fmla="*/ 2823181 w 3024845"/>
                <a:gd name="connsiteY366" fmla="*/ 592327 h 1059043"/>
                <a:gd name="connsiteX367" fmla="*/ 2823181 w 3024845"/>
                <a:gd name="connsiteY367" fmla="*/ 598812 h 1059043"/>
                <a:gd name="connsiteX368" fmla="*/ 2839395 w 3024845"/>
                <a:gd name="connsiteY368" fmla="*/ 598812 h 1059043"/>
                <a:gd name="connsiteX369" fmla="*/ 2839395 w 3024845"/>
                <a:gd name="connsiteY369" fmla="*/ 648533 h 1059043"/>
                <a:gd name="connsiteX370" fmla="*/ 2871822 w 3024845"/>
                <a:gd name="connsiteY370" fmla="*/ 648533 h 1059043"/>
                <a:gd name="connsiteX371" fmla="*/ 2871822 w 3024845"/>
                <a:gd name="connsiteY371" fmla="*/ 622592 h 1059043"/>
                <a:gd name="connsiteX372" fmla="*/ 2910329 w 3024845"/>
                <a:gd name="connsiteY372" fmla="*/ 622592 h 1059043"/>
                <a:gd name="connsiteX373" fmla="*/ 2910329 w 3024845"/>
                <a:gd name="connsiteY373" fmla="*/ 592327 h 1059043"/>
                <a:gd name="connsiteX374" fmla="*/ 2958970 w 3024845"/>
                <a:gd name="connsiteY374" fmla="*/ 592327 h 1059043"/>
                <a:gd name="connsiteX375" fmla="*/ 2958970 w 3024845"/>
                <a:gd name="connsiteY375" fmla="*/ 703483 h 1059043"/>
                <a:gd name="connsiteX376" fmla="*/ 2958970 w 3024845"/>
                <a:gd name="connsiteY376" fmla="*/ 717262 h 1059043"/>
                <a:gd name="connsiteX377" fmla="*/ 3024845 w 3024845"/>
                <a:gd name="connsiteY377" fmla="*/ 717262 h 1059043"/>
                <a:gd name="connsiteX378" fmla="*/ 3024845 w 3024845"/>
                <a:gd name="connsiteY378" fmla="*/ 1059043 h 1059043"/>
                <a:gd name="connsiteX379" fmla="*/ 2054 w 3024845"/>
                <a:gd name="connsiteY379" fmla="*/ 1056710 h 1059043"/>
                <a:gd name="connsiteX380" fmla="*/ 0 w 3024845"/>
                <a:gd name="connsiteY380" fmla="*/ 622592 h 1059043"/>
                <a:gd name="connsiteX381" fmla="*/ 20267 w 3024845"/>
                <a:gd name="connsiteY381" fmla="*/ 622592 h 1059043"/>
                <a:gd name="connsiteX382" fmla="*/ 20774 w 3024845"/>
                <a:gd name="connsiteY382" fmla="*/ 621511 h 1059043"/>
                <a:gd name="connsiteX383" fmla="*/ 24320 w 3024845"/>
                <a:gd name="connsiteY383" fmla="*/ 613945 h 1059043"/>
                <a:gd name="connsiteX384" fmla="*/ 26094 w 3024845"/>
                <a:gd name="connsiteY384" fmla="*/ 614215 h 1059043"/>
                <a:gd name="connsiteX385" fmla="*/ 38507 w 3024845"/>
                <a:gd name="connsiteY385" fmla="*/ 616106 h 1059043"/>
                <a:gd name="connsiteX386" fmla="*/ 39014 w 3024845"/>
                <a:gd name="connsiteY386" fmla="*/ 617458 h 1059043"/>
                <a:gd name="connsiteX387" fmla="*/ 42560 w 3024845"/>
                <a:gd name="connsiteY387" fmla="*/ 626915 h 1059043"/>
                <a:gd name="connsiteX388" fmla="*/ 68907 w 3024845"/>
                <a:gd name="connsiteY388" fmla="*/ 629077 h 1059043"/>
                <a:gd name="connsiteX389" fmla="*/ 68907 w 3024845"/>
                <a:gd name="connsiteY389" fmla="*/ 505856 h 1059043"/>
                <a:gd name="connsiteX390" fmla="*/ 70934 w 3024845"/>
                <a:gd name="connsiteY390" fmla="*/ 505856 h 1059043"/>
                <a:gd name="connsiteX391" fmla="*/ 85121 w 3024845"/>
                <a:gd name="connsiteY391" fmla="*/ 505856 h 1059043"/>
                <a:gd name="connsiteX392" fmla="*/ 85121 w 3024845"/>
                <a:gd name="connsiteY392" fmla="*/ 369664 h 1059043"/>
                <a:gd name="connsiteX393" fmla="*/ 86894 w 3024845"/>
                <a:gd name="connsiteY393" fmla="*/ 369664 h 1059043"/>
                <a:gd name="connsiteX394" fmla="*/ 99308 w 3024845"/>
                <a:gd name="connsiteY394" fmla="*/ 369664 h 1059043"/>
                <a:gd name="connsiteX395" fmla="*/ 99308 w 3024845"/>
                <a:gd name="connsiteY395" fmla="*/ 255090 h 1059043"/>
                <a:gd name="connsiteX396" fmla="*/ 103361 w 3024845"/>
                <a:gd name="connsiteY396" fmla="*/ 226986 h 1059043"/>
                <a:gd name="connsiteX397" fmla="*/ 105388 w 3024845"/>
                <a:gd name="connsiteY397" fmla="*/ 226986 h 1059043"/>
                <a:gd name="connsiteX398" fmla="*/ 119575 w 3024845"/>
                <a:gd name="connsiteY39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50320 w 3024845"/>
                <a:gd name="connsiteY311" fmla="*/ 60529 h 1059043"/>
                <a:gd name="connsiteX312" fmla="*/ 2152346 w 3024845"/>
                <a:gd name="connsiteY312" fmla="*/ 56206 h 1059043"/>
                <a:gd name="connsiteX313" fmla="*/ 2152346 w 3024845"/>
                <a:gd name="connsiteY313" fmla="*/ 0 h 1059043"/>
                <a:gd name="connsiteX314" fmla="*/ 2180720 w 3024845"/>
                <a:gd name="connsiteY314" fmla="*/ 555577 h 1059043"/>
                <a:gd name="connsiteX315" fmla="*/ 2245574 w 3024845"/>
                <a:gd name="connsiteY315" fmla="*/ 555577 h 1059043"/>
                <a:gd name="connsiteX316" fmla="*/ 2245574 w 3024845"/>
                <a:gd name="connsiteY316" fmla="*/ 631239 h 1059043"/>
                <a:gd name="connsiteX317" fmla="*/ 2253681 w 3024845"/>
                <a:gd name="connsiteY317" fmla="*/ 631239 h 1059043"/>
                <a:gd name="connsiteX318" fmla="*/ 2255708 w 3024845"/>
                <a:gd name="connsiteY318" fmla="*/ 624754 h 1059043"/>
                <a:gd name="connsiteX319" fmla="*/ 2261788 w 3024845"/>
                <a:gd name="connsiteY319" fmla="*/ 624754 h 1059043"/>
                <a:gd name="connsiteX320" fmla="*/ 2263815 w 3024845"/>
                <a:gd name="connsiteY320" fmla="*/ 633401 h 1059043"/>
                <a:gd name="connsiteX321" fmla="*/ 2275975 w 3024845"/>
                <a:gd name="connsiteY321" fmla="*/ 633401 h 1059043"/>
                <a:gd name="connsiteX322" fmla="*/ 2275975 w 3024845"/>
                <a:gd name="connsiteY322" fmla="*/ 626915 h 1059043"/>
                <a:gd name="connsiteX323" fmla="*/ 2298268 w 3024845"/>
                <a:gd name="connsiteY323" fmla="*/ 626915 h 1059043"/>
                <a:gd name="connsiteX324" fmla="*/ 2298268 w 3024845"/>
                <a:gd name="connsiteY324" fmla="*/ 633401 h 1059043"/>
                <a:gd name="connsiteX325" fmla="*/ 2318535 w 3024845"/>
                <a:gd name="connsiteY325" fmla="*/ 633401 h 1059043"/>
                <a:gd name="connsiteX326" fmla="*/ 2318535 w 3024845"/>
                <a:gd name="connsiteY326" fmla="*/ 678798 h 1059043"/>
                <a:gd name="connsiteX327" fmla="*/ 2332722 w 3024845"/>
                <a:gd name="connsiteY327" fmla="*/ 678798 h 1059043"/>
                <a:gd name="connsiteX328" fmla="*/ 2332722 w 3024845"/>
                <a:gd name="connsiteY328" fmla="*/ 665827 h 1059043"/>
                <a:gd name="connsiteX329" fmla="*/ 2348936 w 3024845"/>
                <a:gd name="connsiteY329" fmla="*/ 665827 h 1059043"/>
                <a:gd name="connsiteX330" fmla="*/ 2348936 w 3024845"/>
                <a:gd name="connsiteY330" fmla="*/ 486400 h 1059043"/>
                <a:gd name="connsiteX331" fmla="*/ 2355016 w 3024845"/>
                <a:gd name="connsiteY331" fmla="*/ 479914 h 1059043"/>
                <a:gd name="connsiteX332" fmla="*/ 2427977 w 3024845"/>
                <a:gd name="connsiteY332" fmla="*/ 479914 h 1059043"/>
                <a:gd name="connsiteX333" fmla="*/ 2427977 w 3024845"/>
                <a:gd name="connsiteY333" fmla="*/ 488562 h 1059043"/>
                <a:gd name="connsiteX334" fmla="*/ 2438110 w 3024845"/>
                <a:gd name="connsiteY334" fmla="*/ 488562 h 1059043"/>
                <a:gd name="connsiteX335" fmla="*/ 2438110 w 3024845"/>
                <a:gd name="connsiteY335" fmla="*/ 603136 h 1059043"/>
                <a:gd name="connsiteX336" fmla="*/ 2460404 w 3024845"/>
                <a:gd name="connsiteY336" fmla="*/ 603136 h 1059043"/>
                <a:gd name="connsiteX337" fmla="*/ 2460404 w 3024845"/>
                <a:gd name="connsiteY337" fmla="*/ 536121 h 1059043"/>
                <a:gd name="connsiteX338" fmla="*/ 2486751 w 3024845"/>
                <a:gd name="connsiteY338" fmla="*/ 536121 h 1059043"/>
                <a:gd name="connsiteX339" fmla="*/ 2490804 w 3024845"/>
                <a:gd name="connsiteY339" fmla="*/ 531797 h 1059043"/>
                <a:gd name="connsiteX340" fmla="*/ 2498911 w 3024845"/>
                <a:gd name="connsiteY340" fmla="*/ 531797 h 1059043"/>
                <a:gd name="connsiteX341" fmla="*/ 2502964 w 3024845"/>
                <a:gd name="connsiteY341" fmla="*/ 536121 h 1059043"/>
                <a:gd name="connsiteX342" fmla="*/ 2525258 w 3024845"/>
                <a:gd name="connsiteY342" fmla="*/ 536121 h 1059043"/>
                <a:gd name="connsiteX343" fmla="*/ 2525258 w 3024845"/>
                <a:gd name="connsiteY343" fmla="*/ 419385 h 1059043"/>
                <a:gd name="connsiteX344" fmla="*/ 2582005 w 3024845"/>
                <a:gd name="connsiteY344" fmla="*/ 408576 h 1059043"/>
                <a:gd name="connsiteX345" fmla="*/ 2582005 w 3024845"/>
                <a:gd name="connsiteY345" fmla="*/ 409657 h 1059043"/>
                <a:gd name="connsiteX346" fmla="*/ 2582005 w 3024845"/>
                <a:gd name="connsiteY346" fmla="*/ 417223 h 1059043"/>
                <a:gd name="connsiteX347" fmla="*/ 2608352 w 3024845"/>
                <a:gd name="connsiteY347" fmla="*/ 417223 h 1059043"/>
                <a:gd name="connsiteX348" fmla="*/ 2608352 w 3024845"/>
                <a:gd name="connsiteY348" fmla="*/ 672313 h 1059043"/>
                <a:gd name="connsiteX349" fmla="*/ 2630646 w 3024845"/>
                <a:gd name="connsiteY349" fmla="*/ 672313 h 1059043"/>
                <a:gd name="connsiteX350" fmla="*/ 2630646 w 3024845"/>
                <a:gd name="connsiteY350" fmla="*/ 667989 h 1059043"/>
                <a:gd name="connsiteX351" fmla="*/ 2642806 w 3024845"/>
                <a:gd name="connsiteY351" fmla="*/ 667989 h 1059043"/>
                <a:gd name="connsiteX352" fmla="*/ 2642806 w 3024845"/>
                <a:gd name="connsiteY352" fmla="*/ 672313 h 1059043"/>
                <a:gd name="connsiteX353" fmla="*/ 2667126 w 3024845"/>
                <a:gd name="connsiteY353" fmla="*/ 672313 h 1059043"/>
                <a:gd name="connsiteX354" fmla="*/ 2667126 w 3024845"/>
                <a:gd name="connsiteY354" fmla="*/ 659342 h 1059043"/>
                <a:gd name="connsiteX355" fmla="*/ 2695500 w 3024845"/>
                <a:gd name="connsiteY355" fmla="*/ 659342 h 1059043"/>
                <a:gd name="connsiteX356" fmla="*/ 2707660 w 3024845"/>
                <a:gd name="connsiteY356" fmla="*/ 655018 h 1059043"/>
                <a:gd name="connsiteX357" fmla="*/ 2727927 w 3024845"/>
                <a:gd name="connsiteY357" fmla="*/ 659342 h 1059043"/>
                <a:gd name="connsiteX358" fmla="*/ 2727927 w 3024845"/>
                <a:gd name="connsiteY358" fmla="*/ 642048 h 1059043"/>
                <a:gd name="connsiteX359" fmla="*/ 2736034 w 3024845"/>
                <a:gd name="connsiteY359" fmla="*/ 642048 h 1059043"/>
                <a:gd name="connsiteX360" fmla="*/ 2736034 w 3024845"/>
                <a:gd name="connsiteY360" fmla="*/ 629077 h 1059043"/>
                <a:gd name="connsiteX361" fmla="*/ 2792781 w 3024845"/>
                <a:gd name="connsiteY361" fmla="*/ 629077 h 1059043"/>
                <a:gd name="connsiteX362" fmla="*/ 2792781 w 3024845"/>
                <a:gd name="connsiteY362" fmla="*/ 598812 h 1059043"/>
                <a:gd name="connsiteX363" fmla="*/ 2811021 w 3024845"/>
                <a:gd name="connsiteY363" fmla="*/ 598812 h 1059043"/>
                <a:gd name="connsiteX364" fmla="*/ 2811021 w 3024845"/>
                <a:gd name="connsiteY364" fmla="*/ 592327 h 1059043"/>
                <a:gd name="connsiteX365" fmla="*/ 2823181 w 3024845"/>
                <a:gd name="connsiteY365" fmla="*/ 592327 h 1059043"/>
                <a:gd name="connsiteX366" fmla="*/ 2823181 w 3024845"/>
                <a:gd name="connsiteY366" fmla="*/ 598812 h 1059043"/>
                <a:gd name="connsiteX367" fmla="*/ 2839395 w 3024845"/>
                <a:gd name="connsiteY367" fmla="*/ 598812 h 1059043"/>
                <a:gd name="connsiteX368" fmla="*/ 2839395 w 3024845"/>
                <a:gd name="connsiteY368" fmla="*/ 648533 h 1059043"/>
                <a:gd name="connsiteX369" fmla="*/ 2871822 w 3024845"/>
                <a:gd name="connsiteY369" fmla="*/ 648533 h 1059043"/>
                <a:gd name="connsiteX370" fmla="*/ 2871822 w 3024845"/>
                <a:gd name="connsiteY370" fmla="*/ 622592 h 1059043"/>
                <a:gd name="connsiteX371" fmla="*/ 2910329 w 3024845"/>
                <a:gd name="connsiteY371" fmla="*/ 622592 h 1059043"/>
                <a:gd name="connsiteX372" fmla="*/ 2910329 w 3024845"/>
                <a:gd name="connsiteY372" fmla="*/ 592327 h 1059043"/>
                <a:gd name="connsiteX373" fmla="*/ 2958970 w 3024845"/>
                <a:gd name="connsiteY373" fmla="*/ 592327 h 1059043"/>
                <a:gd name="connsiteX374" fmla="*/ 2958970 w 3024845"/>
                <a:gd name="connsiteY374" fmla="*/ 703483 h 1059043"/>
                <a:gd name="connsiteX375" fmla="*/ 2958970 w 3024845"/>
                <a:gd name="connsiteY375" fmla="*/ 717262 h 1059043"/>
                <a:gd name="connsiteX376" fmla="*/ 3024845 w 3024845"/>
                <a:gd name="connsiteY376" fmla="*/ 717262 h 1059043"/>
                <a:gd name="connsiteX377" fmla="*/ 3024845 w 3024845"/>
                <a:gd name="connsiteY377" fmla="*/ 1059043 h 1059043"/>
                <a:gd name="connsiteX378" fmla="*/ 2054 w 3024845"/>
                <a:gd name="connsiteY378" fmla="*/ 1056710 h 1059043"/>
                <a:gd name="connsiteX379" fmla="*/ 0 w 3024845"/>
                <a:gd name="connsiteY379" fmla="*/ 622592 h 1059043"/>
                <a:gd name="connsiteX380" fmla="*/ 20267 w 3024845"/>
                <a:gd name="connsiteY380" fmla="*/ 622592 h 1059043"/>
                <a:gd name="connsiteX381" fmla="*/ 20774 w 3024845"/>
                <a:gd name="connsiteY381" fmla="*/ 621511 h 1059043"/>
                <a:gd name="connsiteX382" fmla="*/ 24320 w 3024845"/>
                <a:gd name="connsiteY382" fmla="*/ 613945 h 1059043"/>
                <a:gd name="connsiteX383" fmla="*/ 26094 w 3024845"/>
                <a:gd name="connsiteY383" fmla="*/ 614215 h 1059043"/>
                <a:gd name="connsiteX384" fmla="*/ 38507 w 3024845"/>
                <a:gd name="connsiteY384" fmla="*/ 616106 h 1059043"/>
                <a:gd name="connsiteX385" fmla="*/ 39014 w 3024845"/>
                <a:gd name="connsiteY385" fmla="*/ 617458 h 1059043"/>
                <a:gd name="connsiteX386" fmla="*/ 42560 w 3024845"/>
                <a:gd name="connsiteY386" fmla="*/ 626915 h 1059043"/>
                <a:gd name="connsiteX387" fmla="*/ 68907 w 3024845"/>
                <a:gd name="connsiteY387" fmla="*/ 629077 h 1059043"/>
                <a:gd name="connsiteX388" fmla="*/ 68907 w 3024845"/>
                <a:gd name="connsiteY388" fmla="*/ 505856 h 1059043"/>
                <a:gd name="connsiteX389" fmla="*/ 70934 w 3024845"/>
                <a:gd name="connsiteY389" fmla="*/ 505856 h 1059043"/>
                <a:gd name="connsiteX390" fmla="*/ 85121 w 3024845"/>
                <a:gd name="connsiteY390" fmla="*/ 505856 h 1059043"/>
                <a:gd name="connsiteX391" fmla="*/ 85121 w 3024845"/>
                <a:gd name="connsiteY391" fmla="*/ 369664 h 1059043"/>
                <a:gd name="connsiteX392" fmla="*/ 86894 w 3024845"/>
                <a:gd name="connsiteY392" fmla="*/ 369664 h 1059043"/>
                <a:gd name="connsiteX393" fmla="*/ 99308 w 3024845"/>
                <a:gd name="connsiteY393" fmla="*/ 369664 h 1059043"/>
                <a:gd name="connsiteX394" fmla="*/ 99308 w 3024845"/>
                <a:gd name="connsiteY394" fmla="*/ 255090 h 1059043"/>
                <a:gd name="connsiteX395" fmla="*/ 103361 w 3024845"/>
                <a:gd name="connsiteY395" fmla="*/ 226986 h 1059043"/>
                <a:gd name="connsiteX396" fmla="*/ 105388 w 3024845"/>
                <a:gd name="connsiteY396" fmla="*/ 226986 h 1059043"/>
                <a:gd name="connsiteX397" fmla="*/ 119575 w 3024845"/>
                <a:gd name="connsiteY397" fmla="*/ 226986 h 1059043"/>
                <a:gd name="connsiteX0" fmla="*/ 119575 w 3024845"/>
                <a:gd name="connsiteY0" fmla="*/ 255427 h 1087484"/>
                <a:gd name="connsiteX1" fmla="*/ 200642 w 3024845"/>
                <a:gd name="connsiteY1" fmla="*/ 253266 h 1087484"/>
                <a:gd name="connsiteX2" fmla="*/ 202669 w 3024845"/>
                <a:gd name="connsiteY2" fmla="*/ 253266 h 1087484"/>
                <a:gd name="connsiteX3" fmla="*/ 216856 w 3024845"/>
                <a:gd name="connsiteY3" fmla="*/ 253266 h 1087484"/>
                <a:gd name="connsiteX4" fmla="*/ 216856 w 3024845"/>
                <a:gd name="connsiteY4" fmla="*/ 277045 h 1087484"/>
                <a:gd name="connsiteX5" fmla="*/ 217363 w 3024845"/>
                <a:gd name="connsiteY5" fmla="*/ 277856 h 1087484"/>
                <a:gd name="connsiteX6" fmla="*/ 220909 w 3024845"/>
                <a:gd name="connsiteY6" fmla="*/ 283531 h 1087484"/>
                <a:gd name="connsiteX7" fmla="*/ 220909 w 3024845"/>
                <a:gd name="connsiteY7" fmla="*/ 398105 h 1087484"/>
                <a:gd name="connsiteX8" fmla="*/ 223189 w 3024845"/>
                <a:gd name="connsiteY8" fmla="*/ 398105 h 1087484"/>
                <a:gd name="connsiteX9" fmla="*/ 239150 w 3024845"/>
                <a:gd name="connsiteY9" fmla="*/ 398105 h 1087484"/>
                <a:gd name="connsiteX10" fmla="*/ 239150 w 3024845"/>
                <a:gd name="connsiteY10" fmla="*/ 538620 h 1087484"/>
                <a:gd name="connsiteX11" fmla="*/ 240670 w 3024845"/>
                <a:gd name="connsiteY11" fmla="*/ 538350 h 1087484"/>
                <a:gd name="connsiteX12" fmla="*/ 251310 w 3024845"/>
                <a:gd name="connsiteY12" fmla="*/ 536459 h 1087484"/>
                <a:gd name="connsiteX13" fmla="*/ 249283 w 3024845"/>
                <a:gd name="connsiteY13" fmla="*/ 625091 h 1087484"/>
                <a:gd name="connsiteX14" fmla="*/ 250803 w 3024845"/>
                <a:gd name="connsiteY14" fmla="*/ 625362 h 1087484"/>
                <a:gd name="connsiteX15" fmla="*/ 261443 w 3024845"/>
                <a:gd name="connsiteY15" fmla="*/ 627253 h 1087484"/>
                <a:gd name="connsiteX16" fmla="*/ 261696 w 3024845"/>
                <a:gd name="connsiteY16" fmla="*/ 628064 h 1087484"/>
                <a:gd name="connsiteX17" fmla="*/ 263470 w 3024845"/>
                <a:gd name="connsiteY17" fmla="*/ 633739 h 1087484"/>
                <a:gd name="connsiteX18" fmla="*/ 264230 w 3024845"/>
                <a:gd name="connsiteY18" fmla="*/ 631307 h 1087484"/>
                <a:gd name="connsiteX19" fmla="*/ 269550 w 3024845"/>
                <a:gd name="connsiteY19" fmla="*/ 614283 h 1087484"/>
                <a:gd name="connsiteX20" fmla="*/ 271323 w 3024845"/>
                <a:gd name="connsiteY20" fmla="*/ 614283 h 1087484"/>
                <a:gd name="connsiteX21" fmla="*/ 283737 w 3024845"/>
                <a:gd name="connsiteY21" fmla="*/ 614283 h 1087484"/>
                <a:gd name="connsiteX22" fmla="*/ 283737 w 3024845"/>
                <a:gd name="connsiteY22" fmla="*/ 646709 h 1087484"/>
                <a:gd name="connsiteX23" fmla="*/ 284750 w 3024845"/>
                <a:gd name="connsiteY23" fmla="*/ 647250 h 1087484"/>
                <a:gd name="connsiteX24" fmla="*/ 291844 w 3024845"/>
                <a:gd name="connsiteY24" fmla="*/ 651033 h 1087484"/>
                <a:gd name="connsiteX25" fmla="*/ 291844 w 3024845"/>
                <a:gd name="connsiteY25" fmla="*/ 652384 h 1087484"/>
                <a:gd name="connsiteX26" fmla="*/ 291844 w 3024845"/>
                <a:gd name="connsiteY26" fmla="*/ 661842 h 1087484"/>
                <a:gd name="connsiteX27" fmla="*/ 336431 w 3024845"/>
                <a:gd name="connsiteY27" fmla="*/ 661842 h 1087484"/>
                <a:gd name="connsiteX28" fmla="*/ 336431 w 3024845"/>
                <a:gd name="connsiteY28" fmla="*/ 662923 h 1087484"/>
                <a:gd name="connsiteX29" fmla="*/ 336431 w 3024845"/>
                <a:gd name="connsiteY29" fmla="*/ 670489 h 1087484"/>
                <a:gd name="connsiteX30" fmla="*/ 338457 w 3024845"/>
                <a:gd name="connsiteY30" fmla="*/ 670489 h 1087484"/>
                <a:gd name="connsiteX31" fmla="*/ 352644 w 3024845"/>
                <a:gd name="connsiteY31" fmla="*/ 670489 h 1087484"/>
                <a:gd name="connsiteX32" fmla="*/ 352644 w 3024845"/>
                <a:gd name="connsiteY32" fmla="*/ 640224 h 1087484"/>
                <a:gd name="connsiteX33" fmla="*/ 397231 w 3024845"/>
                <a:gd name="connsiteY33" fmla="*/ 640224 h 1087484"/>
                <a:gd name="connsiteX34" fmla="*/ 397231 w 3024845"/>
                <a:gd name="connsiteY34" fmla="*/ 638873 h 1087484"/>
                <a:gd name="connsiteX35" fmla="*/ 397231 w 3024845"/>
                <a:gd name="connsiteY35" fmla="*/ 629415 h 1087484"/>
                <a:gd name="connsiteX36" fmla="*/ 398245 w 3024845"/>
                <a:gd name="connsiteY36" fmla="*/ 629415 h 1087484"/>
                <a:gd name="connsiteX37" fmla="*/ 405338 w 3024845"/>
                <a:gd name="connsiteY37" fmla="*/ 629415 h 1087484"/>
                <a:gd name="connsiteX38" fmla="*/ 405338 w 3024845"/>
                <a:gd name="connsiteY38" fmla="*/ 627524 h 1087484"/>
                <a:gd name="connsiteX39" fmla="*/ 405338 w 3024845"/>
                <a:gd name="connsiteY39" fmla="*/ 614283 h 1087484"/>
                <a:gd name="connsiteX40" fmla="*/ 406098 w 3024845"/>
                <a:gd name="connsiteY40" fmla="*/ 614283 h 1087484"/>
                <a:gd name="connsiteX41" fmla="*/ 411418 w 3024845"/>
                <a:gd name="connsiteY41" fmla="*/ 614283 h 1087484"/>
                <a:gd name="connsiteX42" fmla="*/ 411418 w 3024845"/>
                <a:gd name="connsiteY42" fmla="*/ 613202 h 1087484"/>
                <a:gd name="connsiteX43" fmla="*/ 411418 w 3024845"/>
                <a:gd name="connsiteY43" fmla="*/ 605635 h 1087484"/>
                <a:gd name="connsiteX44" fmla="*/ 413445 w 3024845"/>
                <a:gd name="connsiteY44" fmla="*/ 605635 h 1087484"/>
                <a:gd name="connsiteX45" fmla="*/ 427632 w 3024845"/>
                <a:gd name="connsiteY45" fmla="*/ 605635 h 1087484"/>
                <a:gd name="connsiteX46" fmla="*/ 427632 w 3024845"/>
                <a:gd name="connsiteY46" fmla="*/ 606716 h 1087484"/>
                <a:gd name="connsiteX47" fmla="*/ 427632 w 3024845"/>
                <a:gd name="connsiteY47" fmla="*/ 614283 h 1087484"/>
                <a:gd name="connsiteX48" fmla="*/ 449925 w 3024845"/>
                <a:gd name="connsiteY48" fmla="*/ 614283 h 1087484"/>
                <a:gd name="connsiteX49" fmla="*/ 449925 w 3024845"/>
                <a:gd name="connsiteY49" fmla="*/ 612391 h 1087484"/>
                <a:gd name="connsiteX50" fmla="*/ 449925 w 3024845"/>
                <a:gd name="connsiteY50" fmla="*/ 599150 h 1087484"/>
                <a:gd name="connsiteX51" fmla="*/ 451699 w 3024845"/>
                <a:gd name="connsiteY51" fmla="*/ 599150 h 1087484"/>
                <a:gd name="connsiteX52" fmla="*/ 464112 w 3024845"/>
                <a:gd name="connsiteY52" fmla="*/ 599150 h 1087484"/>
                <a:gd name="connsiteX53" fmla="*/ 464112 w 3024845"/>
                <a:gd name="connsiteY53" fmla="*/ 622930 h 1087484"/>
                <a:gd name="connsiteX54" fmla="*/ 465126 w 3024845"/>
                <a:gd name="connsiteY54" fmla="*/ 622930 h 1087484"/>
                <a:gd name="connsiteX55" fmla="*/ 472219 w 3024845"/>
                <a:gd name="connsiteY55" fmla="*/ 622930 h 1087484"/>
                <a:gd name="connsiteX56" fmla="*/ 472219 w 3024845"/>
                <a:gd name="connsiteY56" fmla="*/ 621849 h 1087484"/>
                <a:gd name="connsiteX57" fmla="*/ 472219 w 3024845"/>
                <a:gd name="connsiteY57" fmla="*/ 614283 h 1087484"/>
                <a:gd name="connsiteX58" fmla="*/ 473992 w 3024845"/>
                <a:gd name="connsiteY58" fmla="*/ 614283 h 1087484"/>
                <a:gd name="connsiteX59" fmla="*/ 486406 w 3024845"/>
                <a:gd name="connsiteY59" fmla="*/ 614283 h 1087484"/>
                <a:gd name="connsiteX60" fmla="*/ 486406 w 3024845"/>
                <a:gd name="connsiteY60" fmla="*/ 640224 h 1087484"/>
                <a:gd name="connsiteX61" fmla="*/ 488433 w 3024845"/>
                <a:gd name="connsiteY61" fmla="*/ 640224 h 1087484"/>
                <a:gd name="connsiteX62" fmla="*/ 502619 w 3024845"/>
                <a:gd name="connsiteY62" fmla="*/ 640224 h 1087484"/>
                <a:gd name="connsiteX63" fmla="*/ 502619 w 3024845"/>
                <a:gd name="connsiteY63" fmla="*/ 641845 h 1087484"/>
                <a:gd name="connsiteX64" fmla="*/ 502619 w 3024845"/>
                <a:gd name="connsiteY64" fmla="*/ 653195 h 1087484"/>
                <a:gd name="connsiteX65" fmla="*/ 503379 w 3024845"/>
                <a:gd name="connsiteY65" fmla="*/ 653195 h 1087484"/>
                <a:gd name="connsiteX66" fmla="*/ 508700 w 3024845"/>
                <a:gd name="connsiteY66" fmla="*/ 653195 h 1087484"/>
                <a:gd name="connsiteX67" fmla="*/ 508700 w 3024845"/>
                <a:gd name="connsiteY67" fmla="*/ 652384 h 1087484"/>
                <a:gd name="connsiteX68" fmla="*/ 508700 w 3024845"/>
                <a:gd name="connsiteY68" fmla="*/ 646709 h 1087484"/>
                <a:gd name="connsiteX69" fmla="*/ 539100 w 3024845"/>
                <a:gd name="connsiteY69" fmla="*/ 646709 h 1087484"/>
                <a:gd name="connsiteX70" fmla="*/ 539100 w 3024845"/>
                <a:gd name="connsiteY70" fmla="*/ 670489 h 1087484"/>
                <a:gd name="connsiteX71" fmla="*/ 540113 w 3024845"/>
                <a:gd name="connsiteY71" fmla="*/ 670489 h 1087484"/>
                <a:gd name="connsiteX72" fmla="*/ 547207 w 3024845"/>
                <a:gd name="connsiteY72" fmla="*/ 670489 h 1087484"/>
                <a:gd name="connsiteX73" fmla="*/ 547207 w 3024845"/>
                <a:gd name="connsiteY73" fmla="*/ 671570 h 1087484"/>
                <a:gd name="connsiteX74" fmla="*/ 547207 w 3024845"/>
                <a:gd name="connsiteY74" fmla="*/ 679136 h 1087484"/>
                <a:gd name="connsiteX75" fmla="*/ 547967 w 3024845"/>
                <a:gd name="connsiteY75" fmla="*/ 679136 h 1087484"/>
                <a:gd name="connsiteX76" fmla="*/ 553287 w 3024845"/>
                <a:gd name="connsiteY76" fmla="*/ 679136 h 1087484"/>
                <a:gd name="connsiteX77" fmla="*/ 553287 w 3024845"/>
                <a:gd name="connsiteY77" fmla="*/ 676974 h 1087484"/>
                <a:gd name="connsiteX78" fmla="*/ 553287 w 3024845"/>
                <a:gd name="connsiteY78" fmla="*/ 661842 h 1087484"/>
                <a:gd name="connsiteX79" fmla="*/ 554300 w 3024845"/>
                <a:gd name="connsiteY79" fmla="*/ 661842 h 1087484"/>
                <a:gd name="connsiteX80" fmla="*/ 561394 w 3024845"/>
                <a:gd name="connsiteY80" fmla="*/ 661842 h 1087484"/>
                <a:gd name="connsiteX81" fmla="*/ 561394 w 3024845"/>
                <a:gd name="connsiteY81" fmla="*/ 662923 h 1087484"/>
                <a:gd name="connsiteX82" fmla="*/ 561394 w 3024845"/>
                <a:gd name="connsiteY82" fmla="*/ 670489 h 1087484"/>
                <a:gd name="connsiteX83" fmla="*/ 566714 w 3024845"/>
                <a:gd name="connsiteY83" fmla="*/ 668496 h 1087484"/>
                <a:gd name="connsiteX84" fmla="*/ 567474 w 3024845"/>
                <a:gd name="connsiteY84" fmla="*/ 667516 h 1087484"/>
                <a:gd name="connsiteX85" fmla="*/ 567474 w 3024845"/>
                <a:gd name="connsiteY85" fmla="*/ 661842 h 1087484"/>
                <a:gd name="connsiteX86" fmla="*/ 605981 w 3024845"/>
                <a:gd name="connsiteY86" fmla="*/ 661842 h 1087484"/>
                <a:gd name="connsiteX87" fmla="*/ 605981 w 3024845"/>
                <a:gd name="connsiteY87" fmla="*/ 685621 h 1087484"/>
                <a:gd name="connsiteX88" fmla="*/ 608007 w 3024845"/>
                <a:gd name="connsiteY88" fmla="*/ 685621 h 1087484"/>
                <a:gd name="connsiteX89" fmla="*/ 622194 w 3024845"/>
                <a:gd name="connsiteY89" fmla="*/ 685621 h 1087484"/>
                <a:gd name="connsiteX90" fmla="*/ 622194 w 3024845"/>
                <a:gd name="connsiteY90" fmla="*/ 686702 h 1087484"/>
                <a:gd name="connsiteX91" fmla="*/ 622194 w 3024845"/>
                <a:gd name="connsiteY91" fmla="*/ 694268 h 1087484"/>
                <a:gd name="connsiteX92" fmla="*/ 623968 w 3024845"/>
                <a:gd name="connsiteY92" fmla="*/ 694268 h 1087484"/>
                <a:gd name="connsiteX93" fmla="*/ 636381 w 3024845"/>
                <a:gd name="connsiteY93" fmla="*/ 694268 h 1087484"/>
                <a:gd name="connsiteX94" fmla="*/ 636381 w 3024845"/>
                <a:gd name="connsiteY94" fmla="*/ 670489 h 1087484"/>
                <a:gd name="connsiteX95" fmla="*/ 637394 w 3024845"/>
                <a:gd name="connsiteY95" fmla="*/ 670489 h 1087484"/>
                <a:gd name="connsiteX96" fmla="*/ 644488 w 3024845"/>
                <a:gd name="connsiteY96" fmla="*/ 670489 h 1087484"/>
                <a:gd name="connsiteX97" fmla="*/ 644488 w 3024845"/>
                <a:gd name="connsiteY97" fmla="*/ 638062 h 1087484"/>
                <a:gd name="connsiteX98" fmla="*/ 645501 w 3024845"/>
                <a:gd name="connsiteY98" fmla="*/ 638062 h 1087484"/>
                <a:gd name="connsiteX99" fmla="*/ 652595 w 3024845"/>
                <a:gd name="connsiteY99" fmla="*/ 638062 h 1087484"/>
                <a:gd name="connsiteX100" fmla="*/ 652595 w 3024845"/>
                <a:gd name="connsiteY100" fmla="*/ 636171 h 1087484"/>
                <a:gd name="connsiteX101" fmla="*/ 652595 w 3024845"/>
                <a:gd name="connsiteY101" fmla="*/ 622930 h 1087484"/>
                <a:gd name="connsiteX102" fmla="*/ 651328 w 3024845"/>
                <a:gd name="connsiteY102" fmla="*/ 621308 h 1087484"/>
                <a:gd name="connsiteX103" fmla="*/ 656648 w 3024845"/>
                <a:gd name="connsiteY103" fmla="*/ 609959 h 1087484"/>
                <a:gd name="connsiteX104" fmla="*/ 664755 w 3024845"/>
                <a:gd name="connsiteY104" fmla="*/ 638062 h 1087484"/>
                <a:gd name="connsiteX105" fmla="*/ 665515 w 3024845"/>
                <a:gd name="connsiteY105" fmla="*/ 638062 h 1087484"/>
                <a:gd name="connsiteX106" fmla="*/ 670835 w 3024845"/>
                <a:gd name="connsiteY106" fmla="*/ 638062 h 1087484"/>
                <a:gd name="connsiteX107" fmla="*/ 670835 w 3024845"/>
                <a:gd name="connsiteY107" fmla="*/ 532135 h 1087484"/>
                <a:gd name="connsiteX108" fmla="*/ 672355 w 3024845"/>
                <a:gd name="connsiteY108" fmla="*/ 532135 h 1087484"/>
                <a:gd name="connsiteX109" fmla="*/ 682995 w 3024845"/>
                <a:gd name="connsiteY109" fmla="*/ 532135 h 1087484"/>
                <a:gd name="connsiteX110" fmla="*/ 682995 w 3024845"/>
                <a:gd name="connsiteY110" fmla="*/ 484576 h 1087484"/>
                <a:gd name="connsiteX111" fmla="*/ 709342 w 3024845"/>
                <a:gd name="connsiteY111" fmla="*/ 484576 h 1087484"/>
                <a:gd name="connsiteX112" fmla="*/ 709342 w 3024845"/>
                <a:gd name="connsiteY112" fmla="*/ 462958 h 1087484"/>
                <a:gd name="connsiteX113" fmla="*/ 743796 w 3024845"/>
                <a:gd name="connsiteY113" fmla="*/ 462958 h 1087484"/>
                <a:gd name="connsiteX114" fmla="*/ 743796 w 3024845"/>
                <a:gd name="connsiteY114" fmla="*/ 465390 h 1087484"/>
                <a:gd name="connsiteX115" fmla="*/ 743796 w 3024845"/>
                <a:gd name="connsiteY115" fmla="*/ 482414 h 1087484"/>
                <a:gd name="connsiteX116" fmla="*/ 746076 w 3024845"/>
                <a:gd name="connsiteY116" fmla="*/ 482414 h 1087484"/>
                <a:gd name="connsiteX117" fmla="*/ 762036 w 3024845"/>
                <a:gd name="connsiteY117" fmla="*/ 482414 h 1087484"/>
                <a:gd name="connsiteX118" fmla="*/ 762036 w 3024845"/>
                <a:gd name="connsiteY118" fmla="*/ 529973 h 1087484"/>
                <a:gd name="connsiteX119" fmla="*/ 763049 w 3024845"/>
                <a:gd name="connsiteY119" fmla="*/ 529973 h 1087484"/>
                <a:gd name="connsiteX120" fmla="*/ 770143 w 3024845"/>
                <a:gd name="connsiteY120" fmla="*/ 529973 h 1087484"/>
                <a:gd name="connsiteX121" fmla="*/ 784330 w 3024845"/>
                <a:gd name="connsiteY121" fmla="*/ 534297 h 1087484"/>
                <a:gd name="connsiteX122" fmla="*/ 784330 w 3024845"/>
                <a:gd name="connsiteY122" fmla="*/ 573209 h 1087484"/>
                <a:gd name="connsiteX123" fmla="*/ 785343 w 3024845"/>
                <a:gd name="connsiteY123" fmla="*/ 573209 h 1087484"/>
                <a:gd name="connsiteX124" fmla="*/ 792436 w 3024845"/>
                <a:gd name="connsiteY124" fmla="*/ 573209 h 1087484"/>
                <a:gd name="connsiteX125" fmla="*/ 792436 w 3024845"/>
                <a:gd name="connsiteY125" fmla="*/ 574830 h 1087484"/>
                <a:gd name="connsiteX126" fmla="*/ 792436 w 3024845"/>
                <a:gd name="connsiteY126" fmla="*/ 586179 h 1087484"/>
                <a:gd name="connsiteX127" fmla="*/ 794463 w 3024845"/>
                <a:gd name="connsiteY127" fmla="*/ 586179 h 1087484"/>
                <a:gd name="connsiteX128" fmla="*/ 808650 w 3024845"/>
                <a:gd name="connsiteY128" fmla="*/ 586179 h 1087484"/>
                <a:gd name="connsiteX129" fmla="*/ 814730 w 3024845"/>
                <a:gd name="connsiteY129" fmla="*/ 592665 h 1087484"/>
                <a:gd name="connsiteX130" fmla="*/ 814730 w 3024845"/>
                <a:gd name="connsiteY130" fmla="*/ 614283 h 1087484"/>
                <a:gd name="connsiteX131" fmla="*/ 817010 w 3024845"/>
                <a:gd name="connsiteY131" fmla="*/ 614283 h 1087484"/>
                <a:gd name="connsiteX132" fmla="*/ 832970 w 3024845"/>
                <a:gd name="connsiteY132" fmla="*/ 614283 h 1087484"/>
                <a:gd name="connsiteX133" fmla="*/ 832970 w 3024845"/>
                <a:gd name="connsiteY133" fmla="*/ 615363 h 1087484"/>
                <a:gd name="connsiteX134" fmla="*/ 832970 w 3024845"/>
                <a:gd name="connsiteY134" fmla="*/ 622930 h 1087484"/>
                <a:gd name="connsiteX135" fmla="*/ 834237 w 3024845"/>
                <a:gd name="connsiteY135" fmla="*/ 622930 h 1087484"/>
                <a:gd name="connsiteX136" fmla="*/ 843104 w 3024845"/>
                <a:gd name="connsiteY136" fmla="*/ 622930 h 1087484"/>
                <a:gd name="connsiteX137" fmla="*/ 843104 w 3024845"/>
                <a:gd name="connsiteY137" fmla="*/ 625091 h 1087484"/>
                <a:gd name="connsiteX138" fmla="*/ 843104 w 3024845"/>
                <a:gd name="connsiteY138" fmla="*/ 640224 h 1087484"/>
                <a:gd name="connsiteX139" fmla="*/ 847157 w 3024845"/>
                <a:gd name="connsiteY139" fmla="*/ 638332 h 1087484"/>
                <a:gd name="connsiteX140" fmla="*/ 847157 w 3024845"/>
                <a:gd name="connsiteY140" fmla="*/ 625091 h 1087484"/>
                <a:gd name="connsiteX141" fmla="*/ 848170 w 3024845"/>
                <a:gd name="connsiteY141" fmla="*/ 625091 h 1087484"/>
                <a:gd name="connsiteX142" fmla="*/ 855264 w 3024845"/>
                <a:gd name="connsiteY142" fmla="*/ 625091 h 1087484"/>
                <a:gd name="connsiteX143" fmla="*/ 855264 w 3024845"/>
                <a:gd name="connsiteY143" fmla="*/ 626713 h 1087484"/>
                <a:gd name="connsiteX144" fmla="*/ 855264 w 3024845"/>
                <a:gd name="connsiteY144" fmla="*/ 638062 h 1087484"/>
                <a:gd name="connsiteX145" fmla="*/ 856024 w 3024845"/>
                <a:gd name="connsiteY145" fmla="*/ 638062 h 1087484"/>
                <a:gd name="connsiteX146" fmla="*/ 861344 w 3024845"/>
                <a:gd name="connsiteY146" fmla="*/ 638062 h 1087484"/>
                <a:gd name="connsiteX147" fmla="*/ 909984 w 3024845"/>
                <a:gd name="connsiteY147" fmla="*/ 633739 h 1087484"/>
                <a:gd name="connsiteX148" fmla="*/ 909984 w 3024845"/>
                <a:gd name="connsiteY148" fmla="*/ 635090 h 1087484"/>
                <a:gd name="connsiteX149" fmla="*/ 909984 w 3024845"/>
                <a:gd name="connsiteY149" fmla="*/ 644547 h 1087484"/>
                <a:gd name="connsiteX150" fmla="*/ 910744 w 3024845"/>
                <a:gd name="connsiteY150" fmla="*/ 644547 h 1087484"/>
                <a:gd name="connsiteX151" fmla="*/ 916065 w 3024845"/>
                <a:gd name="connsiteY151" fmla="*/ 644547 h 1087484"/>
                <a:gd name="connsiteX152" fmla="*/ 916065 w 3024845"/>
                <a:gd name="connsiteY152" fmla="*/ 646709 h 1087484"/>
                <a:gd name="connsiteX153" fmla="*/ 916065 w 3024845"/>
                <a:gd name="connsiteY153" fmla="*/ 661842 h 1087484"/>
                <a:gd name="connsiteX154" fmla="*/ 918091 w 3024845"/>
                <a:gd name="connsiteY154" fmla="*/ 660491 h 1087484"/>
                <a:gd name="connsiteX155" fmla="*/ 932278 w 3024845"/>
                <a:gd name="connsiteY155" fmla="*/ 651033 h 1087484"/>
                <a:gd name="connsiteX156" fmla="*/ 938358 w 3024845"/>
                <a:gd name="connsiteY156" fmla="*/ 609959 h 1087484"/>
                <a:gd name="connsiteX157" fmla="*/ 939118 w 3024845"/>
                <a:gd name="connsiteY157" fmla="*/ 609689 h 1087484"/>
                <a:gd name="connsiteX158" fmla="*/ 944438 w 3024845"/>
                <a:gd name="connsiteY158" fmla="*/ 607797 h 1087484"/>
                <a:gd name="connsiteX159" fmla="*/ 946465 w 3024845"/>
                <a:gd name="connsiteY159" fmla="*/ 538620 h 1087484"/>
                <a:gd name="connsiteX160" fmla="*/ 948492 w 3024845"/>
                <a:gd name="connsiteY160" fmla="*/ 607797 h 1087484"/>
                <a:gd name="connsiteX161" fmla="*/ 949252 w 3024845"/>
                <a:gd name="connsiteY161" fmla="*/ 608067 h 1087484"/>
                <a:gd name="connsiteX162" fmla="*/ 954572 w 3024845"/>
                <a:gd name="connsiteY162" fmla="*/ 609959 h 1087484"/>
                <a:gd name="connsiteX163" fmla="*/ 954572 w 3024845"/>
                <a:gd name="connsiteY163" fmla="*/ 523488 h 1087484"/>
                <a:gd name="connsiteX164" fmla="*/ 958625 w 3024845"/>
                <a:gd name="connsiteY164" fmla="*/ 491061 h 1087484"/>
                <a:gd name="connsiteX165" fmla="*/ 997132 w 3024845"/>
                <a:gd name="connsiteY165" fmla="*/ 491061 h 1087484"/>
                <a:gd name="connsiteX166" fmla="*/ 997132 w 3024845"/>
                <a:gd name="connsiteY166" fmla="*/ 523488 h 1087484"/>
                <a:gd name="connsiteX167" fmla="*/ 997892 w 3024845"/>
                <a:gd name="connsiteY167" fmla="*/ 523488 h 1087484"/>
                <a:gd name="connsiteX168" fmla="*/ 1003212 w 3024845"/>
                <a:gd name="connsiteY168" fmla="*/ 523488 h 1087484"/>
                <a:gd name="connsiteX169" fmla="*/ 1003212 w 3024845"/>
                <a:gd name="connsiteY169" fmla="*/ 441340 h 1087484"/>
                <a:gd name="connsiteX170" fmla="*/ 1004986 w 3024845"/>
                <a:gd name="connsiteY170" fmla="*/ 441340 h 1087484"/>
                <a:gd name="connsiteX171" fmla="*/ 1017399 w 3024845"/>
                <a:gd name="connsiteY171" fmla="*/ 441340 h 1087484"/>
                <a:gd name="connsiteX172" fmla="*/ 1017399 w 3024845"/>
                <a:gd name="connsiteY172" fmla="*/ 439449 h 1087484"/>
                <a:gd name="connsiteX173" fmla="*/ 1017399 w 3024845"/>
                <a:gd name="connsiteY173" fmla="*/ 426208 h 1087484"/>
                <a:gd name="connsiteX174" fmla="*/ 1039693 w 3024845"/>
                <a:gd name="connsiteY174" fmla="*/ 426208 h 1087484"/>
                <a:gd name="connsiteX175" fmla="*/ 1039693 w 3024845"/>
                <a:gd name="connsiteY175" fmla="*/ 425127 h 1087484"/>
                <a:gd name="connsiteX176" fmla="*/ 1039693 w 3024845"/>
                <a:gd name="connsiteY176" fmla="*/ 417561 h 1087484"/>
                <a:gd name="connsiteX177" fmla="*/ 1041466 w 3024845"/>
                <a:gd name="connsiteY177" fmla="*/ 417561 h 1087484"/>
                <a:gd name="connsiteX178" fmla="*/ 1053880 w 3024845"/>
                <a:gd name="connsiteY178" fmla="*/ 417561 h 1087484"/>
                <a:gd name="connsiteX179" fmla="*/ 1053880 w 3024845"/>
                <a:gd name="connsiteY179" fmla="*/ 418642 h 1087484"/>
                <a:gd name="connsiteX180" fmla="*/ 1053880 w 3024845"/>
                <a:gd name="connsiteY180" fmla="*/ 426208 h 1087484"/>
                <a:gd name="connsiteX181" fmla="*/ 1054640 w 3024845"/>
                <a:gd name="connsiteY181" fmla="*/ 426208 h 1087484"/>
                <a:gd name="connsiteX182" fmla="*/ 1059960 w 3024845"/>
                <a:gd name="connsiteY182" fmla="*/ 426208 h 1087484"/>
                <a:gd name="connsiteX183" fmla="*/ 1070093 w 3024845"/>
                <a:gd name="connsiteY183" fmla="*/ 421884 h 1087484"/>
                <a:gd name="connsiteX184" fmla="*/ 1074146 w 3024845"/>
                <a:gd name="connsiteY184" fmla="*/ 425127 h 1087484"/>
                <a:gd name="connsiteX185" fmla="*/ 1074146 w 3024845"/>
                <a:gd name="connsiteY185" fmla="*/ 417561 h 1087484"/>
                <a:gd name="connsiteX186" fmla="*/ 1076426 w 3024845"/>
                <a:gd name="connsiteY186" fmla="*/ 417561 h 1087484"/>
                <a:gd name="connsiteX187" fmla="*/ 1092387 w 3024845"/>
                <a:gd name="connsiteY187" fmla="*/ 417561 h 1087484"/>
                <a:gd name="connsiteX188" fmla="*/ 1092387 w 3024845"/>
                <a:gd name="connsiteY188" fmla="*/ 418642 h 1087484"/>
                <a:gd name="connsiteX189" fmla="*/ 1092387 w 3024845"/>
                <a:gd name="connsiteY189" fmla="*/ 426208 h 1087484"/>
                <a:gd name="connsiteX190" fmla="*/ 1122787 w 3024845"/>
                <a:gd name="connsiteY190" fmla="*/ 426208 h 1087484"/>
                <a:gd name="connsiteX191" fmla="*/ 1122787 w 3024845"/>
                <a:gd name="connsiteY191" fmla="*/ 427829 h 1087484"/>
                <a:gd name="connsiteX192" fmla="*/ 1122787 w 3024845"/>
                <a:gd name="connsiteY192" fmla="*/ 439179 h 1087484"/>
                <a:gd name="connsiteX193" fmla="*/ 1149134 w 3024845"/>
                <a:gd name="connsiteY193" fmla="*/ 439179 h 1087484"/>
                <a:gd name="connsiteX194" fmla="*/ 1149134 w 3024845"/>
                <a:gd name="connsiteY194" fmla="*/ 469443 h 1087484"/>
                <a:gd name="connsiteX195" fmla="*/ 1149894 w 3024845"/>
                <a:gd name="connsiteY195" fmla="*/ 469443 h 1087484"/>
                <a:gd name="connsiteX196" fmla="*/ 1155214 w 3024845"/>
                <a:gd name="connsiteY196" fmla="*/ 469443 h 1087484"/>
                <a:gd name="connsiteX197" fmla="*/ 1155214 w 3024845"/>
                <a:gd name="connsiteY197" fmla="*/ 470524 h 1087484"/>
                <a:gd name="connsiteX198" fmla="*/ 1155214 w 3024845"/>
                <a:gd name="connsiteY198" fmla="*/ 478091 h 1087484"/>
                <a:gd name="connsiteX199" fmla="*/ 1159268 w 3024845"/>
                <a:gd name="connsiteY199" fmla="*/ 508355 h 1087484"/>
                <a:gd name="connsiteX200" fmla="*/ 1160028 w 3024845"/>
                <a:gd name="connsiteY200" fmla="*/ 508355 h 1087484"/>
                <a:gd name="connsiteX201" fmla="*/ 1165348 w 3024845"/>
                <a:gd name="connsiteY201" fmla="*/ 508355 h 1087484"/>
                <a:gd name="connsiteX202" fmla="*/ 1165348 w 3024845"/>
                <a:gd name="connsiteY202" fmla="*/ 509166 h 1087484"/>
                <a:gd name="connsiteX203" fmla="*/ 1165348 w 3024845"/>
                <a:gd name="connsiteY203" fmla="*/ 514841 h 1087484"/>
                <a:gd name="connsiteX204" fmla="*/ 1166361 w 3024845"/>
                <a:gd name="connsiteY204" fmla="*/ 514841 h 1087484"/>
                <a:gd name="connsiteX205" fmla="*/ 1173454 w 3024845"/>
                <a:gd name="connsiteY205" fmla="*/ 514841 h 1087484"/>
                <a:gd name="connsiteX206" fmla="*/ 1173454 w 3024845"/>
                <a:gd name="connsiteY206" fmla="*/ 545106 h 1087484"/>
                <a:gd name="connsiteX207" fmla="*/ 1175481 w 3024845"/>
                <a:gd name="connsiteY207" fmla="*/ 545106 h 1087484"/>
                <a:gd name="connsiteX208" fmla="*/ 1189668 w 3024845"/>
                <a:gd name="connsiteY208" fmla="*/ 545106 h 1087484"/>
                <a:gd name="connsiteX209" fmla="*/ 1189668 w 3024845"/>
                <a:gd name="connsiteY209" fmla="*/ 568885 h 1087484"/>
                <a:gd name="connsiteX210" fmla="*/ 1191695 w 3024845"/>
                <a:gd name="connsiteY210" fmla="*/ 570506 h 1087484"/>
                <a:gd name="connsiteX211" fmla="*/ 1191695 w 3024845"/>
                <a:gd name="connsiteY211" fmla="*/ 581856 h 1087484"/>
                <a:gd name="connsiteX212" fmla="*/ 1192455 w 3024845"/>
                <a:gd name="connsiteY212" fmla="*/ 581856 h 1087484"/>
                <a:gd name="connsiteX213" fmla="*/ 1197775 w 3024845"/>
                <a:gd name="connsiteY213" fmla="*/ 581856 h 1087484"/>
                <a:gd name="connsiteX214" fmla="*/ 1197775 w 3024845"/>
                <a:gd name="connsiteY214" fmla="*/ 605635 h 1087484"/>
                <a:gd name="connsiteX215" fmla="*/ 1199041 w 3024845"/>
                <a:gd name="connsiteY215" fmla="*/ 605635 h 1087484"/>
                <a:gd name="connsiteX216" fmla="*/ 1207908 w 3024845"/>
                <a:gd name="connsiteY216" fmla="*/ 605635 h 1087484"/>
                <a:gd name="connsiteX217" fmla="*/ 1209935 w 3024845"/>
                <a:gd name="connsiteY217" fmla="*/ 609689 h 1087484"/>
                <a:gd name="connsiteX218" fmla="*/ 1209935 w 3024845"/>
                <a:gd name="connsiteY218" fmla="*/ 622930 h 1087484"/>
                <a:gd name="connsiteX219" fmla="*/ 1211455 w 3024845"/>
                <a:gd name="connsiteY219" fmla="*/ 621038 h 1087484"/>
                <a:gd name="connsiteX220" fmla="*/ 1222095 w 3024845"/>
                <a:gd name="connsiteY220" fmla="*/ 607797 h 1087484"/>
                <a:gd name="connsiteX221" fmla="*/ 1250469 w 3024845"/>
                <a:gd name="connsiteY221" fmla="*/ 607797 h 1087484"/>
                <a:gd name="connsiteX222" fmla="*/ 1250469 w 3024845"/>
                <a:gd name="connsiteY222" fmla="*/ 694268 h 1087484"/>
                <a:gd name="connsiteX223" fmla="*/ 1251229 w 3024845"/>
                <a:gd name="connsiteY223" fmla="*/ 694268 h 1087484"/>
                <a:gd name="connsiteX224" fmla="*/ 1256549 w 3024845"/>
                <a:gd name="connsiteY224" fmla="*/ 694268 h 1087484"/>
                <a:gd name="connsiteX225" fmla="*/ 1257309 w 3024845"/>
                <a:gd name="connsiteY225" fmla="*/ 692917 h 1087484"/>
                <a:gd name="connsiteX226" fmla="*/ 1262629 w 3024845"/>
                <a:gd name="connsiteY226" fmla="*/ 683459 h 1087484"/>
                <a:gd name="connsiteX227" fmla="*/ 1262629 w 3024845"/>
                <a:gd name="connsiteY227" fmla="*/ 685351 h 1087484"/>
                <a:gd name="connsiteX228" fmla="*/ 1262629 w 3024845"/>
                <a:gd name="connsiteY228" fmla="*/ 698592 h 1087484"/>
                <a:gd name="connsiteX229" fmla="*/ 1266682 w 3024845"/>
                <a:gd name="connsiteY229" fmla="*/ 653195 h 1087484"/>
                <a:gd name="connsiteX230" fmla="*/ 1267442 w 3024845"/>
                <a:gd name="connsiteY230" fmla="*/ 653195 h 1087484"/>
                <a:gd name="connsiteX231" fmla="*/ 1272762 w 3024845"/>
                <a:gd name="connsiteY231" fmla="*/ 653195 h 1087484"/>
                <a:gd name="connsiteX232" fmla="*/ 1272762 w 3024845"/>
                <a:gd name="connsiteY232" fmla="*/ 588341 h 1087484"/>
                <a:gd name="connsiteX233" fmla="*/ 1273776 w 3024845"/>
                <a:gd name="connsiteY233" fmla="*/ 588341 h 1087484"/>
                <a:gd name="connsiteX234" fmla="*/ 1280869 w 3024845"/>
                <a:gd name="connsiteY234" fmla="*/ 588341 h 1087484"/>
                <a:gd name="connsiteX235" fmla="*/ 1293029 w 3024845"/>
                <a:gd name="connsiteY235" fmla="*/ 545106 h 1087484"/>
                <a:gd name="connsiteX236" fmla="*/ 1294296 w 3024845"/>
                <a:gd name="connsiteY236" fmla="*/ 545106 h 1087484"/>
                <a:gd name="connsiteX237" fmla="*/ 1303163 w 3024845"/>
                <a:gd name="connsiteY237" fmla="*/ 545106 h 1087484"/>
                <a:gd name="connsiteX238" fmla="*/ 1313296 w 3024845"/>
                <a:gd name="connsiteY238" fmla="*/ 588341 h 1087484"/>
                <a:gd name="connsiteX239" fmla="*/ 1314309 w 3024845"/>
                <a:gd name="connsiteY239" fmla="*/ 588341 h 1087484"/>
                <a:gd name="connsiteX240" fmla="*/ 1321403 w 3024845"/>
                <a:gd name="connsiteY240" fmla="*/ 588341 h 1087484"/>
                <a:gd name="connsiteX241" fmla="*/ 1321403 w 3024845"/>
                <a:gd name="connsiteY241" fmla="*/ 627253 h 1087484"/>
                <a:gd name="connsiteX242" fmla="*/ 1323176 w 3024845"/>
                <a:gd name="connsiteY242" fmla="*/ 627253 h 1087484"/>
                <a:gd name="connsiteX243" fmla="*/ 1335590 w 3024845"/>
                <a:gd name="connsiteY243" fmla="*/ 627253 h 1087484"/>
                <a:gd name="connsiteX244" fmla="*/ 1335590 w 3024845"/>
                <a:gd name="connsiteY244" fmla="*/ 629415 h 1087484"/>
                <a:gd name="connsiteX245" fmla="*/ 1335590 w 3024845"/>
                <a:gd name="connsiteY245" fmla="*/ 644547 h 1087484"/>
                <a:gd name="connsiteX246" fmla="*/ 1339643 w 3024845"/>
                <a:gd name="connsiteY246" fmla="*/ 642386 h 1087484"/>
                <a:gd name="connsiteX247" fmla="*/ 1339643 w 3024845"/>
                <a:gd name="connsiteY247" fmla="*/ 627253 h 1087484"/>
                <a:gd name="connsiteX248" fmla="*/ 1341163 w 3024845"/>
                <a:gd name="connsiteY248" fmla="*/ 627253 h 1087484"/>
                <a:gd name="connsiteX249" fmla="*/ 1351803 w 3024845"/>
                <a:gd name="connsiteY249" fmla="*/ 627253 h 1087484"/>
                <a:gd name="connsiteX250" fmla="*/ 1351803 w 3024845"/>
                <a:gd name="connsiteY250" fmla="*/ 628874 h 1087484"/>
                <a:gd name="connsiteX251" fmla="*/ 1351803 w 3024845"/>
                <a:gd name="connsiteY251" fmla="*/ 640224 h 1087484"/>
                <a:gd name="connsiteX252" fmla="*/ 1382204 w 3024845"/>
                <a:gd name="connsiteY252" fmla="*/ 640224 h 1087484"/>
                <a:gd name="connsiteX253" fmla="*/ 1382204 w 3024845"/>
                <a:gd name="connsiteY253" fmla="*/ 603474 h 1087484"/>
                <a:gd name="connsiteX254" fmla="*/ 1383470 w 3024845"/>
                <a:gd name="connsiteY254" fmla="*/ 603474 h 1087484"/>
                <a:gd name="connsiteX255" fmla="*/ 1392337 w 3024845"/>
                <a:gd name="connsiteY255" fmla="*/ 603474 h 1087484"/>
                <a:gd name="connsiteX256" fmla="*/ 1392337 w 3024845"/>
                <a:gd name="connsiteY256" fmla="*/ 625091 h 1087484"/>
                <a:gd name="connsiteX257" fmla="*/ 1394364 w 3024845"/>
                <a:gd name="connsiteY257" fmla="*/ 592665 h 1087484"/>
                <a:gd name="connsiteX258" fmla="*/ 1416657 w 3024845"/>
                <a:gd name="connsiteY258" fmla="*/ 592665 h 1087484"/>
                <a:gd name="connsiteX259" fmla="*/ 1416657 w 3024845"/>
                <a:gd name="connsiteY259" fmla="*/ 591043 h 1087484"/>
                <a:gd name="connsiteX260" fmla="*/ 1416657 w 3024845"/>
                <a:gd name="connsiteY260" fmla="*/ 579694 h 1087484"/>
                <a:gd name="connsiteX261" fmla="*/ 1417417 w 3024845"/>
                <a:gd name="connsiteY261" fmla="*/ 579694 h 1087484"/>
                <a:gd name="connsiteX262" fmla="*/ 1422737 w 3024845"/>
                <a:gd name="connsiteY262" fmla="*/ 579694 h 1087484"/>
                <a:gd name="connsiteX263" fmla="*/ 1422737 w 3024845"/>
                <a:gd name="connsiteY263" fmla="*/ 577803 h 1087484"/>
                <a:gd name="connsiteX264" fmla="*/ 1422737 w 3024845"/>
                <a:gd name="connsiteY264" fmla="*/ 564562 h 1087484"/>
                <a:gd name="connsiteX265" fmla="*/ 1426791 w 3024845"/>
                <a:gd name="connsiteY265" fmla="*/ 571047 h 1087484"/>
                <a:gd name="connsiteX266" fmla="*/ 1429071 w 3024845"/>
                <a:gd name="connsiteY266" fmla="*/ 571047 h 1087484"/>
                <a:gd name="connsiteX267" fmla="*/ 1445031 w 3024845"/>
                <a:gd name="connsiteY267" fmla="*/ 571047 h 1087484"/>
                <a:gd name="connsiteX268" fmla="*/ 1445031 w 3024845"/>
                <a:gd name="connsiteY268" fmla="*/ 570236 h 1087484"/>
                <a:gd name="connsiteX269" fmla="*/ 1445031 w 3024845"/>
                <a:gd name="connsiteY269" fmla="*/ 564562 h 1087484"/>
                <a:gd name="connsiteX270" fmla="*/ 1445791 w 3024845"/>
                <a:gd name="connsiteY270" fmla="*/ 564562 h 1087484"/>
                <a:gd name="connsiteX271" fmla="*/ 1451111 w 3024845"/>
                <a:gd name="connsiteY271" fmla="*/ 564562 h 1087484"/>
                <a:gd name="connsiteX272" fmla="*/ 1451111 w 3024845"/>
                <a:gd name="connsiteY272" fmla="*/ 565913 h 1087484"/>
                <a:gd name="connsiteX273" fmla="*/ 1451111 w 3024845"/>
                <a:gd name="connsiteY273" fmla="*/ 575371 h 1087484"/>
                <a:gd name="connsiteX274" fmla="*/ 1489618 w 3024845"/>
                <a:gd name="connsiteY274" fmla="*/ 575371 h 1087484"/>
                <a:gd name="connsiteX275" fmla="*/ 1489618 w 3024845"/>
                <a:gd name="connsiteY275" fmla="*/ 713724 h 1087484"/>
                <a:gd name="connsiteX276" fmla="*/ 1491138 w 3024845"/>
                <a:gd name="connsiteY276" fmla="*/ 713724 h 1087484"/>
                <a:gd name="connsiteX277" fmla="*/ 1501778 w 3024845"/>
                <a:gd name="connsiteY277" fmla="*/ 713724 h 1087484"/>
                <a:gd name="connsiteX278" fmla="*/ 1501778 w 3024845"/>
                <a:gd name="connsiteY278" fmla="*/ 700754 h 1087484"/>
                <a:gd name="connsiteX279" fmla="*/ 1505832 w 3024845"/>
                <a:gd name="connsiteY279" fmla="*/ 700754 h 1087484"/>
                <a:gd name="connsiteX280" fmla="*/ 1505832 w 3024845"/>
                <a:gd name="connsiteY280" fmla="*/ 713724 h 1087484"/>
                <a:gd name="connsiteX281" fmla="*/ 1536232 w 3024845"/>
                <a:gd name="connsiteY281" fmla="*/ 713724 h 1087484"/>
                <a:gd name="connsiteX282" fmla="*/ 1536232 w 3024845"/>
                <a:gd name="connsiteY282" fmla="*/ 683459 h 1087484"/>
                <a:gd name="connsiteX283" fmla="*/ 1548392 w 3024845"/>
                <a:gd name="connsiteY283" fmla="*/ 683459 h 1087484"/>
                <a:gd name="connsiteX284" fmla="*/ 1560552 w 3024845"/>
                <a:gd name="connsiteY284" fmla="*/ 681298 h 1087484"/>
                <a:gd name="connsiteX285" fmla="*/ 1564606 w 3024845"/>
                <a:gd name="connsiteY285" fmla="*/ 683459 h 1087484"/>
                <a:gd name="connsiteX286" fmla="*/ 1574739 w 3024845"/>
                <a:gd name="connsiteY286" fmla="*/ 683459 h 1087484"/>
                <a:gd name="connsiteX287" fmla="*/ 1574739 w 3024845"/>
                <a:gd name="connsiteY287" fmla="*/ 713724 h 1087484"/>
                <a:gd name="connsiteX288" fmla="*/ 1582846 w 3024845"/>
                <a:gd name="connsiteY288" fmla="*/ 713724 h 1087484"/>
                <a:gd name="connsiteX289" fmla="*/ 1582846 w 3024845"/>
                <a:gd name="connsiteY289" fmla="*/ 731019 h 1087484"/>
                <a:gd name="connsiteX290" fmla="*/ 1592182 w 3024845"/>
                <a:gd name="connsiteY290" fmla="*/ 731924 h 1087484"/>
                <a:gd name="connsiteX291" fmla="*/ 1605140 w 3024845"/>
                <a:gd name="connsiteY291" fmla="*/ 731924 h 1087484"/>
                <a:gd name="connsiteX292" fmla="*/ 1605140 w 3024845"/>
                <a:gd name="connsiteY292" fmla="*/ 715886 h 1087484"/>
                <a:gd name="connsiteX293" fmla="*/ 1673096 w 3024845"/>
                <a:gd name="connsiteY293" fmla="*/ 715886 h 1087484"/>
                <a:gd name="connsiteX294" fmla="*/ 1673096 w 3024845"/>
                <a:gd name="connsiteY294" fmla="*/ 630633 h 1087484"/>
                <a:gd name="connsiteX295" fmla="*/ 1745104 w 3024845"/>
                <a:gd name="connsiteY295" fmla="*/ 630633 h 1087484"/>
                <a:gd name="connsiteX296" fmla="*/ 1745104 w 3024845"/>
                <a:gd name="connsiteY296" fmla="*/ 709401 h 1087484"/>
                <a:gd name="connsiteX297" fmla="*/ 1747008 w 3024845"/>
                <a:gd name="connsiteY297" fmla="*/ 709401 h 1087484"/>
                <a:gd name="connsiteX298" fmla="*/ 1748250 w 3024845"/>
                <a:gd name="connsiteY298" fmla="*/ 731924 h 1087484"/>
                <a:gd name="connsiteX299" fmla="*/ 1757926 w 3024845"/>
                <a:gd name="connsiteY299" fmla="*/ 731924 h 1087484"/>
                <a:gd name="connsiteX300" fmla="*/ 1759168 w 3024845"/>
                <a:gd name="connsiteY300" fmla="*/ 709401 h 1087484"/>
                <a:gd name="connsiteX301" fmla="*/ 1765248 w 3024845"/>
                <a:gd name="connsiteY301" fmla="*/ 709401 h 1087484"/>
                <a:gd name="connsiteX302" fmla="*/ 1766490 w 3024845"/>
                <a:gd name="connsiteY302" fmla="*/ 731924 h 1087484"/>
                <a:gd name="connsiteX303" fmla="*/ 1817112 w 3024845"/>
                <a:gd name="connsiteY303" fmla="*/ 731924 h 1087484"/>
                <a:gd name="connsiteX304" fmla="*/ 1817112 w 3024845"/>
                <a:gd name="connsiteY304" fmla="*/ 568896 h 1087484"/>
                <a:gd name="connsiteX305" fmla="*/ 2014439 w 3024845"/>
                <a:gd name="connsiteY305" fmla="*/ 568896 h 1087484"/>
                <a:gd name="connsiteX306" fmla="*/ 2014439 w 3024845"/>
                <a:gd name="connsiteY306" fmla="*/ 731924 h 1087484"/>
                <a:gd name="connsiteX307" fmla="*/ 2033136 w 3024845"/>
                <a:gd name="connsiteY307" fmla="*/ 731924 h 1087484"/>
                <a:gd name="connsiteX308" fmla="*/ 2033136 w 3024845"/>
                <a:gd name="connsiteY308" fmla="*/ 649231 h 1087484"/>
                <a:gd name="connsiteX309" fmla="*/ 2128256 w 3024845"/>
                <a:gd name="connsiteY309" fmla="*/ 649231 h 1087484"/>
                <a:gd name="connsiteX310" fmla="*/ 2146266 w 3024845"/>
                <a:gd name="connsiteY310" fmla="*/ 160309 h 1087484"/>
                <a:gd name="connsiteX311" fmla="*/ 2150320 w 3024845"/>
                <a:gd name="connsiteY311" fmla="*/ 88970 h 1087484"/>
                <a:gd name="connsiteX312" fmla="*/ 2152346 w 3024845"/>
                <a:gd name="connsiteY312" fmla="*/ 28441 h 1087484"/>
                <a:gd name="connsiteX313" fmla="*/ 2180720 w 3024845"/>
                <a:gd name="connsiteY313" fmla="*/ 584018 h 1087484"/>
                <a:gd name="connsiteX314" fmla="*/ 2245574 w 3024845"/>
                <a:gd name="connsiteY314" fmla="*/ 584018 h 1087484"/>
                <a:gd name="connsiteX315" fmla="*/ 2245574 w 3024845"/>
                <a:gd name="connsiteY315" fmla="*/ 659680 h 1087484"/>
                <a:gd name="connsiteX316" fmla="*/ 2253681 w 3024845"/>
                <a:gd name="connsiteY316" fmla="*/ 659680 h 1087484"/>
                <a:gd name="connsiteX317" fmla="*/ 2255708 w 3024845"/>
                <a:gd name="connsiteY317" fmla="*/ 653195 h 1087484"/>
                <a:gd name="connsiteX318" fmla="*/ 2261788 w 3024845"/>
                <a:gd name="connsiteY318" fmla="*/ 653195 h 1087484"/>
                <a:gd name="connsiteX319" fmla="*/ 2263815 w 3024845"/>
                <a:gd name="connsiteY319" fmla="*/ 661842 h 1087484"/>
                <a:gd name="connsiteX320" fmla="*/ 2275975 w 3024845"/>
                <a:gd name="connsiteY320" fmla="*/ 661842 h 1087484"/>
                <a:gd name="connsiteX321" fmla="*/ 2275975 w 3024845"/>
                <a:gd name="connsiteY321" fmla="*/ 655356 h 1087484"/>
                <a:gd name="connsiteX322" fmla="*/ 2298268 w 3024845"/>
                <a:gd name="connsiteY322" fmla="*/ 655356 h 1087484"/>
                <a:gd name="connsiteX323" fmla="*/ 2298268 w 3024845"/>
                <a:gd name="connsiteY323" fmla="*/ 661842 h 1087484"/>
                <a:gd name="connsiteX324" fmla="*/ 2318535 w 3024845"/>
                <a:gd name="connsiteY324" fmla="*/ 661842 h 1087484"/>
                <a:gd name="connsiteX325" fmla="*/ 2318535 w 3024845"/>
                <a:gd name="connsiteY325" fmla="*/ 707239 h 1087484"/>
                <a:gd name="connsiteX326" fmla="*/ 2332722 w 3024845"/>
                <a:gd name="connsiteY326" fmla="*/ 707239 h 1087484"/>
                <a:gd name="connsiteX327" fmla="*/ 2332722 w 3024845"/>
                <a:gd name="connsiteY327" fmla="*/ 694268 h 1087484"/>
                <a:gd name="connsiteX328" fmla="*/ 2348936 w 3024845"/>
                <a:gd name="connsiteY328" fmla="*/ 694268 h 1087484"/>
                <a:gd name="connsiteX329" fmla="*/ 2348936 w 3024845"/>
                <a:gd name="connsiteY329" fmla="*/ 514841 h 1087484"/>
                <a:gd name="connsiteX330" fmla="*/ 2355016 w 3024845"/>
                <a:gd name="connsiteY330" fmla="*/ 508355 h 1087484"/>
                <a:gd name="connsiteX331" fmla="*/ 2427977 w 3024845"/>
                <a:gd name="connsiteY331" fmla="*/ 508355 h 1087484"/>
                <a:gd name="connsiteX332" fmla="*/ 2427977 w 3024845"/>
                <a:gd name="connsiteY332" fmla="*/ 517003 h 1087484"/>
                <a:gd name="connsiteX333" fmla="*/ 2438110 w 3024845"/>
                <a:gd name="connsiteY333" fmla="*/ 517003 h 1087484"/>
                <a:gd name="connsiteX334" fmla="*/ 2438110 w 3024845"/>
                <a:gd name="connsiteY334" fmla="*/ 631577 h 1087484"/>
                <a:gd name="connsiteX335" fmla="*/ 2460404 w 3024845"/>
                <a:gd name="connsiteY335" fmla="*/ 631577 h 1087484"/>
                <a:gd name="connsiteX336" fmla="*/ 2460404 w 3024845"/>
                <a:gd name="connsiteY336" fmla="*/ 564562 h 1087484"/>
                <a:gd name="connsiteX337" fmla="*/ 2486751 w 3024845"/>
                <a:gd name="connsiteY337" fmla="*/ 564562 h 1087484"/>
                <a:gd name="connsiteX338" fmla="*/ 2490804 w 3024845"/>
                <a:gd name="connsiteY338" fmla="*/ 560238 h 1087484"/>
                <a:gd name="connsiteX339" fmla="*/ 2498911 w 3024845"/>
                <a:gd name="connsiteY339" fmla="*/ 560238 h 1087484"/>
                <a:gd name="connsiteX340" fmla="*/ 2502964 w 3024845"/>
                <a:gd name="connsiteY340" fmla="*/ 564562 h 1087484"/>
                <a:gd name="connsiteX341" fmla="*/ 2525258 w 3024845"/>
                <a:gd name="connsiteY341" fmla="*/ 564562 h 1087484"/>
                <a:gd name="connsiteX342" fmla="*/ 2525258 w 3024845"/>
                <a:gd name="connsiteY342" fmla="*/ 447826 h 1087484"/>
                <a:gd name="connsiteX343" fmla="*/ 2582005 w 3024845"/>
                <a:gd name="connsiteY343" fmla="*/ 437017 h 1087484"/>
                <a:gd name="connsiteX344" fmla="*/ 2582005 w 3024845"/>
                <a:gd name="connsiteY344" fmla="*/ 438098 h 1087484"/>
                <a:gd name="connsiteX345" fmla="*/ 2582005 w 3024845"/>
                <a:gd name="connsiteY345" fmla="*/ 445664 h 1087484"/>
                <a:gd name="connsiteX346" fmla="*/ 2608352 w 3024845"/>
                <a:gd name="connsiteY346" fmla="*/ 445664 h 1087484"/>
                <a:gd name="connsiteX347" fmla="*/ 2608352 w 3024845"/>
                <a:gd name="connsiteY347" fmla="*/ 700754 h 1087484"/>
                <a:gd name="connsiteX348" fmla="*/ 2630646 w 3024845"/>
                <a:gd name="connsiteY348" fmla="*/ 700754 h 1087484"/>
                <a:gd name="connsiteX349" fmla="*/ 2630646 w 3024845"/>
                <a:gd name="connsiteY349" fmla="*/ 696430 h 1087484"/>
                <a:gd name="connsiteX350" fmla="*/ 2642806 w 3024845"/>
                <a:gd name="connsiteY350" fmla="*/ 696430 h 1087484"/>
                <a:gd name="connsiteX351" fmla="*/ 2642806 w 3024845"/>
                <a:gd name="connsiteY351" fmla="*/ 700754 h 1087484"/>
                <a:gd name="connsiteX352" fmla="*/ 2667126 w 3024845"/>
                <a:gd name="connsiteY352" fmla="*/ 700754 h 1087484"/>
                <a:gd name="connsiteX353" fmla="*/ 2667126 w 3024845"/>
                <a:gd name="connsiteY353" fmla="*/ 687783 h 1087484"/>
                <a:gd name="connsiteX354" fmla="*/ 2695500 w 3024845"/>
                <a:gd name="connsiteY354" fmla="*/ 687783 h 1087484"/>
                <a:gd name="connsiteX355" fmla="*/ 2707660 w 3024845"/>
                <a:gd name="connsiteY355" fmla="*/ 683459 h 1087484"/>
                <a:gd name="connsiteX356" fmla="*/ 2727927 w 3024845"/>
                <a:gd name="connsiteY356" fmla="*/ 687783 h 1087484"/>
                <a:gd name="connsiteX357" fmla="*/ 2727927 w 3024845"/>
                <a:gd name="connsiteY357" fmla="*/ 670489 h 1087484"/>
                <a:gd name="connsiteX358" fmla="*/ 2736034 w 3024845"/>
                <a:gd name="connsiteY358" fmla="*/ 670489 h 1087484"/>
                <a:gd name="connsiteX359" fmla="*/ 2736034 w 3024845"/>
                <a:gd name="connsiteY359" fmla="*/ 657518 h 1087484"/>
                <a:gd name="connsiteX360" fmla="*/ 2792781 w 3024845"/>
                <a:gd name="connsiteY360" fmla="*/ 657518 h 1087484"/>
                <a:gd name="connsiteX361" fmla="*/ 2792781 w 3024845"/>
                <a:gd name="connsiteY361" fmla="*/ 627253 h 1087484"/>
                <a:gd name="connsiteX362" fmla="*/ 2811021 w 3024845"/>
                <a:gd name="connsiteY362" fmla="*/ 627253 h 1087484"/>
                <a:gd name="connsiteX363" fmla="*/ 2811021 w 3024845"/>
                <a:gd name="connsiteY363" fmla="*/ 620768 h 1087484"/>
                <a:gd name="connsiteX364" fmla="*/ 2823181 w 3024845"/>
                <a:gd name="connsiteY364" fmla="*/ 620768 h 1087484"/>
                <a:gd name="connsiteX365" fmla="*/ 2823181 w 3024845"/>
                <a:gd name="connsiteY365" fmla="*/ 627253 h 1087484"/>
                <a:gd name="connsiteX366" fmla="*/ 2839395 w 3024845"/>
                <a:gd name="connsiteY366" fmla="*/ 627253 h 1087484"/>
                <a:gd name="connsiteX367" fmla="*/ 2839395 w 3024845"/>
                <a:gd name="connsiteY367" fmla="*/ 676974 h 1087484"/>
                <a:gd name="connsiteX368" fmla="*/ 2871822 w 3024845"/>
                <a:gd name="connsiteY368" fmla="*/ 676974 h 1087484"/>
                <a:gd name="connsiteX369" fmla="*/ 2871822 w 3024845"/>
                <a:gd name="connsiteY369" fmla="*/ 651033 h 1087484"/>
                <a:gd name="connsiteX370" fmla="*/ 2910329 w 3024845"/>
                <a:gd name="connsiteY370" fmla="*/ 651033 h 1087484"/>
                <a:gd name="connsiteX371" fmla="*/ 2910329 w 3024845"/>
                <a:gd name="connsiteY371" fmla="*/ 620768 h 1087484"/>
                <a:gd name="connsiteX372" fmla="*/ 2958970 w 3024845"/>
                <a:gd name="connsiteY372" fmla="*/ 620768 h 1087484"/>
                <a:gd name="connsiteX373" fmla="*/ 2958970 w 3024845"/>
                <a:gd name="connsiteY373" fmla="*/ 731924 h 1087484"/>
                <a:gd name="connsiteX374" fmla="*/ 2958970 w 3024845"/>
                <a:gd name="connsiteY374" fmla="*/ 745703 h 1087484"/>
                <a:gd name="connsiteX375" fmla="*/ 3024845 w 3024845"/>
                <a:gd name="connsiteY375" fmla="*/ 745703 h 1087484"/>
                <a:gd name="connsiteX376" fmla="*/ 3024845 w 3024845"/>
                <a:gd name="connsiteY376" fmla="*/ 1087484 h 1087484"/>
                <a:gd name="connsiteX377" fmla="*/ 2054 w 3024845"/>
                <a:gd name="connsiteY377" fmla="*/ 1085151 h 1087484"/>
                <a:gd name="connsiteX378" fmla="*/ 0 w 3024845"/>
                <a:gd name="connsiteY378" fmla="*/ 651033 h 1087484"/>
                <a:gd name="connsiteX379" fmla="*/ 20267 w 3024845"/>
                <a:gd name="connsiteY379" fmla="*/ 651033 h 1087484"/>
                <a:gd name="connsiteX380" fmla="*/ 20774 w 3024845"/>
                <a:gd name="connsiteY380" fmla="*/ 649952 h 1087484"/>
                <a:gd name="connsiteX381" fmla="*/ 24320 w 3024845"/>
                <a:gd name="connsiteY381" fmla="*/ 642386 h 1087484"/>
                <a:gd name="connsiteX382" fmla="*/ 26094 w 3024845"/>
                <a:gd name="connsiteY382" fmla="*/ 642656 h 1087484"/>
                <a:gd name="connsiteX383" fmla="*/ 38507 w 3024845"/>
                <a:gd name="connsiteY383" fmla="*/ 644547 h 1087484"/>
                <a:gd name="connsiteX384" fmla="*/ 39014 w 3024845"/>
                <a:gd name="connsiteY384" fmla="*/ 645899 h 1087484"/>
                <a:gd name="connsiteX385" fmla="*/ 42560 w 3024845"/>
                <a:gd name="connsiteY385" fmla="*/ 655356 h 1087484"/>
                <a:gd name="connsiteX386" fmla="*/ 68907 w 3024845"/>
                <a:gd name="connsiteY386" fmla="*/ 657518 h 1087484"/>
                <a:gd name="connsiteX387" fmla="*/ 68907 w 3024845"/>
                <a:gd name="connsiteY387" fmla="*/ 534297 h 1087484"/>
                <a:gd name="connsiteX388" fmla="*/ 70934 w 3024845"/>
                <a:gd name="connsiteY388" fmla="*/ 534297 h 1087484"/>
                <a:gd name="connsiteX389" fmla="*/ 85121 w 3024845"/>
                <a:gd name="connsiteY389" fmla="*/ 534297 h 1087484"/>
                <a:gd name="connsiteX390" fmla="*/ 85121 w 3024845"/>
                <a:gd name="connsiteY390" fmla="*/ 398105 h 1087484"/>
                <a:gd name="connsiteX391" fmla="*/ 86894 w 3024845"/>
                <a:gd name="connsiteY391" fmla="*/ 398105 h 1087484"/>
                <a:gd name="connsiteX392" fmla="*/ 99308 w 3024845"/>
                <a:gd name="connsiteY392" fmla="*/ 398105 h 1087484"/>
                <a:gd name="connsiteX393" fmla="*/ 99308 w 3024845"/>
                <a:gd name="connsiteY393" fmla="*/ 283531 h 1087484"/>
                <a:gd name="connsiteX394" fmla="*/ 103361 w 3024845"/>
                <a:gd name="connsiteY394" fmla="*/ 255427 h 1087484"/>
                <a:gd name="connsiteX395" fmla="*/ 105388 w 3024845"/>
                <a:gd name="connsiteY395" fmla="*/ 255427 h 1087484"/>
                <a:gd name="connsiteX396" fmla="*/ 119575 w 3024845"/>
                <a:gd name="connsiteY396" fmla="*/ 255427 h 1087484"/>
                <a:gd name="connsiteX0" fmla="*/ 119575 w 3024845"/>
                <a:gd name="connsiteY0" fmla="*/ 200101 h 1032158"/>
                <a:gd name="connsiteX1" fmla="*/ 200642 w 3024845"/>
                <a:gd name="connsiteY1" fmla="*/ 197940 h 1032158"/>
                <a:gd name="connsiteX2" fmla="*/ 202669 w 3024845"/>
                <a:gd name="connsiteY2" fmla="*/ 197940 h 1032158"/>
                <a:gd name="connsiteX3" fmla="*/ 216856 w 3024845"/>
                <a:gd name="connsiteY3" fmla="*/ 197940 h 1032158"/>
                <a:gd name="connsiteX4" fmla="*/ 216856 w 3024845"/>
                <a:gd name="connsiteY4" fmla="*/ 221719 h 1032158"/>
                <a:gd name="connsiteX5" fmla="*/ 217363 w 3024845"/>
                <a:gd name="connsiteY5" fmla="*/ 222530 h 1032158"/>
                <a:gd name="connsiteX6" fmla="*/ 220909 w 3024845"/>
                <a:gd name="connsiteY6" fmla="*/ 228205 h 1032158"/>
                <a:gd name="connsiteX7" fmla="*/ 220909 w 3024845"/>
                <a:gd name="connsiteY7" fmla="*/ 342779 h 1032158"/>
                <a:gd name="connsiteX8" fmla="*/ 223189 w 3024845"/>
                <a:gd name="connsiteY8" fmla="*/ 342779 h 1032158"/>
                <a:gd name="connsiteX9" fmla="*/ 239150 w 3024845"/>
                <a:gd name="connsiteY9" fmla="*/ 342779 h 1032158"/>
                <a:gd name="connsiteX10" fmla="*/ 239150 w 3024845"/>
                <a:gd name="connsiteY10" fmla="*/ 483294 h 1032158"/>
                <a:gd name="connsiteX11" fmla="*/ 240670 w 3024845"/>
                <a:gd name="connsiteY11" fmla="*/ 483024 h 1032158"/>
                <a:gd name="connsiteX12" fmla="*/ 251310 w 3024845"/>
                <a:gd name="connsiteY12" fmla="*/ 481133 h 1032158"/>
                <a:gd name="connsiteX13" fmla="*/ 249283 w 3024845"/>
                <a:gd name="connsiteY13" fmla="*/ 569765 h 1032158"/>
                <a:gd name="connsiteX14" fmla="*/ 250803 w 3024845"/>
                <a:gd name="connsiteY14" fmla="*/ 570036 h 1032158"/>
                <a:gd name="connsiteX15" fmla="*/ 261443 w 3024845"/>
                <a:gd name="connsiteY15" fmla="*/ 571927 h 1032158"/>
                <a:gd name="connsiteX16" fmla="*/ 261696 w 3024845"/>
                <a:gd name="connsiteY16" fmla="*/ 572738 h 1032158"/>
                <a:gd name="connsiteX17" fmla="*/ 263470 w 3024845"/>
                <a:gd name="connsiteY17" fmla="*/ 578413 h 1032158"/>
                <a:gd name="connsiteX18" fmla="*/ 264230 w 3024845"/>
                <a:gd name="connsiteY18" fmla="*/ 575981 h 1032158"/>
                <a:gd name="connsiteX19" fmla="*/ 269550 w 3024845"/>
                <a:gd name="connsiteY19" fmla="*/ 558957 h 1032158"/>
                <a:gd name="connsiteX20" fmla="*/ 271323 w 3024845"/>
                <a:gd name="connsiteY20" fmla="*/ 558957 h 1032158"/>
                <a:gd name="connsiteX21" fmla="*/ 283737 w 3024845"/>
                <a:gd name="connsiteY21" fmla="*/ 558957 h 1032158"/>
                <a:gd name="connsiteX22" fmla="*/ 283737 w 3024845"/>
                <a:gd name="connsiteY22" fmla="*/ 591383 h 1032158"/>
                <a:gd name="connsiteX23" fmla="*/ 284750 w 3024845"/>
                <a:gd name="connsiteY23" fmla="*/ 591924 h 1032158"/>
                <a:gd name="connsiteX24" fmla="*/ 291844 w 3024845"/>
                <a:gd name="connsiteY24" fmla="*/ 595707 h 1032158"/>
                <a:gd name="connsiteX25" fmla="*/ 291844 w 3024845"/>
                <a:gd name="connsiteY25" fmla="*/ 597058 h 1032158"/>
                <a:gd name="connsiteX26" fmla="*/ 291844 w 3024845"/>
                <a:gd name="connsiteY26" fmla="*/ 606516 h 1032158"/>
                <a:gd name="connsiteX27" fmla="*/ 336431 w 3024845"/>
                <a:gd name="connsiteY27" fmla="*/ 606516 h 1032158"/>
                <a:gd name="connsiteX28" fmla="*/ 336431 w 3024845"/>
                <a:gd name="connsiteY28" fmla="*/ 607597 h 1032158"/>
                <a:gd name="connsiteX29" fmla="*/ 336431 w 3024845"/>
                <a:gd name="connsiteY29" fmla="*/ 615163 h 1032158"/>
                <a:gd name="connsiteX30" fmla="*/ 338457 w 3024845"/>
                <a:gd name="connsiteY30" fmla="*/ 615163 h 1032158"/>
                <a:gd name="connsiteX31" fmla="*/ 352644 w 3024845"/>
                <a:gd name="connsiteY31" fmla="*/ 615163 h 1032158"/>
                <a:gd name="connsiteX32" fmla="*/ 352644 w 3024845"/>
                <a:gd name="connsiteY32" fmla="*/ 584898 h 1032158"/>
                <a:gd name="connsiteX33" fmla="*/ 397231 w 3024845"/>
                <a:gd name="connsiteY33" fmla="*/ 584898 h 1032158"/>
                <a:gd name="connsiteX34" fmla="*/ 397231 w 3024845"/>
                <a:gd name="connsiteY34" fmla="*/ 583547 h 1032158"/>
                <a:gd name="connsiteX35" fmla="*/ 397231 w 3024845"/>
                <a:gd name="connsiteY35" fmla="*/ 574089 h 1032158"/>
                <a:gd name="connsiteX36" fmla="*/ 398245 w 3024845"/>
                <a:gd name="connsiteY36" fmla="*/ 574089 h 1032158"/>
                <a:gd name="connsiteX37" fmla="*/ 405338 w 3024845"/>
                <a:gd name="connsiteY37" fmla="*/ 574089 h 1032158"/>
                <a:gd name="connsiteX38" fmla="*/ 405338 w 3024845"/>
                <a:gd name="connsiteY38" fmla="*/ 572198 h 1032158"/>
                <a:gd name="connsiteX39" fmla="*/ 405338 w 3024845"/>
                <a:gd name="connsiteY39" fmla="*/ 558957 h 1032158"/>
                <a:gd name="connsiteX40" fmla="*/ 406098 w 3024845"/>
                <a:gd name="connsiteY40" fmla="*/ 558957 h 1032158"/>
                <a:gd name="connsiteX41" fmla="*/ 411418 w 3024845"/>
                <a:gd name="connsiteY41" fmla="*/ 558957 h 1032158"/>
                <a:gd name="connsiteX42" fmla="*/ 411418 w 3024845"/>
                <a:gd name="connsiteY42" fmla="*/ 557876 h 1032158"/>
                <a:gd name="connsiteX43" fmla="*/ 411418 w 3024845"/>
                <a:gd name="connsiteY43" fmla="*/ 550309 h 1032158"/>
                <a:gd name="connsiteX44" fmla="*/ 413445 w 3024845"/>
                <a:gd name="connsiteY44" fmla="*/ 550309 h 1032158"/>
                <a:gd name="connsiteX45" fmla="*/ 427632 w 3024845"/>
                <a:gd name="connsiteY45" fmla="*/ 550309 h 1032158"/>
                <a:gd name="connsiteX46" fmla="*/ 427632 w 3024845"/>
                <a:gd name="connsiteY46" fmla="*/ 551390 h 1032158"/>
                <a:gd name="connsiteX47" fmla="*/ 427632 w 3024845"/>
                <a:gd name="connsiteY47" fmla="*/ 558957 h 1032158"/>
                <a:gd name="connsiteX48" fmla="*/ 449925 w 3024845"/>
                <a:gd name="connsiteY48" fmla="*/ 558957 h 1032158"/>
                <a:gd name="connsiteX49" fmla="*/ 449925 w 3024845"/>
                <a:gd name="connsiteY49" fmla="*/ 557065 h 1032158"/>
                <a:gd name="connsiteX50" fmla="*/ 449925 w 3024845"/>
                <a:gd name="connsiteY50" fmla="*/ 543824 h 1032158"/>
                <a:gd name="connsiteX51" fmla="*/ 451699 w 3024845"/>
                <a:gd name="connsiteY51" fmla="*/ 543824 h 1032158"/>
                <a:gd name="connsiteX52" fmla="*/ 464112 w 3024845"/>
                <a:gd name="connsiteY52" fmla="*/ 543824 h 1032158"/>
                <a:gd name="connsiteX53" fmla="*/ 464112 w 3024845"/>
                <a:gd name="connsiteY53" fmla="*/ 567604 h 1032158"/>
                <a:gd name="connsiteX54" fmla="*/ 465126 w 3024845"/>
                <a:gd name="connsiteY54" fmla="*/ 567604 h 1032158"/>
                <a:gd name="connsiteX55" fmla="*/ 472219 w 3024845"/>
                <a:gd name="connsiteY55" fmla="*/ 567604 h 1032158"/>
                <a:gd name="connsiteX56" fmla="*/ 472219 w 3024845"/>
                <a:gd name="connsiteY56" fmla="*/ 566523 h 1032158"/>
                <a:gd name="connsiteX57" fmla="*/ 472219 w 3024845"/>
                <a:gd name="connsiteY57" fmla="*/ 558957 h 1032158"/>
                <a:gd name="connsiteX58" fmla="*/ 473992 w 3024845"/>
                <a:gd name="connsiteY58" fmla="*/ 558957 h 1032158"/>
                <a:gd name="connsiteX59" fmla="*/ 486406 w 3024845"/>
                <a:gd name="connsiteY59" fmla="*/ 558957 h 1032158"/>
                <a:gd name="connsiteX60" fmla="*/ 486406 w 3024845"/>
                <a:gd name="connsiteY60" fmla="*/ 584898 h 1032158"/>
                <a:gd name="connsiteX61" fmla="*/ 488433 w 3024845"/>
                <a:gd name="connsiteY61" fmla="*/ 584898 h 1032158"/>
                <a:gd name="connsiteX62" fmla="*/ 502619 w 3024845"/>
                <a:gd name="connsiteY62" fmla="*/ 584898 h 1032158"/>
                <a:gd name="connsiteX63" fmla="*/ 502619 w 3024845"/>
                <a:gd name="connsiteY63" fmla="*/ 586519 h 1032158"/>
                <a:gd name="connsiteX64" fmla="*/ 502619 w 3024845"/>
                <a:gd name="connsiteY64" fmla="*/ 597869 h 1032158"/>
                <a:gd name="connsiteX65" fmla="*/ 503379 w 3024845"/>
                <a:gd name="connsiteY65" fmla="*/ 597869 h 1032158"/>
                <a:gd name="connsiteX66" fmla="*/ 508700 w 3024845"/>
                <a:gd name="connsiteY66" fmla="*/ 597869 h 1032158"/>
                <a:gd name="connsiteX67" fmla="*/ 508700 w 3024845"/>
                <a:gd name="connsiteY67" fmla="*/ 597058 h 1032158"/>
                <a:gd name="connsiteX68" fmla="*/ 508700 w 3024845"/>
                <a:gd name="connsiteY68" fmla="*/ 591383 h 1032158"/>
                <a:gd name="connsiteX69" fmla="*/ 539100 w 3024845"/>
                <a:gd name="connsiteY69" fmla="*/ 591383 h 1032158"/>
                <a:gd name="connsiteX70" fmla="*/ 539100 w 3024845"/>
                <a:gd name="connsiteY70" fmla="*/ 615163 h 1032158"/>
                <a:gd name="connsiteX71" fmla="*/ 540113 w 3024845"/>
                <a:gd name="connsiteY71" fmla="*/ 615163 h 1032158"/>
                <a:gd name="connsiteX72" fmla="*/ 547207 w 3024845"/>
                <a:gd name="connsiteY72" fmla="*/ 615163 h 1032158"/>
                <a:gd name="connsiteX73" fmla="*/ 547207 w 3024845"/>
                <a:gd name="connsiteY73" fmla="*/ 616244 h 1032158"/>
                <a:gd name="connsiteX74" fmla="*/ 547207 w 3024845"/>
                <a:gd name="connsiteY74" fmla="*/ 623810 h 1032158"/>
                <a:gd name="connsiteX75" fmla="*/ 547967 w 3024845"/>
                <a:gd name="connsiteY75" fmla="*/ 623810 h 1032158"/>
                <a:gd name="connsiteX76" fmla="*/ 553287 w 3024845"/>
                <a:gd name="connsiteY76" fmla="*/ 623810 h 1032158"/>
                <a:gd name="connsiteX77" fmla="*/ 553287 w 3024845"/>
                <a:gd name="connsiteY77" fmla="*/ 621648 h 1032158"/>
                <a:gd name="connsiteX78" fmla="*/ 553287 w 3024845"/>
                <a:gd name="connsiteY78" fmla="*/ 606516 h 1032158"/>
                <a:gd name="connsiteX79" fmla="*/ 554300 w 3024845"/>
                <a:gd name="connsiteY79" fmla="*/ 606516 h 1032158"/>
                <a:gd name="connsiteX80" fmla="*/ 561394 w 3024845"/>
                <a:gd name="connsiteY80" fmla="*/ 606516 h 1032158"/>
                <a:gd name="connsiteX81" fmla="*/ 561394 w 3024845"/>
                <a:gd name="connsiteY81" fmla="*/ 607597 h 1032158"/>
                <a:gd name="connsiteX82" fmla="*/ 561394 w 3024845"/>
                <a:gd name="connsiteY82" fmla="*/ 615163 h 1032158"/>
                <a:gd name="connsiteX83" fmla="*/ 566714 w 3024845"/>
                <a:gd name="connsiteY83" fmla="*/ 613170 h 1032158"/>
                <a:gd name="connsiteX84" fmla="*/ 567474 w 3024845"/>
                <a:gd name="connsiteY84" fmla="*/ 612190 h 1032158"/>
                <a:gd name="connsiteX85" fmla="*/ 567474 w 3024845"/>
                <a:gd name="connsiteY85" fmla="*/ 606516 h 1032158"/>
                <a:gd name="connsiteX86" fmla="*/ 605981 w 3024845"/>
                <a:gd name="connsiteY86" fmla="*/ 606516 h 1032158"/>
                <a:gd name="connsiteX87" fmla="*/ 605981 w 3024845"/>
                <a:gd name="connsiteY87" fmla="*/ 630295 h 1032158"/>
                <a:gd name="connsiteX88" fmla="*/ 608007 w 3024845"/>
                <a:gd name="connsiteY88" fmla="*/ 630295 h 1032158"/>
                <a:gd name="connsiteX89" fmla="*/ 622194 w 3024845"/>
                <a:gd name="connsiteY89" fmla="*/ 630295 h 1032158"/>
                <a:gd name="connsiteX90" fmla="*/ 622194 w 3024845"/>
                <a:gd name="connsiteY90" fmla="*/ 631376 h 1032158"/>
                <a:gd name="connsiteX91" fmla="*/ 622194 w 3024845"/>
                <a:gd name="connsiteY91" fmla="*/ 638942 h 1032158"/>
                <a:gd name="connsiteX92" fmla="*/ 623968 w 3024845"/>
                <a:gd name="connsiteY92" fmla="*/ 638942 h 1032158"/>
                <a:gd name="connsiteX93" fmla="*/ 636381 w 3024845"/>
                <a:gd name="connsiteY93" fmla="*/ 638942 h 1032158"/>
                <a:gd name="connsiteX94" fmla="*/ 636381 w 3024845"/>
                <a:gd name="connsiteY94" fmla="*/ 615163 h 1032158"/>
                <a:gd name="connsiteX95" fmla="*/ 637394 w 3024845"/>
                <a:gd name="connsiteY95" fmla="*/ 615163 h 1032158"/>
                <a:gd name="connsiteX96" fmla="*/ 644488 w 3024845"/>
                <a:gd name="connsiteY96" fmla="*/ 615163 h 1032158"/>
                <a:gd name="connsiteX97" fmla="*/ 644488 w 3024845"/>
                <a:gd name="connsiteY97" fmla="*/ 582736 h 1032158"/>
                <a:gd name="connsiteX98" fmla="*/ 645501 w 3024845"/>
                <a:gd name="connsiteY98" fmla="*/ 582736 h 1032158"/>
                <a:gd name="connsiteX99" fmla="*/ 652595 w 3024845"/>
                <a:gd name="connsiteY99" fmla="*/ 582736 h 1032158"/>
                <a:gd name="connsiteX100" fmla="*/ 652595 w 3024845"/>
                <a:gd name="connsiteY100" fmla="*/ 580845 h 1032158"/>
                <a:gd name="connsiteX101" fmla="*/ 652595 w 3024845"/>
                <a:gd name="connsiteY101" fmla="*/ 567604 h 1032158"/>
                <a:gd name="connsiteX102" fmla="*/ 651328 w 3024845"/>
                <a:gd name="connsiteY102" fmla="*/ 565982 h 1032158"/>
                <a:gd name="connsiteX103" fmla="*/ 656648 w 3024845"/>
                <a:gd name="connsiteY103" fmla="*/ 554633 h 1032158"/>
                <a:gd name="connsiteX104" fmla="*/ 664755 w 3024845"/>
                <a:gd name="connsiteY104" fmla="*/ 582736 h 1032158"/>
                <a:gd name="connsiteX105" fmla="*/ 665515 w 3024845"/>
                <a:gd name="connsiteY105" fmla="*/ 582736 h 1032158"/>
                <a:gd name="connsiteX106" fmla="*/ 670835 w 3024845"/>
                <a:gd name="connsiteY106" fmla="*/ 582736 h 1032158"/>
                <a:gd name="connsiteX107" fmla="*/ 670835 w 3024845"/>
                <a:gd name="connsiteY107" fmla="*/ 476809 h 1032158"/>
                <a:gd name="connsiteX108" fmla="*/ 672355 w 3024845"/>
                <a:gd name="connsiteY108" fmla="*/ 476809 h 1032158"/>
                <a:gd name="connsiteX109" fmla="*/ 682995 w 3024845"/>
                <a:gd name="connsiteY109" fmla="*/ 476809 h 1032158"/>
                <a:gd name="connsiteX110" fmla="*/ 682995 w 3024845"/>
                <a:gd name="connsiteY110" fmla="*/ 429250 h 1032158"/>
                <a:gd name="connsiteX111" fmla="*/ 709342 w 3024845"/>
                <a:gd name="connsiteY111" fmla="*/ 429250 h 1032158"/>
                <a:gd name="connsiteX112" fmla="*/ 709342 w 3024845"/>
                <a:gd name="connsiteY112" fmla="*/ 407632 h 1032158"/>
                <a:gd name="connsiteX113" fmla="*/ 743796 w 3024845"/>
                <a:gd name="connsiteY113" fmla="*/ 407632 h 1032158"/>
                <a:gd name="connsiteX114" fmla="*/ 743796 w 3024845"/>
                <a:gd name="connsiteY114" fmla="*/ 410064 h 1032158"/>
                <a:gd name="connsiteX115" fmla="*/ 743796 w 3024845"/>
                <a:gd name="connsiteY115" fmla="*/ 427088 h 1032158"/>
                <a:gd name="connsiteX116" fmla="*/ 746076 w 3024845"/>
                <a:gd name="connsiteY116" fmla="*/ 427088 h 1032158"/>
                <a:gd name="connsiteX117" fmla="*/ 762036 w 3024845"/>
                <a:gd name="connsiteY117" fmla="*/ 427088 h 1032158"/>
                <a:gd name="connsiteX118" fmla="*/ 762036 w 3024845"/>
                <a:gd name="connsiteY118" fmla="*/ 474647 h 1032158"/>
                <a:gd name="connsiteX119" fmla="*/ 763049 w 3024845"/>
                <a:gd name="connsiteY119" fmla="*/ 474647 h 1032158"/>
                <a:gd name="connsiteX120" fmla="*/ 770143 w 3024845"/>
                <a:gd name="connsiteY120" fmla="*/ 474647 h 1032158"/>
                <a:gd name="connsiteX121" fmla="*/ 784330 w 3024845"/>
                <a:gd name="connsiteY121" fmla="*/ 478971 h 1032158"/>
                <a:gd name="connsiteX122" fmla="*/ 784330 w 3024845"/>
                <a:gd name="connsiteY122" fmla="*/ 517883 h 1032158"/>
                <a:gd name="connsiteX123" fmla="*/ 785343 w 3024845"/>
                <a:gd name="connsiteY123" fmla="*/ 517883 h 1032158"/>
                <a:gd name="connsiteX124" fmla="*/ 792436 w 3024845"/>
                <a:gd name="connsiteY124" fmla="*/ 517883 h 1032158"/>
                <a:gd name="connsiteX125" fmla="*/ 792436 w 3024845"/>
                <a:gd name="connsiteY125" fmla="*/ 519504 h 1032158"/>
                <a:gd name="connsiteX126" fmla="*/ 792436 w 3024845"/>
                <a:gd name="connsiteY126" fmla="*/ 530853 h 1032158"/>
                <a:gd name="connsiteX127" fmla="*/ 794463 w 3024845"/>
                <a:gd name="connsiteY127" fmla="*/ 530853 h 1032158"/>
                <a:gd name="connsiteX128" fmla="*/ 808650 w 3024845"/>
                <a:gd name="connsiteY128" fmla="*/ 530853 h 1032158"/>
                <a:gd name="connsiteX129" fmla="*/ 814730 w 3024845"/>
                <a:gd name="connsiteY129" fmla="*/ 537339 h 1032158"/>
                <a:gd name="connsiteX130" fmla="*/ 814730 w 3024845"/>
                <a:gd name="connsiteY130" fmla="*/ 558957 h 1032158"/>
                <a:gd name="connsiteX131" fmla="*/ 817010 w 3024845"/>
                <a:gd name="connsiteY131" fmla="*/ 558957 h 1032158"/>
                <a:gd name="connsiteX132" fmla="*/ 832970 w 3024845"/>
                <a:gd name="connsiteY132" fmla="*/ 558957 h 1032158"/>
                <a:gd name="connsiteX133" fmla="*/ 832970 w 3024845"/>
                <a:gd name="connsiteY133" fmla="*/ 560037 h 1032158"/>
                <a:gd name="connsiteX134" fmla="*/ 832970 w 3024845"/>
                <a:gd name="connsiteY134" fmla="*/ 567604 h 1032158"/>
                <a:gd name="connsiteX135" fmla="*/ 834237 w 3024845"/>
                <a:gd name="connsiteY135" fmla="*/ 567604 h 1032158"/>
                <a:gd name="connsiteX136" fmla="*/ 843104 w 3024845"/>
                <a:gd name="connsiteY136" fmla="*/ 567604 h 1032158"/>
                <a:gd name="connsiteX137" fmla="*/ 843104 w 3024845"/>
                <a:gd name="connsiteY137" fmla="*/ 569765 h 1032158"/>
                <a:gd name="connsiteX138" fmla="*/ 843104 w 3024845"/>
                <a:gd name="connsiteY138" fmla="*/ 584898 h 1032158"/>
                <a:gd name="connsiteX139" fmla="*/ 847157 w 3024845"/>
                <a:gd name="connsiteY139" fmla="*/ 583006 h 1032158"/>
                <a:gd name="connsiteX140" fmla="*/ 847157 w 3024845"/>
                <a:gd name="connsiteY140" fmla="*/ 569765 h 1032158"/>
                <a:gd name="connsiteX141" fmla="*/ 848170 w 3024845"/>
                <a:gd name="connsiteY141" fmla="*/ 569765 h 1032158"/>
                <a:gd name="connsiteX142" fmla="*/ 855264 w 3024845"/>
                <a:gd name="connsiteY142" fmla="*/ 569765 h 1032158"/>
                <a:gd name="connsiteX143" fmla="*/ 855264 w 3024845"/>
                <a:gd name="connsiteY143" fmla="*/ 571387 h 1032158"/>
                <a:gd name="connsiteX144" fmla="*/ 855264 w 3024845"/>
                <a:gd name="connsiteY144" fmla="*/ 582736 h 1032158"/>
                <a:gd name="connsiteX145" fmla="*/ 856024 w 3024845"/>
                <a:gd name="connsiteY145" fmla="*/ 582736 h 1032158"/>
                <a:gd name="connsiteX146" fmla="*/ 861344 w 3024845"/>
                <a:gd name="connsiteY146" fmla="*/ 582736 h 1032158"/>
                <a:gd name="connsiteX147" fmla="*/ 909984 w 3024845"/>
                <a:gd name="connsiteY147" fmla="*/ 578413 h 1032158"/>
                <a:gd name="connsiteX148" fmla="*/ 909984 w 3024845"/>
                <a:gd name="connsiteY148" fmla="*/ 579764 h 1032158"/>
                <a:gd name="connsiteX149" fmla="*/ 909984 w 3024845"/>
                <a:gd name="connsiteY149" fmla="*/ 589221 h 1032158"/>
                <a:gd name="connsiteX150" fmla="*/ 910744 w 3024845"/>
                <a:gd name="connsiteY150" fmla="*/ 589221 h 1032158"/>
                <a:gd name="connsiteX151" fmla="*/ 916065 w 3024845"/>
                <a:gd name="connsiteY151" fmla="*/ 589221 h 1032158"/>
                <a:gd name="connsiteX152" fmla="*/ 916065 w 3024845"/>
                <a:gd name="connsiteY152" fmla="*/ 591383 h 1032158"/>
                <a:gd name="connsiteX153" fmla="*/ 916065 w 3024845"/>
                <a:gd name="connsiteY153" fmla="*/ 606516 h 1032158"/>
                <a:gd name="connsiteX154" fmla="*/ 918091 w 3024845"/>
                <a:gd name="connsiteY154" fmla="*/ 605165 h 1032158"/>
                <a:gd name="connsiteX155" fmla="*/ 932278 w 3024845"/>
                <a:gd name="connsiteY155" fmla="*/ 595707 h 1032158"/>
                <a:gd name="connsiteX156" fmla="*/ 938358 w 3024845"/>
                <a:gd name="connsiteY156" fmla="*/ 554633 h 1032158"/>
                <a:gd name="connsiteX157" fmla="*/ 939118 w 3024845"/>
                <a:gd name="connsiteY157" fmla="*/ 554363 h 1032158"/>
                <a:gd name="connsiteX158" fmla="*/ 944438 w 3024845"/>
                <a:gd name="connsiteY158" fmla="*/ 552471 h 1032158"/>
                <a:gd name="connsiteX159" fmla="*/ 946465 w 3024845"/>
                <a:gd name="connsiteY159" fmla="*/ 483294 h 1032158"/>
                <a:gd name="connsiteX160" fmla="*/ 948492 w 3024845"/>
                <a:gd name="connsiteY160" fmla="*/ 552471 h 1032158"/>
                <a:gd name="connsiteX161" fmla="*/ 949252 w 3024845"/>
                <a:gd name="connsiteY161" fmla="*/ 552741 h 1032158"/>
                <a:gd name="connsiteX162" fmla="*/ 954572 w 3024845"/>
                <a:gd name="connsiteY162" fmla="*/ 554633 h 1032158"/>
                <a:gd name="connsiteX163" fmla="*/ 954572 w 3024845"/>
                <a:gd name="connsiteY163" fmla="*/ 468162 h 1032158"/>
                <a:gd name="connsiteX164" fmla="*/ 958625 w 3024845"/>
                <a:gd name="connsiteY164" fmla="*/ 435735 h 1032158"/>
                <a:gd name="connsiteX165" fmla="*/ 997132 w 3024845"/>
                <a:gd name="connsiteY165" fmla="*/ 435735 h 1032158"/>
                <a:gd name="connsiteX166" fmla="*/ 997132 w 3024845"/>
                <a:gd name="connsiteY166" fmla="*/ 468162 h 1032158"/>
                <a:gd name="connsiteX167" fmla="*/ 997892 w 3024845"/>
                <a:gd name="connsiteY167" fmla="*/ 468162 h 1032158"/>
                <a:gd name="connsiteX168" fmla="*/ 1003212 w 3024845"/>
                <a:gd name="connsiteY168" fmla="*/ 468162 h 1032158"/>
                <a:gd name="connsiteX169" fmla="*/ 1003212 w 3024845"/>
                <a:gd name="connsiteY169" fmla="*/ 386014 h 1032158"/>
                <a:gd name="connsiteX170" fmla="*/ 1004986 w 3024845"/>
                <a:gd name="connsiteY170" fmla="*/ 386014 h 1032158"/>
                <a:gd name="connsiteX171" fmla="*/ 1017399 w 3024845"/>
                <a:gd name="connsiteY171" fmla="*/ 386014 h 1032158"/>
                <a:gd name="connsiteX172" fmla="*/ 1017399 w 3024845"/>
                <a:gd name="connsiteY172" fmla="*/ 384123 h 1032158"/>
                <a:gd name="connsiteX173" fmla="*/ 1017399 w 3024845"/>
                <a:gd name="connsiteY173" fmla="*/ 370882 h 1032158"/>
                <a:gd name="connsiteX174" fmla="*/ 1039693 w 3024845"/>
                <a:gd name="connsiteY174" fmla="*/ 370882 h 1032158"/>
                <a:gd name="connsiteX175" fmla="*/ 1039693 w 3024845"/>
                <a:gd name="connsiteY175" fmla="*/ 369801 h 1032158"/>
                <a:gd name="connsiteX176" fmla="*/ 1039693 w 3024845"/>
                <a:gd name="connsiteY176" fmla="*/ 362235 h 1032158"/>
                <a:gd name="connsiteX177" fmla="*/ 1041466 w 3024845"/>
                <a:gd name="connsiteY177" fmla="*/ 362235 h 1032158"/>
                <a:gd name="connsiteX178" fmla="*/ 1053880 w 3024845"/>
                <a:gd name="connsiteY178" fmla="*/ 362235 h 1032158"/>
                <a:gd name="connsiteX179" fmla="*/ 1053880 w 3024845"/>
                <a:gd name="connsiteY179" fmla="*/ 363316 h 1032158"/>
                <a:gd name="connsiteX180" fmla="*/ 1053880 w 3024845"/>
                <a:gd name="connsiteY180" fmla="*/ 370882 h 1032158"/>
                <a:gd name="connsiteX181" fmla="*/ 1054640 w 3024845"/>
                <a:gd name="connsiteY181" fmla="*/ 370882 h 1032158"/>
                <a:gd name="connsiteX182" fmla="*/ 1059960 w 3024845"/>
                <a:gd name="connsiteY182" fmla="*/ 370882 h 1032158"/>
                <a:gd name="connsiteX183" fmla="*/ 1070093 w 3024845"/>
                <a:gd name="connsiteY183" fmla="*/ 366558 h 1032158"/>
                <a:gd name="connsiteX184" fmla="*/ 1074146 w 3024845"/>
                <a:gd name="connsiteY184" fmla="*/ 369801 h 1032158"/>
                <a:gd name="connsiteX185" fmla="*/ 1074146 w 3024845"/>
                <a:gd name="connsiteY185" fmla="*/ 362235 h 1032158"/>
                <a:gd name="connsiteX186" fmla="*/ 1076426 w 3024845"/>
                <a:gd name="connsiteY186" fmla="*/ 362235 h 1032158"/>
                <a:gd name="connsiteX187" fmla="*/ 1092387 w 3024845"/>
                <a:gd name="connsiteY187" fmla="*/ 362235 h 1032158"/>
                <a:gd name="connsiteX188" fmla="*/ 1092387 w 3024845"/>
                <a:gd name="connsiteY188" fmla="*/ 363316 h 1032158"/>
                <a:gd name="connsiteX189" fmla="*/ 1092387 w 3024845"/>
                <a:gd name="connsiteY189" fmla="*/ 370882 h 1032158"/>
                <a:gd name="connsiteX190" fmla="*/ 1122787 w 3024845"/>
                <a:gd name="connsiteY190" fmla="*/ 370882 h 1032158"/>
                <a:gd name="connsiteX191" fmla="*/ 1122787 w 3024845"/>
                <a:gd name="connsiteY191" fmla="*/ 372503 h 1032158"/>
                <a:gd name="connsiteX192" fmla="*/ 1122787 w 3024845"/>
                <a:gd name="connsiteY192" fmla="*/ 383853 h 1032158"/>
                <a:gd name="connsiteX193" fmla="*/ 1149134 w 3024845"/>
                <a:gd name="connsiteY193" fmla="*/ 383853 h 1032158"/>
                <a:gd name="connsiteX194" fmla="*/ 1149134 w 3024845"/>
                <a:gd name="connsiteY194" fmla="*/ 414117 h 1032158"/>
                <a:gd name="connsiteX195" fmla="*/ 1149894 w 3024845"/>
                <a:gd name="connsiteY195" fmla="*/ 414117 h 1032158"/>
                <a:gd name="connsiteX196" fmla="*/ 1155214 w 3024845"/>
                <a:gd name="connsiteY196" fmla="*/ 414117 h 1032158"/>
                <a:gd name="connsiteX197" fmla="*/ 1155214 w 3024845"/>
                <a:gd name="connsiteY197" fmla="*/ 415198 h 1032158"/>
                <a:gd name="connsiteX198" fmla="*/ 1155214 w 3024845"/>
                <a:gd name="connsiteY198" fmla="*/ 422765 h 1032158"/>
                <a:gd name="connsiteX199" fmla="*/ 1159268 w 3024845"/>
                <a:gd name="connsiteY199" fmla="*/ 453029 h 1032158"/>
                <a:gd name="connsiteX200" fmla="*/ 1160028 w 3024845"/>
                <a:gd name="connsiteY200" fmla="*/ 453029 h 1032158"/>
                <a:gd name="connsiteX201" fmla="*/ 1165348 w 3024845"/>
                <a:gd name="connsiteY201" fmla="*/ 453029 h 1032158"/>
                <a:gd name="connsiteX202" fmla="*/ 1165348 w 3024845"/>
                <a:gd name="connsiteY202" fmla="*/ 453840 h 1032158"/>
                <a:gd name="connsiteX203" fmla="*/ 1165348 w 3024845"/>
                <a:gd name="connsiteY203" fmla="*/ 459515 h 1032158"/>
                <a:gd name="connsiteX204" fmla="*/ 1166361 w 3024845"/>
                <a:gd name="connsiteY204" fmla="*/ 459515 h 1032158"/>
                <a:gd name="connsiteX205" fmla="*/ 1173454 w 3024845"/>
                <a:gd name="connsiteY205" fmla="*/ 459515 h 1032158"/>
                <a:gd name="connsiteX206" fmla="*/ 1173454 w 3024845"/>
                <a:gd name="connsiteY206" fmla="*/ 489780 h 1032158"/>
                <a:gd name="connsiteX207" fmla="*/ 1175481 w 3024845"/>
                <a:gd name="connsiteY207" fmla="*/ 489780 h 1032158"/>
                <a:gd name="connsiteX208" fmla="*/ 1189668 w 3024845"/>
                <a:gd name="connsiteY208" fmla="*/ 489780 h 1032158"/>
                <a:gd name="connsiteX209" fmla="*/ 1189668 w 3024845"/>
                <a:gd name="connsiteY209" fmla="*/ 513559 h 1032158"/>
                <a:gd name="connsiteX210" fmla="*/ 1191695 w 3024845"/>
                <a:gd name="connsiteY210" fmla="*/ 515180 h 1032158"/>
                <a:gd name="connsiteX211" fmla="*/ 1191695 w 3024845"/>
                <a:gd name="connsiteY211" fmla="*/ 526530 h 1032158"/>
                <a:gd name="connsiteX212" fmla="*/ 1192455 w 3024845"/>
                <a:gd name="connsiteY212" fmla="*/ 526530 h 1032158"/>
                <a:gd name="connsiteX213" fmla="*/ 1197775 w 3024845"/>
                <a:gd name="connsiteY213" fmla="*/ 526530 h 1032158"/>
                <a:gd name="connsiteX214" fmla="*/ 1197775 w 3024845"/>
                <a:gd name="connsiteY214" fmla="*/ 550309 h 1032158"/>
                <a:gd name="connsiteX215" fmla="*/ 1199041 w 3024845"/>
                <a:gd name="connsiteY215" fmla="*/ 550309 h 1032158"/>
                <a:gd name="connsiteX216" fmla="*/ 1207908 w 3024845"/>
                <a:gd name="connsiteY216" fmla="*/ 550309 h 1032158"/>
                <a:gd name="connsiteX217" fmla="*/ 1209935 w 3024845"/>
                <a:gd name="connsiteY217" fmla="*/ 554363 h 1032158"/>
                <a:gd name="connsiteX218" fmla="*/ 1209935 w 3024845"/>
                <a:gd name="connsiteY218" fmla="*/ 567604 h 1032158"/>
                <a:gd name="connsiteX219" fmla="*/ 1211455 w 3024845"/>
                <a:gd name="connsiteY219" fmla="*/ 565712 h 1032158"/>
                <a:gd name="connsiteX220" fmla="*/ 1222095 w 3024845"/>
                <a:gd name="connsiteY220" fmla="*/ 552471 h 1032158"/>
                <a:gd name="connsiteX221" fmla="*/ 1250469 w 3024845"/>
                <a:gd name="connsiteY221" fmla="*/ 552471 h 1032158"/>
                <a:gd name="connsiteX222" fmla="*/ 1250469 w 3024845"/>
                <a:gd name="connsiteY222" fmla="*/ 638942 h 1032158"/>
                <a:gd name="connsiteX223" fmla="*/ 1251229 w 3024845"/>
                <a:gd name="connsiteY223" fmla="*/ 638942 h 1032158"/>
                <a:gd name="connsiteX224" fmla="*/ 1256549 w 3024845"/>
                <a:gd name="connsiteY224" fmla="*/ 638942 h 1032158"/>
                <a:gd name="connsiteX225" fmla="*/ 1257309 w 3024845"/>
                <a:gd name="connsiteY225" fmla="*/ 637591 h 1032158"/>
                <a:gd name="connsiteX226" fmla="*/ 1262629 w 3024845"/>
                <a:gd name="connsiteY226" fmla="*/ 628133 h 1032158"/>
                <a:gd name="connsiteX227" fmla="*/ 1262629 w 3024845"/>
                <a:gd name="connsiteY227" fmla="*/ 630025 h 1032158"/>
                <a:gd name="connsiteX228" fmla="*/ 1262629 w 3024845"/>
                <a:gd name="connsiteY228" fmla="*/ 643266 h 1032158"/>
                <a:gd name="connsiteX229" fmla="*/ 1266682 w 3024845"/>
                <a:gd name="connsiteY229" fmla="*/ 597869 h 1032158"/>
                <a:gd name="connsiteX230" fmla="*/ 1267442 w 3024845"/>
                <a:gd name="connsiteY230" fmla="*/ 597869 h 1032158"/>
                <a:gd name="connsiteX231" fmla="*/ 1272762 w 3024845"/>
                <a:gd name="connsiteY231" fmla="*/ 597869 h 1032158"/>
                <a:gd name="connsiteX232" fmla="*/ 1272762 w 3024845"/>
                <a:gd name="connsiteY232" fmla="*/ 533015 h 1032158"/>
                <a:gd name="connsiteX233" fmla="*/ 1273776 w 3024845"/>
                <a:gd name="connsiteY233" fmla="*/ 533015 h 1032158"/>
                <a:gd name="connsiteX234" fmla="*/ 1280869 w 3024845"/>
                <a:gd name="connsiteY234" fmla="*/ 533015 h 1032158"/>
                <a:gd name="connsiteX235" fmla="*/ 1293029 w 3024845"/>
                <a:gd name="connsiteY235" fmla="*/ 489780 h 1032158"/>
                <a:gd name="connsiteX236" fmla="*/ 1294296 w 3024845"/>
                <a:gd name="connsiteY236" fmla="*/ 489780 h 1032158"/>
                <a:gd name="connsiteX237" fmla="*/ 1303163 w 3024845"/>
                <a:gd name="connsiteY237" fmla="*/ 489780 h 1032158"/>
                <a:gd name="connsiteX238" fmla="*/ 1313296 w 3024845"/>
                <a:gd name="connsiteY238" fmla="*/ 533015 h 1032158"/>
                <a:gd name="connsiteX239" fmla="*/ 1314309 w 3024845"/>
                <a:gd name="connsiteY239" fmla="*/ 533015 h 1032158"/>
                <a:gd name="connsiteX240" fmla="*/ 1321403 w 3024845"/>
                <a:gd name="connsiteY240" fmla="*/ 533015 h 1032158"/>
                <a:gd name="connsiteX241" fmla="*/ 1321403 w 3024845"/>
                <a:gd name="connsiteY241" fmla="*/ 571927 h 1032158"/>
                <a:gd name="connsiteX242" fmla="*/ 1323176 w 3024845"/>
                <a:gd name="connsiteY242" fmla="*/ 571927 h 1032158"/>
                <a:gd name="connsiteX243" fmla="*/ 1335590 w 3024845"/>
                <a:gd name="connsiteY243" fmla="*/ 571927 h 1032158"/>
                <a:gd name="connsiteX244" fmla="*/ 1335590 w 3024845"/>
                <a:gd name="connsiteY244" fmla="*/ 574089 h 1032158"/>
                <a:gd name="connsiteX245" fmla="*/ 1335590 w 3024845"/>
                <a:gd name="connsiteY245" fmla="*/ 589221 h 1032158"/>
                <a:gd name="connsiteX246" fmla="*/ 1339643 w 3024845"/>
                <a:gd name="connsiteY246" fmla="*/ 587060 h 1032158"/>
                <a:gd name="connsiteX247" fmla="*/ 1339643 w 3024845"/>
                <a:gd name="connsiteY247" fmla="*/ 571927 h 1032158"/>
                <a:gd name="connsiteX248" fmla="*/ 1341163 w 3024845"/>
                <a:gd name="connsiteY248" fmla="*/ 571927 h 1032158"/>
                <a:gd name="connsiteX249" fmla="*/ 1351803 w 3024845"/>
                <a:gd name="connsiteY249" fmla="*/ 571927 h 1032158"/>
                <a:gd name="connsiteX250" fmla="*/ 1351803 w 3024845"/>
                <a:gd name="connsiteY250" fmla="*/ 573548 h 1032158"/>
                <a:gd name="connsiteX251" fmla="*/ 1351803 w 3024845"/>
                <a:gd name="connsiteY251" fmla="*/ 584898 h 1032158"/>
                <a:gd name="connsiteX252" fmla="*/ 1382204 w 3024845"/>
                <a:gd name="connsiteY252" fmla="*/ 584898 h 1032158"/>
                <a:gd name="connsiteX253" fmla="*/ 1382204 w 3024845"/>
                <a:gd name="connsiteY253" fmla="*/ 548148 h 1032158"/>
                <a:gd name="connsiteX254" fmla="*/ 1383470 w 3024845"/>
                <a:gd name="connsiteY254" fmla="*/ 548148 h 1032158"/>
                <a:gd name="connsiteX255" fmla="*/ 1392337 w 3024845"/>
                <a:gd name="connsiteY255" fmla="*/ 548148 h 1032158"/>
                <a:gd name="connsiteX256" fmla="*/ 1392337 w 3024845"/>
                <a:gd name="connsiteY256" fmla="*/ 569765 h 1032158"/>
                <a:gd name="connsiteX257" fmla="*/ 1394364 w 3024845"/>
                <a:gd name="connsiteY257" fmla="*/ 537339 h 1032158"/>
                <a:gd name="connsiteX258" fmla="*/ 1416657 w 3024845"/>
                <a:gd name="connsiteY258" fmla="*/ 537339 h 1032158"/>
                <a:gd name="connsiteX259" fmla="*/ 1416657 w 3024845"/>
                <a:gd name="connsiteY259" fmla="*/ 535717 h 1032158"/>
                <a:gd name="connsiteX260" fmla="*/ 1416657 w 3024845"/>
                <a:gd name="connsiteY260" fmla="*/ 524368 h 1032158"/>
                <a:gd name="connsiteX261" fmla="*/ 1417417 w 3024845"/>
                <a:gd name="connsiteY261" fmla="*/ 524368 h 1032158"/>
                <a:gd name="connsiteX262" fmla="*/ 1422737 w 3024845"/>
                <a:gd name="connsiteY262" fmla="*/ 524368 h 1032158"/>
                <a:gd name="connsiteX263" fmla="*/ 1422737 w 3024845"/>
                <a:gd name="connsiteY263" fmla="*/ 522477 h 1032158"/>
                <a:gd name="connsiteX264" fmla="*/ 1422737 w 3024845"/>
                <a:gd name="connsiteY264" fmla="*/ 509236 h 1032158"/>
                <a:gd name="connsiteX265" fmla="*/ 1426791 w 3024845"/>
                <a:gd name="connsiteY265" fmla="*/ 515721 h 1032158"/>
                <a:gd name="connsiteX266" fmla="*/ 1429071 w 3024845"/>
                <a:gd name="connsiteY266" fmla="*/ 515721 h 1032158"/>
                <a:gd name="connsiteX267" fmla="*/ 1445031 w 3024845"/>
                <a:gd name="connsiteY267" fmla="*/ 515721 h 1032158"/>
                <a:gd name="connsiteX268" fmla="*/ 1445031 w 3024845"/>
                <a:gd name="connsiteY268" fmla="*/ 514910 h 1032158"/>
                <a:gd name="connsiteX269" fmla="*/ 1445031 w 3024845"/>
                <a:gd name="connsiteY269" fmla="*/ 509236 h 1032158"/>
                <a:gd name="connsiteX270" fmla="*/ 1445791 w 3024845"/>
                <a:gd name="connsiteY270" fmla="*/ 509236 h 1032158"/>
                <a:gd name="connsiteX271" fmla="*/ 1451111 w 3024845"/>
                <a:gd name="connsiteY271" fmla="*/ 509236 h 1032158"/>
                <a:gd name="connsiteX272" fmla="*/ 1451111 w 3024845"/>
                <a:gd name="connsiteY272" fmla="*/ 510587 h 1032158"/>
                <a:gd name="connsiteX273" fmla="*/ 1451111 w 3024845"/>
                <a:gd name="connsiteY273" fmla="*/ 520045 h 1032158"/>
                <a:gd name="connsiteX274" fmla="*/ 1489618 w 3024845"/>
                <a:gd name="connsiteY274" fmla="*/ 520045 h 1032158"/>
                <a:gd name="connsiteX275" fmla="*/ 1489618 w 3024845"/>
                <a:gd name="connsiteY275" fmla="*/ 658398 h 1032158"/>
                <a:gd name="connsiteX276" fmla="*/ 1491138 w 3024845"/>
                <a:gd name="connsiteY276" fmla="*/ 658398 h 1032158"/>
                <a:gd name="connsiteX277" fmla="*/ 1501778 w 3024845"/>
                <a:gd name="connsiteY277" fmla="*/ 658398 h 1032158"/>
                <a:gd name="connsiteX278" fmla="*/ 1501778 w 3024845"/>
                <a:gd name="connsiteY278" fmla="*/ 645428 h 1032158"/>
                <a:gd name="connsiteX279" fmla="*/ 1505832 w 3024845"/>
                <a:gd name="connsiteY279" fmla="*/ 645428 h 1032158"/>
                <a:gd name="connsiteX280" fmla="*/ 1505832 w 3024845"/>
                <a:gd name="connsiteY280" fmla="*/ 658398 h 1032158"/>
                <a:gd name="connsiteX281" fmla="*/ 1536232 w 3024845"/>
                <a:gd name="connsiteY281" fmla="*/ 658398 h 1032158"/>
                <a:gd name="connsiteX282" fmla="*/ 1536232 w 3024845"/>
                <a:gd name="connsiteY282" fmla="*/ 628133 h 1032158"/>
                <a:gd name="connsiteX283" fmla="*/ 1548392 w 3024845"/>
                <a:gd name="connsiteY283" fmla="*/ 628133 h 1032158"/>
                <a:gd name="connsiteX284" fmla="*/ 1560552 w 3024845"/>
                <a:gd name="connsiteY284" fmla="*/ 625972 h 1032158"/>
                <a:gd name="connsiteX285" fmla="*/ 1564606 w 3024845"/>
                <a:gd name="connsiteY285" fmla="*/ 628133 h 1032158"/>
                <a:gd name="connsiteX286" fmla="*/ 1574739 w 3024845"/>
                <a:gd name="connsiteY286" fmla="*/ 628133 h 1032158"/>
                <a:gd name="connsiteX287" fmla="*/ 1574739 w 3024845"/>
                <a:gd name="connsiteY287" fmla="*/ 658398 h 1032158"/>
                <a:gd name="connsiteX288" fmla="*/ 1582846 w 3024845"/>
                <a:gd name="connsiteY288" fmla="*/ 658398 h 1032158"/>
                <a:gd name="connsiteX289" fmla="*/ 1582846 w 3024845"/>
                <a:gd name="connsiteY289" fmla="*/ 675693 h 1032158"/>
                <a:gd name="connsiteX290" fmla="*/ 1592182 w 3024845"/>
                <a:gd name="connsiteY290" fmla="*/ 676598 h 1032158"/>
                <a:gd name="connsiteX291" fmla="*/ 1605140 w 3024845"/>
                <a:gd name="connsiteY291" fmla="*/ 676598 h 1032158"/>
                <a:gd name="connsiteX292" fmla="*/ 1605140 w 3024845"/>
                <a:gd name="connsiteY292" fmla="*/ 660560 h 1032158"/>
                <a:gd name="connsiteX293" fmla="*/ 1673096 w 3024845"/>
                <a:gd name="connsiteY293" fmla="*/ 660560 h 1032158"/>
                <a:gd name="connsiteX294" fmla="*/ 1673096 w 3024845"/>
                <a:gd name="connsiteY294" fmla="*/ 575307 h 1032158"/>
                <a:gd name="connsiteX295" fmla="*/ 1745104 w 3024845"/>
                <a:gd name="connsiteY295" fmla="*/ 575307 h 1032158"/>
                <a:gd name="connsiteX296" fmla="*/ 1745104 w 3024845"/>
                <a:gd name="connsiteY296" fmla="*/ 654075 h 1032158"/>
                <a:gd name="connsiteX297" fmla="*/ 1747008 w 3024845"/>
                <a:gd name="connsiteY297" fmla="*/ 654075 h 1032158"/>
                <a:gd name="connsiteX298" fmla="*/ 1748250 w 3024845"/>
                <a:gd name="connsiteY298" fmla="*/ 676598 h 1032158"/>
                <a:gd name="connsiteX299" fmla="*/ 1757926 w 3024845"/>
                <a:gd name="connsiteY299" fmla="*/ 676598 h 1032158"/>
                <a:gd name="connsiteX300" fmla="*/ 1759168 w 3024845"/>
                <a:gd name="connsiteY300" fmla="*/ 654075 h 1032158"/>
                <a:gd name="connsiteX301" fmla="*/ 1765248 w 3024845"/>
                <a:gd name="connsiteY301" fmla="*/ 654075 h 1032158"/>
                <a:gd name="connsiteX302" fmla="*/ 1766490 w 3024845"/>
                <a:gd name="connsiteY302" fmla="*/ 676598 h 1032158"/>
                <a:gd name="connsiteX303" fmla="*/ 1817112 w 3024845"/>
                <a:gd name="connsiteY303" fmla="*/ 676598 h 1032158"/>
                <a:gd name="connsiteX304" fmla="*/ 1817112 w 3024845"/>
                <a:gd name="connsiteY304" fmla="*/ 513570 h 1032158"/>
                <a:gd name="connsiteX305" fmla="*/ 2014439 w 3024845"/>
                <a:gd name="connsiteY305" fmla="*/ 513570 h 1032158"/>
                <a:gd name="connsiteX306" fmla="*/ 2014439 w 3024845"/>
                <a:gd name="connsiteY306" fmla="*/ 676598 h 1032158"/>
                <a:gd name="connsiteX307" fmla="*/ 2033136 w 3024845"/>
                <a:gd name="connsiteY307" fmla="*/ 676598 h 1032158"/>
                <a:gd name="connsiteX308" fmla="*/ 2033136 w 3024845"/>
                <a:gd name="connsiteY308" fmla="*/ 593905 h 1032158"/>
                <a:gd name="connsiteX309" fmla="*/ 2128256 w 3024845"/>
                <a:gd name="connsiteY309" fmla="*/ 593905 h 1032158"/>
                <a:gd name="connsiteX310" fmla="*/ 2146266 w 3024845"/>
                <a:gd name="connsiteY310" fmla="*/ 104983 h 1032158"/>
                <a:gd name="connsiteX311" fmla="*/ 2150320 w 3024845"/>
                <a:gd name="connsiteY311" fmla="*/ 33644 h 1032158"/>
                <a:gd name="connsiteX312" fmla="*/ 2180720 w 3024845"/>
                <a:gd name="connsiteY312" fmla="*/ 528692 h 1032158"/>
                <a:gd name="connsiteX313" fmla="*/ 2245574 w 3024845"/>
                <a:gd name="connsiteY313" fmla="*/ 528692 h 1032158"/>
                <a:gd name="connsiteX314" fmla="*/ 2245574 w 3024845"/>
                <a:gd name="connsiteY314" fmla="*/ 604354 h 1032158"/>
                <a:gd name="connsiteX315" fmla="*/ 2253681 w 3024845"/>
                <a:gd name="connsiteY315" fmla="*/ 604354 h 1032158"/>
                <a:gd name="connsiteX316" fmla="*/ 2255708 w 3024845"/>
                <a:gd name="connsiteY316" fmla="*/ 597869 h 1032158"/>
                <a:gd name="connsiteX317" fmla="*/ 2261788 w 3024845"/>
                <a:gd name="connsiteY317" fmla="*/ 597869 h 1032158"/>
                <a:gd name="connsiteX318" fmla="*/ 2263815 w 3024845"/>
                <a:gd name="connsiteY318" fmla="*/ 606516 h 1032158"/>
                <a:gd name="connsiteX319" fmla="*/ 2275975 w 3024845"/>
                <a:gd name="connsiteY319" fmla="*/ 606516 h 1032158"/>
                <a:gd name="connsiteX320" fmla="*/ 2275975 w 3024845"/>
                <a:gd name="connsiteY320" fmla="*/ 600030 h 1032158"/>
                <a:gd name="connsiteX321" fmla="*/ 2298268 w 3024845"/>
                <a:gd name="connsiteY321" fmla="*/ 600030 h 1032158"/>
                <a:gd name="connsiteX322" fmla="*/ 2298268 w 3024845"/>
                <a:gd name="connsiteY322" fmla="*/ 606516 h 1032158"/>
                <a:gd name="connsiteX323" fmla="*/ 2318535 w 3024845"/>
                <a:gd name="connsiteY323" fmla="*/ 606516 h 1032158"/>
                <a:gd name="connsiteX324" fmla="*/ 2318535 w 3024845"/>
                <a:gd name="connsiteY324" fmla="*/ 651913 h 1032158"/>
                <a:gd name="connsiteX325" fmla="*/ 2332722 w 3024845"/>
                <a:gd name="connsiteY325" fmla="*/ 651913 h 1032158"/>
                <a:gd name="connsiteX326" fmla="*/ 2332722 w 3024845"/>
                <a:gd name="connsiteY326" fmla="*/ 638942 h 1032158"/>
                <a:gd name="connsiteX327" fmla="*/ 2348936 w 3024845"/>
                <a:gd name="connsiteY327" fmla="*/ 638942 h 1032158"/>
                <a:gd name="connsiteX328" fmla="*/ 2348936 w 3024845"/>
                <a:gd name="connsiteY328" fmla="*/ 459515 h 1032158"/>
                <a:gd name="connsiteX329" fmla="*/ 2355016 w 3024845"/>
                <a:gd name="connsiteY329" fmla="*/ 453029 h 1032158"/>
                <a:gd name="connsiteX330" fmla="*/ 2427977 w 3024845"/>
                <a:gd name="connsiteY330" fmla="*/ 453029 h 1032158"/>
                <a:gd name="connsiteX331" fmla="*/ 2427977 w 3024845"/>
                <a:gd name="connsiteY331" fmla="*/ 461677 h 1032158"/>
                <a:gd name="connsiteX332" fmla="*/ 2438110 w 3024845"/>
                <a:gd name="connsiteY332" fmla="*/ 461677 h 1032158"/>
                <a:gd name="connsiteX333" fmla="*/ 2438110 w 3024845"/>
                <a:gd name="connsiteY333" fmla="*/ 576251 h 1032158"/>
                <a:gd name="connsiteX334" fmla="*/ 2460404 w 3024845"/>
                <a:gd name="connsiteY334" fmla="*/ 576251 h 1032158"/>
                <a:gd name="connsiteX335" fmla="*/ 2460404 w 3024845"/>
                <a:gd name="connsiteY335" fmla="*/ 509236 h 1032158"/>
                <a:gd name="connsiteX336" fmla="*/ 2486751 w 3024845"/>
                <a:gd name="connsiteY336" fmla="*/ 509236 h 1032158"/>
                <a:gd name="connsiteX337" fmla="*/ 2490804 w 3024845"/>
                <a:gd name="connsiteY337" fmla="*/ 504912 h 1032158"/>
                <a:gd name="connsiteX338" fmla="*/ 2498911 w 3024845"/>
                <a:gd name="connsiteY338" fmla="*/ 504912 h 1032158"/>
                <a:gd name="connsiteX339" fmla="*/ 2502964 w 3024845"/>
                <a:gd name="connsiteY339" fmla="*/ 509236 h 1032158"/>
                <a:gd name="connsiteX340" fmla="*/ 2525258 w 3024845"/>
                <a:gd name="connsiteY340" fmla="*/ 509236 h 1032158"/>
                <a:gd name="connsiteX341" fmla="*/ 2525258 w 3024845"/>
                <a:gd name="connsiteY341" fmla="*/ 392500 h 1032158"/>
                <a:gd name="connsiteX342" fmla="*/ 2582005 w 3024845"/>
                <a:gd name="connsiteY342" fmla="*/ 381691 h 1032158"/>
                <a:gd name="connsiteX343" fmla="*/ 2582005 w 3024845"/>
                <a:gd name="connsiteY343" fmla="*/ 382772 h 1032158"/>
                <a:gd name="connsiteX344" fmla="*/ 2582005 w 3024845"/>
                <a:gd name="connsiteY344" fmla="*/ 390338 h 1032158"/>
                <a:gd name="connsiteX345" fmla="*/ 2608352 w 3024845"/>
                <a:gd name="connsiteY345" fmla="*/ 390338 h 1032158"/>
                <a:gd name="connsiteX346" fmla="*/ 2608352 w 3024845"/>
                <a:gd name="connsiteY346" fmla="*/ 645428 h 1032158"/>
                <a:gd name="connsiteX347" fmla="*/ 2630646 w 3024845"/>
                <a:gd name="connsiteY347" fmla="*/ 645428 h 1032158"/>
                <a:gd name="connsiteX348" fmla="*/ 2630646 w 3024845"/>
                <a:gd name="connsiteY348" fmla="*/ 641104 h 1032158"/>
                <a:gd name="connsiteX349" fmla="*/ 2642806 w 3024845"/>
                <a:gd name="connsiteY349" fmla="*/ 641104 h 1032158"/>
                <a:gd name="connsiteX350" fmla="*/ 2642806 w 3024845"/>
                <a:gd name="connsiteY350" fmla="*/ 645428 h 1032158"/>
                <a:gd name="connsiteX351" fmla="*/ 2667126 w 3024845"/>
                <a:gd name="connsiteY351" fmla="*/ 645428 h 1032158"/>
                <a:gd name="connsiteX352" fmla="*/ 2667126 w 3024845"/>
                <a:gd name="connsiteY352" fmla="*/ 632457 h 1032158"/>
                <a:gd name="connsiteX353" fmla="*/ 2695500 w 3024845"/>
                <a:gd name="connsiteY353" fmla="*/ 632457 h 1032158"/>
                <a:gd name="connsiteX354" fmla="*/ 2707660 w 3024845"/>
                <a:gd name="connsiteY354" fmla="*/ 628133 h 1032158"/>
                <a:gd name="connsiteX355" fmla="*/ 2727927 w 3024845"/>
                <a:gd name="connsiteY355" fmla="*/ 632457 h 1032158"/>
                <a:gd name="connsiteX356" fmla="*/ 2727927 w 3024845"/>
                <a:gd name="connsiteY356" fmla="*/ 615163 h 1032158"/>
                <a:gd name="connsiteX357" fmla="*/ 2736034 w 3024845"/>
                <a:gd name="connsiteY357" fmla="*/ 615163 h 1032158"/>
                <a:gd name="connsiteX358" fmla="*/ 2736034 w 3024845"/>
                <a:gd name="connsiteY358" fmla="*/ 602192 h 1032158"/>
                <a:gd name="connsiteX359" fmla="*/ 2792781 w 3024845"/>
                <a:gd name="connsiteY359" fmla="*/ 602192 h 1032158"/>
                <a:gd name="connsiteX360" fmla="*/ 2792781 w 3024845"/>
                <a:gd name="connsiteY360" fmla="*/ 571927 h 1032158"/>
                <a:gd name="connsiteX361" fmla="*/ 2811021 w 3024845"/>
                <a:gd name="connsiteY361" fmla="*/ 571927 h 1032158"/>
                <a:gd name="connsiteX362" fmla="*/ 2811021 w 3024845"/>
                <a:gd name="connsiteY362" fmla="*/ 565442 h 1032158"/>
                <a:gd name="connsiteX363" fmla="*/ 2823181 w 3024845"/>
                <a:gd name="connsiteY363" fmla="*/ 565442 h 1032158"/>
                <a:gd name="connsiteX364" fmla="*/ 2823181 w 3024845"/>
                <a:gd name="connsiteY364" fmla="*/ 571927 h 1032158"/>
                <a:gd name="connsiteX365" fmla="*/ 2839395 w 3024845"/>
                <a:gd name="connsiteY365" fmla="*/ 571927 h 1032158"/>
                <a:gd name="connsiteX366" fmla="*/ 2839395 w 3024845"/>
                <a:gd name="connsiteY366" fmla="*/ 621648 h 1032158"/>
                <a:gd name="connsiteX367" fmla="*/ 2871822 w 3024845"/>
                <a:gd name="connsiteY367" fmla="*/ 621648 h 1032158"/>
                <a:gd name="connsiteX368" fmla="*/ 2871822 w 3024845"/>
                <a:gd name="connsiteY368" fmla="*/ 595707 h 1032158"/>
                <a:gd name="connsiteX369" fmla="*/ 2910329 w 3024845"/>
                <a:gd name="connsiteY369" fmla="*/ 595707 h 1032158"/>
                <a:gd name="connsiteX370" fmla="*/ 2910329 w 3024845"/>
                <a:gd name="connsiteY370" fmla="*/ 565442 h 1032158"/>
                <a:gd name="connsiteX371" fmla="*/ 2958970 w 3024845"/>
                <a:gd name="connsiteY371" fmla="*/ 565442 h 1032158"/>
                <a:gd name="connsiteX372" fmla="*/ 2958970 w 3024845"/>
                <a:gd name="connsiteY372" fmla="*/ 676598 h 1032158"/>
                <a:gd name="connsiteX373" fmla="*/ 2958970 w 3024845"/>
                <a:gd name="connsiteY373" fmla="*/ 690377 h 1032158"/>
                <a:gd name="connsiteX374" fmla="*/ 3024845 w 3024845"/>
                <a:gd name="connsiteY374" fmla="*/ 690377 h 1032158"/>
                <a:gd name="connsiteX375" fmla="*/ 3024845 w 3024845"/>
                <a:gd name="connsiteY375" fmla="*/ 1032158 h 1032158"/>
                <a:gd name="connsiteX376" fmla="*/ 2054 w 3024845"/>
                <a:gd name="connsiteY376" fmla="*/ 1029825 h 1032158"/>
                <a:gd name="connsiteX377" fmla="*/ 0 w 3024845"/>
                <a:gd name="connsiteY377" fmla="*/ 595707 h 1032158"/>
                <a:gd name="connsiteX378" fmla="*/ 20267 w 3024845"/>
                <a:gd name="connsiteY378" fmla="*/ 595707 h 1032158"/>
                <a:gd name="connsiteX379" fmla="*/ 20774 w 3024845"/>
                <a:gd name="connsiteY379" fmla="*/ 594626 h 1032158"/>
                <a:gd name="connsiteX380" fmla="*/ 24320 w 3024845"/>
                <a:gd name="connsiteY380" fmla="*/ 587060 h 1032158"/>
                <a:gd name="connsiteX381" fmla="*/ 26094 w 3024845"/>
                <a:gd name="connsiteY381" fmla="*/ 587330 h 1032158"/>
                <a:gd name="connsiteX382" fmla="*/ 38507 w 3024845"/>
                <a:gd name="connsiteY382" fmla="*/ 589221 h 1032158"/>
                <a:gd name="connsiteX383" fmla="*/ 39014 w 3024845"/>
                <a:gd name="connsiteY383" fmla="*/ 590573 h 1032158"/>
                <a:gd name="connsiteX384" fmla="*/ 42560 w 3024845"/>
                <a:gd name="connsiteY384" fmla="*/ 600030 h 1032158"/>
                <a:gd name="connsiteX385" fmla="*/ 68907 w 3024845"/>
                <a:gd name="connsiteY385" fmla="*/ 602192 h 1032158"/>
                <a:gd name="connsiteX386" fmla="*/ 68907 w 3024845"/>
                <a:gd name="connsiteY386" fmla="*/ 478971 h 1032158"/>
                <a:gd name="connsiteX387" fmla="*/ 70934 w 3024845"/>
                <a:gd name="connsiteY387" fmla="*/ 478971 h 1032158"/>
                <a:gd name="connsiteX388" fmla="*/ 85121 w 3024845"/>
                <a:gd name="connsiteY388" fmla="*/ 478971 h 1032158"/>
                <a:gd name="connsiteX389" fmla="*/ 85121 w 3024845"/>
                <a:gd name="connsiteY389" fmla="*/ 342779 h 1032158"/>
                <a:gd name="connsiteX390" fmla="*/ 86894 w 3024845"/>
                <a:gd name="connsiteY390" fmla="*/ 342779 h 1032158"/>
                <a:gd name="connsiteX391" fmla="*/ 99308 w 3024845"/>
                <a:gd name="connsiteY391" fmla="*/ 342779 h 1032158"/>
                <a:gd name="connsiteX392" fmla="*/ 99308 w 3024845"/>
                <a:gd name="connsiteY392" fmla="*/ 228205 h 1032158"/>
                <a:gd name="connsiteX393" fmla="*/ 103361 w 3024845"/>
                <a:gd name="connsiteY393" fmla="*/ 200101 h 1032158"/>
                <a:gd name="connsiteX394" fmla="*/ 105388 w 3024845"/>
                <a:gd name="connsiteY394" fmla="*/ 200101 h 1032158"/>
                <a:gd name="connsiteX395" fmla="*/ 119575 w 3024845"/>
                <a:gd name="connsiteY395" fmla="*/ 200101 h 1032158"/>
                <a:gd name="connsiteX0" fmla="*/ 119575 w 3024845"/>
                <a:gd name="connsiteY0" fmla="*/ 95357 h 927414"/>
                <a:gd name="connsiteX1" fmla="*/ 200642 w 3024845"/>
                <a:gd name="connsiteY1" fmla="*/ 93196 h 927414"/>
                <a:gd name="connsiteX2" fmla="*/ 202669 w 3024845"/>
                <a:gd name="connsiteY2" fmla="*/ 93196 h 927414"/>
                <a:gd name="connsiteX3" fmla="*/ 216856 w 3024845"/>
                <a:gd name="connsiteY3" fmla="*/ 93196 h 927414"/>
                <a:gd name="connsiteX4" fmla="*/ 216856 w 3024845"/>
                <a:gd name="connsiteY4" fmla="*/ 116975 h 927414"/>
                <a:gd name="connsiteX5" fmla="*/ 217363 w 3024845"/>
                <a:gd name="connsiteY5" fmla="*/ 117786 h 927414"/>
                <a:gd name="connsiteX6" fmla="*/ 220909 w 3024845"/>
                <a:gd name="connsiteY6" fmla="*/ 123461 h 927414"/>
                <a:gd name="connsiteX7" fmla="*/ 220909 w 3024845"/>
                <a:gd name="connsiteY7" fmla="*/ 238035 h 927414"/>
                <a:gd name="connsiteX8" fmla="*/ 223189 w 3024845"/>
                <a:gd name="connsiteY8" fmla="*/ 238035 h 927414"/>
                <a:gd name="connsiteX9" fmla="*/ 239150 w 3024845"/>
                <a:gd name="connsiteY9" fmla="*/ 238035 h 927414"/>
                <a:gd name="connsiteX10" fmla="*/ 239150 w 3024845"/>
                <a:gd name="connsiteY10" fmla="*/ 378550 h 927414"/>
                <a:gd name="connsiteX11" fmla="*/ 240670 w 3024845"/>
                <a:gd name="connsiteY11" fmla="*/ 378280 h 927414"/>
                <a:gd name="connsiteX12" fmla="*/ 251310 w 3024845"/>
                <a:gd name="connsiteY12" fmla="*/ 376389 h 927414"/>
                <a:gd name="connsiteX13" fmla="*/ 249283 w 3024845"/>
                <a:gd name="connsiteY13" fmla="*/ 465021 h 927414"/>
                <a:gd name="connsiteX14" fmla="*/ 250803 w 3024845"/>
                <a:gd name="connsiteY14" fmla="*/ 465292 h 927414"/>
                <a:gd name="connsiteX15" fmla="*/ 261443 w 3024845"/>
                <a:gd name="connsiteY15" fmla="*/ 467183 h 927414"/>
                <a:gd name="connsiteX16" fmla="*/ 261696 w 3024845"/>
                <a:gd name="connsiteY16" fmla="*/ 467994 h 927414"/>
                <a:gd name="connsiteX17" fmla="*/ 263470 w 3024845"/>
                <a:gd name="connsiteY17" fmla="*/ 473669 h 927414"/>
                <a:gd name="connsiteX18" fmla="*/ 264230 w 3024845"/>
                <a:gd name="connsiteY18" fmla="*/ 471237 h 927414"/>
                <a:gd name="connsiteX19" fmla="*/ 269550 w 3024845"/>
                <a:gd name="connsiteY19" fmla="*/ 454213 h 927414"/>
                <a:gd name="connsiteX20" fmla="*/ 271323 w 3024845"/>
                <a:gd name="connsiteY20" fmla="*/ 454213 h 927414"/>
                <a:gd name="connsiteX21" fmla="*/ 283737 w 3024845"/>
                <a:gd name="connsiteY21" fmla="*/ 454213 h 927414"/>
                <a:gd name="connsiteX22" fmla="*/ 283737 w 3024845"/>
                <a:gd name="connsiteY22" fmla="*/ 486639 h 927414"/>
                <a:gd name="connsiteX23" fmla="*/ 284750 w 3024845"/>
                <a:gd name="connsiteY23" fmla="*/ 487180 h 927414"/>
                <a:gd name="connsiteX24" fmla="*/ 291844 w 3024845"/>
                <a:gd name="connsiteY24" fmla="*/ 490963 h 927414"/>
                <a:gd name="connsiteX25" fmla="*/ 291844 w 3024845"/>
                <a:gd name="connsiteY25" fmla="*/ 492314 h 927414"/>
                <a:gd name="connsiteX26" fmla="*/ 291844 w 3024845"/>
                <a:gd name="connsiteY26" fmla="*/ 501772 h 927414"/>
                <a:gd name="connsiteX27" fmla="*/ 336431 w 3024845"/>
                <a:gd name="connsiteY27" fmla="*/ 501772 h 927414"/>
                <a:gd name="connsiteX28" fmla="*/ 336431 w 3024845"/>
                <a:gd name="connsiteY28" fmla="*/ 502853 h 927414"/>
                <a:gd name="connsiteX29" fmla="*/ 336431 w 3024845"/>
                <a:gd name="connsiteY29" fmla="*/ 510419 h 927414"/>
                <a:gd name="connsiteX30" fmla="*/ 338457 w 3024845"/>
                <a:gd name="connsiteY30" fmla="*/ 510419 h 927414"/>
                <a:gd name="connsiteX31" fmla="*/ 352644 w 3024845"/>
                <a:gd name="connsiteY31" fmla="*/ 510419 h 927414"/>
                <a:gd name="connsiteX32" fmla="*/ 352644 w 3024845"/>
                <a:gd name="connsiteY32" fmla="*/ 480154 h 927414"/>
                <a:gd name="connsiteX33" fmla="*/ 397231 w 3024845"/>
                <a:gd name="connsiteY33" fmla="*/ 480154 h 927414"/>
                <a:gd name="connsiteX34" fmla="*/ 397231 w 3024845"/>
                <a:gd name="connsiteY34" fmla="*/ 478803 h 927414"/>
                <a:gd name="connsiteX35" fmla="*/ 397231 w 3024845"/>
                <a:gd name="connsiteY35" fmla="*/ 469345 h 927414"/>
                <a:gd name="connsiteX36" fmla="*/ 398245 w 3024845"/>
                <a:gd name="connsiteY36" fmla="*/ 469345 h 927414"/>
                <a:gd name="connsiteX37" fmla="*/ 405338 w 3024845"/>
                <a:gd name="connsiteY37" fmla="*/ 469345 h 927414"/>
                <a:gd name="connsiteX38" fmla="*/ 405338 w 3024845"/>
                <a:gd name="connsiteY38" fmla="*/ 467454 h 927414"/>
                <a:gd name="connsiteX39" fmla="*/ 405338 w 3024845"/>
                <a:gd name="connsiteY39" fmla="*/ 454213 h 927414"/>
                <a:gd name="connsiteX40" fmla="*/ 406098 w 3024845"/>
                <a:gd name="connsiteY40" fmla="*/ 454213 h 927414"/>
                <a:gd name="connsiteX41" fmla="*/ 411418 w 3024845"/>
                <a:gd name="connsiteY41" fmla="*/ 454213 h 927414"/>
                <a:gd name="connsiteX42" fmla="*/ 411418 w 3024845"/>
                <a:gd name="connsiteY42" fmla="*/ 453132 h 927414"/>
                <a:gd name="connsiteX43" fmla="*/ 411418 w 3024845"/>
                <a:gd name="connsiteY43" fmla="*/ 445565 h 927414"/>
                <a:gd name="connsiteX44" fmla="*/ 413445 w 3024845"/>
                <a:gd name="connsiteY44" fmla="*/ 445565 h 927414"/>
                <a:gd name="connsiteX45" fmla="*/ 427632 w 3024845"/>
                <a:gd name="connsiteY45" fmla="*/ 445565 h 927414"/>
                <a:gd name="connsiteX46" fmla="*/ 427632 w 3024845"/>
                <a:gd name="connsiteY46" fmla="*/ 446646 h 927414"/>
                <a:gd name="connsiteX47" fmla="*/ 427632 w 3024845"/>
                <a:gd name="connsiteY47" fmla="*/ 454213 h 927414"/>
                <a:gd name="connsiteX48" fmla="*/ 449925 w 3024845"/>
                <a:gd name="connsiteY48" fmla="*/ 454213 h 927414"/>
                <a:gd name="connsiteX49" fmla="*/ 449925 w 3024845"/>
                <a:gd name="connsiteY49" fmla="*/ 452321 h 927414"/>
                <a:gd name="connsiteX50" fmla="*/ 449925 w 3024845"/>
                <a:gd name="connsiteY50" fmla="*/ 439080 h 927414"/>
                <a:gd name="connsiteX51" fmla="*/ 451699 w 3024845"/>
                <a:gd name="connsiteY51" fmla="*/ 439080 h 927414"/>
                <a:gd name="connsiteX52" fmla="*/ 464112 w 3024845"/>
                <a:gd name="connsiteY52" fmla="*/ 439080 h 927414"/>
                <a:gd name="connsiteX53" fmla="*/ 464112 w 3024845"/>
                <a:gd name="connsiteY53" fmla="*/ 462860 h 927414"/>
                <a:gd name="connsiteX54" fmla="*/ 465126 w 3024845"/>
                <a:gd name="connsiteY54" fmla="*/ 462860 h 927414"/>
                <a:gd name="connsiteX55" fmla="*/ 472219 w 3024845"/>
                <a:gd name="connsiteY55" fmla="*/ 462860 h 927414"/>
                <a:gd name="connsiteX56" fmla="*/ 472219 w 3024845"/>
                <a:gd name="connsiteY56" fmla="*/ 461779 h 927414"/>
                <a:gd name="connsiteX57" fmla="*/ 472219 w 3024845"/>
                <a:gd name="connsiteY57" fmla="*/ 454213 h 927414"/>
                <a:gd name="connsiteX58" fmla="*/ 473992 w 3024845"/>
                <a:gd name="connsiteY58" fmla="*/ 454213 h 927414"/>
                <a:gd name="connsiteX59" fmla="*/ 486406 w 3024845"/>
                <a:gd name="connsiteY59" fmla="*/ 454213 h 927414"/>
                <a:gd name="connsiteX60" fmla="*/ 486406 w 3024845"/>
                <a:gd name="connsiteY60" fmla="*/ 480154 h 927414"/>
                <a:gd name="connsiteX61" fmla="*/ 488433 w 3024845"/>
                <a:gd name="connsiteY61" fmla="*/ 480154 h 927414"/>
                <a:gd name="connsiteX62" fmla="*/ 502619 w 3024845"/>
                <a:gd name="connsiteY62" fmla="*/ 480154 h 927414"/>
                <a:gd name="connsiteX63" fmla="*/ 502619 w 3024845"/>
                <a:gd name="connsiteY63" fmla="*/ 481775 h 927414"/>
                <a:gd name="connsiteX64" fmla="*/ 502619 w 3024845"/>
                <a:gd name="connsiteY64" fmla="*/ 493125 h 927414"/>
                <a:gd name="connsiteX65" fmla="*/ 503379 w 3024845"/>
                <a:gd name="connsiteY65" fmla="*/ 493125 h 927414"/>
                <a:gd name="connsiteX66" fmla="*/ 508700 w 3024845"/>
                <a:gd name="connsiteY66" fmla="*/ 493125 h 927414"/>
                <a:gd name="connsiteX67" fmla="*/ 508700 w 3024845"/>
                <a:gd name="connsiteY67" fmla="*/ 492314 h 927414"/>
                <a:gd name="connsiteX68" fmla="*/ 508700 w 3024845"/>
                <a:gd name="connsiteY68" fmla="*/ 486639 h 927414"/>
                <a:gd name="connsiteX69" fmla="*/ 539100 w 3024845"/>
                <a:gd name="connsiteY69" fmla="*/ 486639 h 927414"/>
                <a:gd name="connsiteX70" fmla="*/ 539100 w 3024845"/>
                <a:gd name="connsiteY70" fmla="*/ 510419 h 927414"/>
                <a:gd name="connsiteX71" fmla="*/ 540113 w 3024845"/>
                <a:gd name="connsiteY71" fmla="*/ 510419 h 927414"/>
                <a:gd name="connsiteX72" fmla="*/ 547207 w 3024845"/>
                <a:gd name="connsiteY72" fmla="*/ 510419 h 927414"/>
                <a:gd name="connsiteX73" fmla="*/ 547207 w 3024845"/>
                <a:gd name="connsiteY73" fmla="*/ 511500 h 927414"/>
                <a:gd name="connsiteX74" fmla="*/ 547207 w 3024845"/>
                <a:gd name="connsiteY74" fmla="*/ 519066 h 927414"/>
                <a:gd name="connsiteX75" fmla="*/ 547967 w 3024845"/>
                <a:gd name="connsiteY75" fmla="*/ 519066 h 927414"/>
                <a:gd name="connsiteX76" fmla="*/ 553287 w 3024845"/>
                <a:gd name="connsiteY76" fmla="*/ 519066 h 927414"/>
                <a:gd name="connsiteX77" fmla="*/ 553287 w 3024845"/>
                <a:gd name="connsiteY77" fmla="*/ 516904 h 927414"/>
                <a:gd name="connsiteX78" fmla="*/ 553287 w 3024845"/>
                <a:gd name="connsiteY78" fmla="*/ 501772 h 927414"/>
                <a:gd name="connsiteX79" fmla="*/ 554300 w 3024845"/>
                <a:gd name="connsiteY79" fmla="*/ 501772 h 927414"/>
                <a:gd name="connsiteX80" fmla="*/ 561394 w 3024845"/>
                <a:gd name="connsiteY80" fmla="*/ 501772 h 927414"/>
                <a:gd name="connsiteX81" fmla="*/ 561394 w 3024845"/>
                <a:gd name="connsiteY81" fmla="*/ 502853 h 927414"/>
                <a:gd name="connsiteX82" fmla="*/ 561394 w 3024845"/>
                <a:gd name="connsiteY82" fmla="*/ 510419 h 927414"/>
                <a:gd name="connsiteX83" fmla="*/ 566714 w 3024845"/>
                <a:gd name="connsiteY83" fmla="*/ 508426 h 927414"/>
                <a:gd name="connsiteX84" fmla="*/ 567474 w 3024845"/>
                <a:gd name="connsiteY84" fmla="*/ 507446 h 927414"/>
                <a:gd name="connsiteX85" fmla="*/ 567474 w 3024845"/>
                <a:gd name="connsiteY85" fmla="*/ 501772 h 927414"/>
                <a:gd name="connsiteX86" fmla="*/ 605981 w 3024845"/>
                <a:gd name="connsiteY86" fmla="*/ 501772 h 927414"/>
                <a:gd name="connsiteX87" fmla="*/ 605981 w 3024845"/>
                <a:gd name="connsiteY87" fmla="*/ 525551 h 927414"/>
                <a:gd name="connsiteX88" fmla="*/ 608007 w 3024845"/>
                <a:gd name="connsiteY88" fmla="*/ 525551 h 927414"/>
                <a:gd name="connsiteX89" fmla="*/ 622194 w 3024845"/>
                <a:gd name="connsiteY89" fmla="*/ 525551 h 927414"/>
                <a:gd name="connsiteX90" fmla="*/ 622194 w 3024845"/>
                <a:gd name="connsiteY90" fmla="*/ 526632 h 927414"/>
                <a:gd name="connsiteX91" fmla="*/ 622194 w 3024845"/>
                <a:gd name="connsiteY91" fmla="*/ 534198 h 927414"/>
                <a:gd name="connsiteX92" fmla="*/ 623968 w 3024845"/>
                <a:gd name="connsiteY92" fmla="*/ 534198 h 927414"/>
                <a:gd name="connsiteX93" fmla="*/ 636381 w 3024845"/>
                <a:gd name="connsiteY93" fmla="*/ 534198 h 927414"/>
                <a:gd name="connsiteX94" fmla="*/ 636381 w 3024845"/>
                <a:gd name="connsiteY94" fmla="*/ 510419 h 927414"/>
                <a:gd name="connsiteX95" fmla="*/ 637394 w 3024845"/>
                <a:gd name="connsiteY95" fmla="*/ 510419 h 927414"/>
                <a:gd name="connsiteX96" fmla="*/ 644488 w 3024845"/>
                <a:gd name="connsiteY96" fmla="*/ 510419 h 927414"/>
                <a:gd name="connsiteX97" fmla="*/ 644488 w 3024845"/>
                <a:gd name="connsiteY97" fmla="*/ 477992 h 927414"/>
                <a:gd name="connsiteX98" fmla="*/ 645501 w 3024845"/>
                <a:gd name="connsiteY98" fmla="*/ 477992 h 927414"/>
                <a:gd name="connsiteX99" fmla="*/ 652595 w 3024845"/>
                <a:gd name="connsiteY99" fmla="*/ 477992 h 927414"/>
                <a:gd name="connsiteX100" fmla="*/ 652595 w 3024845"/>
                <a:gd name="connsiteY100" fmla="*/ 476101 h 927414"/>
                <a:gd name="connsiteX101" fmla="*/ 652595 w 3024845"/>
                <a:gd name="connsiteY101" fmla="*/ 462860 h 927414"/>
                <a:gd name="connsiteX102" fmla="*/ 651328 w 3024845"/>
                <a:gd name="connsiteY102" fmla="*/ 461238 h 927414"/>
                <a:gd name="connsiteX103" fmla="*/ 656648 w 3024845"/>
                <a:gd name="connsiteY103" fmla="*/ 449889 h 927414"/>
                <a:gd name="connsiteX104" fmla="*/ 664755 w 3024845"/>
                <a:gd name="connsiteY104" fmla="*/ 477992 h 927414"/>
                <a:gd name="connsiteX105" fmla="*/ 665515 w 3024845"/>
                <a:gd name="connsiteY105" fmla="*/ 477992 h 927414"/>
                <a:gd name="connsiteX106" fmla="*/ 670835 w 3024845"/>
                <a:gd name="connsiteY106" fmla="*/ 477992 h 927414"/>
                <a:gd name="connsiteX107" fmla="*/ 670835 w 3024845"/>
                <a:gd name="connsiteY107" fmla="*/ 372065 h 927414"/>
                <a:gd name="connsiteX108" fmla="*/ 672355 w 3024845"/>
                <a:gd name="connsiteY108" fmla="*/ 372065 h 927414"/>
                <a:gd name="connsiteX109" fmla="*/ 682995 w 3024845"/>
                <a:gd name="connsiteY109" fmla="*/ 372065 h 927414"/>
                <a:gd name="connsiteX110" fmla="*/ 682995 w 3024845"/>
                <a:gd name="connsiteY110" fmla="*/ 324506 h 927414"/>
                <a:gd name="connsiteX111" fmla="*/ 709342 w 3024845"/>
                <a:gd name="connsiteY111" fmla="*/ 324506 h 927414"/>
                <a:gd name="connsiteX112" fmla="*/ 709342 w 3024845"/>
                <a:gd name="connsiteY112" fmla="*/ 302888 h 927414"/>
                <a:gd name="connsiteX113" fmla="*/ 743796 w 3024845"/>
                <a:gd name="connsiteY113" fmla="*/ 302888 h 927414"/>
                <a:gd name="connsiteX114" fmla="*/ 743796 w 3024845"/>
                <a:gd name="connsiteY114" fmla="*/ 305320 h 927414"/>
                <a:gd name="connsiteX115" fmla="*/ 743796 w 3024845"/>
                <a:gd name="connsiteY115" fmla="*/ 322344 h 927414"/>
                <a:gd name="connsiteX116" fmla="*/ 746076 w 3024845"/>
                <a:gd name="connsiteY116" fmla="*/ 322344 h 927414"/>
                <a:gd name="connsiteX117" fmla="*/ 762036 w 3024845"/>
                <a:gd name="connsiteY117" fmla="*/ 322344 h 927414"/>
                <a:gd name="connsiteX118" fmla="*/ 762036 w 3024845"/>
                <a:gd name="connsiteY118" fmla="*/ 369903 h 927414"/>
                <a:gd name="connsiteX119" fmla="*/ 763049 w 3024845"/>
                <a:gd name="connsiteY119" fmla="*/ 369903 h 927414"/>
                <a:gd name="connsiteX120" fmla="*/ 770143 w 3024845"/>
                <a:gd name="connsiteY120" fmla="*/ 369903 h 927414"/>
                <a:gd name="connsiteX121" fmla="*/ 784330 w 3024845"/>
                <a:gd name="connsiteY121" fmla="*/ 374227 h 927414"/>
                <a:gd name="connsiteX122" fmla="*/ 784330 w 3024845"/>
                <a:gd name="connsiteY122" fmla="*/ 413139 h 927414"/>
                <a:gd name="connsiteX123" fmla="*/ 785343 w 3024845"/>
                <a:gd name="connsiteY123" fmla="*/ 413139 h 927414"/>
                <a:gd name="connsiteX124" fmla="*/ 792436 w 3024845"/>
                <a:gd name="connsiteY124" fmla="*/ 413139 h 927414"/>
                <a:gd name="connsiteX125" fmla="*/ 792436 w 3024845"/>
                <a:gd name="connsiteY125" fmla="*/ 414760 h 927414"/>
                <a:gd name="connsiteX126" fmla="*/ 792436 w 3024845"/>
                <a:gd name="connsiteY126" fmla="*/ 426109 h 927414"/>
                <a:gd name="connsiteX127" fmla="*/ 794463 w 3024845"/>
                <a:gd name="connsiteY127" fmla="*/ 426109 h 927414"/>
                <a:gd name="connsiteX128" fmla="*/ 808650 w 3024845"/>
                <a:gd name="connsiteY128" fmla="*/ 426109 h 927414"/>
                <a:gd name="connsiteX129" fmla="*/ 814730 w 3024845"/>
                <a:gd name="connsiteY129" fmla="*/ 432595 h 927414"/>
                <a:gd name="connsiteX130" fmla="*/ 814730 w 3024845"/>
                <a:gd name="connsiteY130" fmla="*/ 454213 h 927414"/>
                <a:gd name="connsiteX131" fmla="*/ 817010 w 3024845"/>
                <a:gd name="connsiteY131" fmla="*/ 454213 h 927414"/>
                <a:gd name="connsiteX132" fmla="*/ 832970 w 3024845"/>
                <a:gd name="connsiteY132" fmla="*/ 454213 h 927414"/>
                <a:gd name="connsiteX133" fmla="*/ 832970 w 3024845"/>
                <a:gd name="connsiteY133" fmla="*/ 455293 h 927414"/>
                <a:gd name="connsiteX134" fmla="*/ 832970 w 3024845"/>
                <a:gd name="connsiteY134" fmla="*/ 462860 h 927414"/>
                <a:gd name="connsiteX135" fmla="*/ 834237 w 3024845"/>
                <a:gd name="connsiteY135" fmla="*/ 462860 h 927414"/>
                <a:gd name="connsiteX136" fmla="*/ 843104 w 3024845"/>
                <a:gd name="connsiteY136" fmla="*/ 462860 h 927414"/>
                <a:gd name="connsiteX137" fmla="*/ 843104 w 3024845"/>
                <a:gd name="connsiteY137" fmla="*/ 465021 h 927414"/>
                <a:gd name="connsiteX138" fmla="*/ 843104 w 3024845"/>
                <a:gd name="connsiteY138" fmla="*/ 480154 h 927414"/>
                <a:gd name="connsiteX139" fmla="*/ 847157 w 3024845"/>
                <a:gd name="connsiteY139" fmla="*/ 478262 h 927414"/>
                <a:gd name="connsiteX140" fmla="*/ 847157 w 3024845"/>
                <a:gd name="connsiteY140" fmla="*/ 465021 h 927414"/>
                <a:gd name="connsiteX141" fmla="*/ 848170 w 3024845"/>
                <a:gd name="connsiteY141" fmla="*/ 465021 h 927414"/>
                <a:gd name="connsiteX142" fmla="*/ 855264 w 3024845"/>
                <a:gd name="connsiteY142" fmla="*/ 465021 h 927414"/>
                <a:gd name="connsiteX143" fmla="*/ 855264 w 3024845"/>
                <a:gd name="connsiteY143" fmla="*/ 466643 h 927414"/>
                <a:gd name="connsiteX144" fmla="*/ 855264 w 3024845"/>
                <a:gd name="connsiteY144" fmla="*/ 477992 h 927414"/>
                <a:gd name="connsiteX145" fmla="*/ 856024 w 3024845"/>
                <a:gd name="connsiteY145" fmla="*/ 477992 h 927414"/>
                <a:gd name="connsiteX146" fmla="*/ 861344 w 3024845"/>
                <a:gd name="connsiteY146" fmla="*/ 477992 h 927414"/>
                <a:gd name="connsiteX147" fmla="*/ 909984 w 3024845"/>
                <a:gd name="connsiteY147" fmla="*/ 473669 h 927414"/>
                <a:gd name="connsiteX148" fmla="*/ 909984 w 3024845"/>
                <a:gd name="connsiteY148" fmla="*/ 475020 h 927414"/>
                <a:gd name="connsiteX149" fmla="*/ 909984 w 3024845"/>
                <a:gd name="connsiteY149" fmla="*/ 484477 h 927414"/>
                <a:gd name="connsiteX150" fmla="*/ 910744 w 3024845"/>
                <a:gd name="connsiteY150" fmla="*/ 484477 h 927414"/>
                <a:gd name="connsiteX151" fmla="*/ 916065 w 3024845"/>
                <a:gd name="connsiteY151" fmla="*/ 484477 h 927414"/>
                <a:gd name="connsiteX152" fmla="*/ 916065 w 3024845"/>
                <a:gd name="connsiteY152" fmla="*/ 486639 h 927414"/>
                <a:gd name="connsiteX153" fmla="*/ 916065 w 3024845"/>
                <a:gd name="connsiteY153" fmla="*/ 501772 h 927414"/>
                <a:gd name="connsiteX154" fmla="*/ 918091 w 3024845"/>
                <a:gd name="connsiteY154" fmla="*/ 500421 h 927414"/>
                <a:gd name="connsiteX155" fmla="*/ 932278 w 3024845"/>
                <a:gd name="connsiteY155" fmla="*/ 490963 h 927414"/>
                <a:gd name="connsiteX156" fmla="*/ 938358 w 3024845"/>
                <a:gd name="connsiteY156" fmla="*/ 449889 h 927414"/>
                <a:gd name="connsiteX157" fmla="*/ 939118 w 3024845"/>
                <a:gd name="connsiteY157" fmla="*/ 449619 h 927414"/>
                <a:gd name="connsiteX158" fmla="*/ 944438 w 3024845"/>
                <a:gd name="connsiteY158" fmla="*/ 447727 h 927414"/>
                <a:gd name="connsiteX159" fmla="*/ 946465 w 3024845"/>
                <a:gd name="connsiteY159" fmla="*/ 378550 h 927414"/>
                <a:gd name="connsiteX160" fmla="*/ 948492 w 3024845"/>
                <a:gd name="connsiteY160" fmla="*/ 447727 h 927414"/>
                <a:gd name="connsiteX161" fmla="*/ 949252 w 3024845"/>
                <a:gd name="connsiteY161" fmla="*/ 447997 h 927414"/>
                <a:gd name="connsiteX162" fmla="*/ 954572 w 3024845"/>
                <a:gd name="connsiteY162" fmla="*/ 449889 h 927414"/>
                <a:gd name="connsiteX163" fmla="*/ 954572 w 3024845"/>
                <a:gd name="connsiteY163" fmla="*/ 363418 h 927414"/>
                <a:gd name="connsiteX164" fmla="*/ 958625 w 3024845"/>
                <a:gd name="connsiteY164" fmla="*/ 330991 h 927414"/>
                <a:gd name="connsiteX165" fmla="*/ 997132 w 3024845"/>
                <a:gd name="connsiteY165" fmla="*/ 330991 h 927414"/>
                <a:gd name="connsiteX166" fmla="*/ 997132 w 3024845"/>
                <a:gd name="connsiteY166" fmla="*/ 363418 h 927414"/>
                <a:gd name="connsiteX167" fmla="*/ 997892 w 3024845"/>
                <a:gd name="connsiteY167" fmla="*/ 363418 h 927414"/>
                <a:gd name="connsiteX168" fmla="*/ 1003212 w 3024845"/>
                <a:gd name="connsiteY168" fmla="*/ 363418 h 927414"/>
                <a:gd name="connsiteX169" fmla="*/ 1003212 w 3024845"/>
                <a:gd name="connsiteY169" fmla="*/ 281270 h 927414"/>
                <a:gd name="connsiteX170" fmla="*/ 1004986 w 3024845"/>
                <a:gd name="connsiteY170" fmla="*/ 281270 h 927414"/>
                <a:gd name="connsiteX171" fmla="*/ 1017399 w 3024845"/>
                <a:gd name="connsiteY171" fmla="*/ 281270 h 927414"/>
                <a:gd name="connsiteX172" fmla="*/ 1017399 w 3024845"/>
                <a:gd name="connsiteY172" fmla="*/ 279379 h 927414"/>
                <a:gd name="connsiteX173" fmla="*/ 1017399 w 3024845"/>
                <a:gd name="connsiteY173" fmla="*/ 266138 h 927414"/>
                <a:gd name="connsiteX174" fmla="*/ 1039693 w 3024845"/>
                <a:gd name="connsiteY174" fmla="*/ 266138 h 927414"/>
                <a:gd name="connsiteX175" fmla="*/ 1039693 w 3024845"/>
                <a:gd name="connsiteY175" fmla="*/ 265057 h 927414"/>
                <a:gd name="connsiteX176" fmla="*/ 1039693 w 3024845"/>
                <a:gd name="connsiteY176" fmla="*/ 257491 h 927414"/>
                <a:gd name="connsiteX177" fmla="*/ 1041466 w 3024845"/>
                <a:gd name="connsiteY177" fmla="*/ 257491 h 927414"/>
                <a:gd name="connsiteX178" fmla="*/ 1053880 w 3024845"/>
                <a:gd name="connsiteY178" fmla="*/ 257491 h 927414"/>
                <a:gd name="connsiteX179" fmla="*/ 1053880 w 3024845"/>
                <a:gd name="connsiteY179" fmla="*/ 258572 h 927414"/>
                <a:gd name="connsiteX180" fmla="*/ 1053880 w 3024845"/>
                <a:gd name="connsiteY180" fmla="*/ 266138 h 927414"/>
                <a:gd name="connsiteX181" fmla="*/ 1054640 w 3024845"/>
                <a:gd name="connsiteY181" fmla="*/ 266138 h 927414"/>
                <a:gd name="connsiteX182" fmla="*/ 1059960 w 3024845"/>
                <a:gd name="connsiteY182" fmla="*/ 266138 h 927414"/>
                <a:gd name="connsiteX183" fmla="*/ 1070093 w 3024845"/>
                <a:gd name="connsiteY183" fmla="*/ 261814 h 927414"/>
                <a:gd name="connsiteX184" fmla="*/ 1074146 w 3024845"/>
                <a:gd name="connsiteY184" fmla="*/ 265057 h 927414"/>
                <a:gd name="connsiteX185" fmla="*/ 1074146 w 3024845"/>
                <a:gd name="connsiteY185" fmla="*/ 257491 h 927414"/>
                <a:gd name="connsiteX186" fmla="*/ 1076426 w 3024845"/>
                <a:gd name="connsiteY186" fmla="*/ 257491 h 927414"/>
                <a:gd name="connsiteX187" fmla="*/ 1092387 w 3024845"/>
                <a:gd name="connsiteY187" fmla="*/ 257491 h 927414"/>
                <a:gd name="connsiteX188" fmla="*/ 1092387 w 3024845"/>
                <a:gd name="connsiteY188" fmla="*/ 258572 h 927414"/>
                <a:gd name="connsiteX189" fmla="*/ 1092387 w 3024845"/>
                <a:gd name="connsiteY189" fmla="*/ 266138 h 927414"/>
                <a:gd name="connsiteX190" fmla="*/ 1122787 w 3024845"/>
                <a:gd name="connsiteY190" fmla="*/ 266138 h 927414"/>
                <a:gd name="connsiteX191" fmla="*/ 1122787 w 3024845"/>
                <a:gd name="connsiteY191" fmla="*/ 267759 h 927414"/>
                <a:gd name="connsiteX192" fmla="*/ 1122787 w 3024845"/>
                <a:gd name="connsiteY192" fmla="*/ 279109 h 927414"/>
                <a:gd name="connsiteX193" fmla="*/ 1149134 w 3024845"/>
                <a:gd name="connsiteY193" fmla="*/ 279109 h 927414"/>
                <a:gd name="connsiteX194" fmla="*/ 1149134 w 3024845"/>
                <a:gd name="connsiteY194" fmla="*/ 309373 h 927414"/>
                <a:gd name="connsiteX195" fmla="*/ 1149894 w 3024845"/>
                <a:gd name="connsiteY195" fmla="*/ 309373 h 927414"/>
                <a:gd name="connsiteX196" fmla="*/ 1155214 w 3024845"/>
                <a:gd name="connsiteY196" fmla="*/ 309373 h 927414"/>
                <a:gd name="connsiteX197" fmla="*/ 1155214 w 3024845"/>
                <a:gd name="connsiteY197" fmla="*/ 310454 h 927414"/>
                <a:gd name="connsiteX198" fmla="*/ 1155214 w 3024845"/>
                <a:gd name="connsiteY198" fmla="*/ 318021 h 927414"/>
                <a:gd name="connsiteX199" fmla="*/ 1159268 w 3024845"/>
                <a:gd name="connsiteY199" fmla="*/ 348285 h 927414"/>
                <a:gd name="connsiteX200" fmla="*/ 1160028 w 3024845"/>
                <a:gd name="connsiteY200" fmla="*/ 348285 h 927414"/>
                <a:gd name="connsiteX201" fmla="*/ 1165348 w 3024845"/>
                <a:gd name="connsiteY201" fmla="*/ 348285 h 927414"/>
                <a:gd name="connsiteX202" fmla="*/ 1165348 w 3024845"/>
                <a:gd name="connsiteY202" fmla="*/ 349096 h 927414"/>
                <a:gd name="connsiteX203" fmla="*/ 1165348 w 3024845"/>
                <a:gd name="connsiteY203" fmla="*/ 354771 h 927414"/>
                <a:gd name="connsiteX204" fmla="*/ 1166361 w 3024845"/>
                <a:gd name="connsiteY204" fmla="*/ 354771 h 927414"/>
                <a:gd name="connsiteX205" fmla="*/ 1173454 w 3024845"/>
                <a:gd name="connsiteY205" fmla="*/ 354771 h 927414"/>
                <a:gd name="connsiteX206" fmla="*/ 1173454 w 3024845"/>
                <a:gd name="connsiteY206" fmla="*/ 385036 h 927414"/>
                <a:gd name="connsiteX207" fmla="*/ 1175481 w 3024845"/>
                <a:gd name="connsiteY207" fmla="*/ 385036 h 927414"/>
                <a:gd name="connsiteX208" fmla="*/ 1189668 w 3024845"/>
                <a:gd name="connsiteY208" fmla="*/ 385036 h 927414"/>
                <a:gd name="connsiteX209" fmla="*/ 1189668 w 3024845"/>
                <a:gd name="connsiteY209" fmla="*/ 408815 h 927414"/>
                <a:gd name="connsiteX210" fmla="*/ 1191695 w 3024845"/>
                <a:gd name="connsiteY210" fmla="*/ 410436 h 927414"/>
                <a:gd name="connsiteX211" fmla="*/ 1191695 w 3024845"/>
                <a:gd name="connsiteY211" fmla="*/ 421786 h 927414"/>
                <a:gd name="connsiteX212" fmla="*/ 1192455 w 3024845"/>
                <a:gd name="connsiteY212" fmla="*/ 421786 h 927414"/>
                <a:gd name="connsiteX213" fmla="*/ 1197775 w 3024845"/>
                <a:gd name="connsiteY213" fmla="*/ 421786 h 927414"/>
                <a:gd name="connsiteX214" fmla="*/ 1197775 w 3024845"/>
                <a:gd name="connsiteY214" fmla="*/ 445565 h 927414"/>
                <a:gd name="connsiteX215" fmla="*/ 1199041 w 3024845"/>
                <a:gd name="connsiteY215" fmla="*/ 445565 h 927414"/>
                <a:gd name="connsiteX216" fmla="*/ 1207908 w 3024845"/>
                <a:gd name="connsiteY216" fmla="*/ 445565 h 927414"/>
                <a:gd name="connsiteX217" fmla="*/ 1209935 w 3024845"/>
                <a:gd name="connsiteY217" fmla="*/ 449619 h 927414"/>
                <a:gd name="connsiteX218" fmla="*/ 1209935 w 3024845"/>
                <a:gd name="connsiteY218" fmla="*/ 462860 h 927414"/>
                <a:gd name="connsiteX219" fmla="*/ 1211455 w 3024845"/>
                <a:gd name="connsiteY219" fmla="*/ 460968 h 927414"/>
                <a:gd name="connsiteX220" fmla="*/ 1222095 w 3024845"/>
                <a:gd name="connsiteY220" fmla="*/ 447727 h 927414"/>
                <a:gd name="connsiteX221" fmla="*/ 1250469 w 3024845"/>
                <a:gd name="connsiteY221" fmla="*/ 447727 h 927414"/>
                <a:gd name="connsiteX222" fmla="*/ 1250469 w 3024845"/>
                <a:gd name="connsiteY222" fmla="*/ 534198 h 927414"/>
                <a:gd name="connsiteX223" fmla="*/ 1251229 w 3024845"/>
                <a:gd name="connsiteY223" fmla="*/ 534198 h 927414"/>
                <a:gd name="connsiteX224" fmla="*/ 1256549 w 3024845"/>
                <a:gd name="connsiteY224" fmla="*/ 534198 h 927414"/>
                <a:gd name="connsiteX225" fmla="*/ 1257309 w 3024845"/>
                <a:gd name="connsiteY225" fmla="*/ 532847 h 927414"/>
                <a:gd name="connsiteX226" fmla="*/ 1262629 w 3024845"/>
                <a:gd name="connsiteY226" fmla="*/ 523389 h 927414"/>
                <a:gd name="connsiteX227" fmla="*/ 1262629 w 3024845"/>
                <a:gd name="connsiteY227" fmla="*/ 525281 h 927414"/>
                <a:gd name="connsiteX228" fmla="*/ 1262629 w 3024845"/>
                <a:gd name="connsiteY228" fmla="*/ 538522 h 927414"/>
                <a:gd name="connsiteX229" fmla="*/ 1266682 w 3024845"/>
                <a:gd name="connsiteY229" fmla="*/ 493125 h 927414"/>
                <a:gd name="connsiteX230" fmla="*/ 1267442 w 3024845"/>
                <a:gd name="connsiteY230" fmla="*/ 493125 h 927414"/>
                <a:gd name="connsiteX231" fmla="*/ 1272762 w 3024845"/>
                <a:gd name="connsiteY231" fmla="*/ 493125 h 927414"/>
                <a:gd name="connsiteX232" fmla="*/ 1272762 w 3024845"/>
                <a:gd name="connsiteY232" fmla="*/ 428271 h 927414"/>
                <a:gd name="connsiteX233" fmla="*/ 1273776 w 3024845"/>
                <a:gd name="connsiteY233" fmla="*/ 428271 h 927414"/>
                <a:gd name="connsiteX234" fmla="*/ 1280869 w 3024845"/>
                <a:gd name="connsiteY234" fmla="*/ 428271 h 927414"/>
                <a:gd name="connsiteX235" fmla="*/ 1293029 w 3024845"/>
                <a:gd name="connsiteY235" fmla="*/ 385036 h 927414"/>
                <a:gd name="connsiteX236" fmla="*/ 1294296 w 3024845"/>
                <a:gd name="connsiteY236" fmla="*/ 385036 h 927414"/>
                <a:gd name="connsiteX237" fmla="*/ 1303163 w 3024845"/>
                <a:gd name="connsiteY237" fmla="*/ 385036 h 927414"/>
                <a:gd name="connsiteX238" fmla="*/ 1313296 w 3024845"/>
                <a:gd name="connsiteY238" fmla="*/ 428271 h 927414"/>
                <a:gd name="connsiteX239" fmla="*/ 1314309 w 3024845"/>
                <a:gd name="connsiteY239" fmla="*/ 428271 h 927414"/>
                <a:gd name="connsiteX240" fmla="*/ 1321403 w 3024845"/>
                <a:gd name="connsiteY240" fmla="*/ 428271 h 927414"/>
                <a:gd name="connsiteX241" fmla="*/ 1321403 w 3024845"/>
                <a:gd name="connsiteY241" fmla="*/ 467183 h 927414"/>
                <a:gd name="connsiteX242" fmla="*/ 1323176 w 3024845"/>
                <a:gd name="connsiteY242" fmla="*/ 467183 h 927414"/>
                <a:gd name="connsiteX243" fmla="*/ 1335590 w 3024845"/>
                <a:gd name="connsiteY243" fmla="*/ 467183 h 927414"/>
                <a:gd name="connsiteX244" fmla="*/ 1335590 w 3024845"/>
                <a:gd name="connsiteY244" fmla="*/ 469345 h 927414"/>
                <a:gd name="connsiteX245" fmla="*/ 1335590 w 3024845"/>
                <a:gd name="connsiteY245" fmla="*/ 484477 h 927414"/>
                <a:gd name="connsiteX246" fmla="*/ 1339643 w 3024845"/>
                <a:gd name="connsiteY246" fmla="*/ 482316 h 927414"/>
                <a:gd name="connsiteX247" fmla="*/ 1339643 w 3024845"/>
                <a:gd name="connsiteY247" fmla="*/ 467183 h 927414"/>
                <a:gd name="connsiteX248" fmla="*/ 1341163 w 3024845"/>
                <a:gd name="connsiteY248" fmla="*/ 467183 h 927414"/>
                <a:gd name="connsiteX249" fmla="*/ 1351803 w 3024845"/>
                <a:gd name="connsiteY249" fmla="*/ 467183 h 927414"/>
                <a:gd name="connsiteX250" fmla="*/ 1351803 w 3024845"/>
                <a:gd name="connsiteY250" fmla="*/ 468804 h 927414"/>
                <a:gd name="connsiteX251" fmla="*/ 1351803 w 3024845"/>
                <a:gd name="connsiteY251" fmla="*/ 480154 h 927414"/>
                <a:gd name="connsiteX252" fmla="*/ 1382204 w 3024845"/>
                <a:gd name="connsiteY252" fmla="*/ 480154 h 927414"/>
                <a:gd name="connsiteX253" fmla="*/ 1382204 w 3024845"/>
                <a:gd name="connsiteY253" fmla="*/ 443404 h 927414"/>
                <a:gd name="connsiteX254" fmla="*/ 1383470 w 3024845"/>
                <a:gd name="connsiteY254" fmla="*/ 443404 h 927414"/>
                <a:gd name="connsiteX255" fmla="*/ 1392337 w 3024845"/>
                <a:gd name="connsiteY255" fmla="*/ 443404 h 927414"/>
                <a:gd name="connsiteX256" fmla="*/ 1392337 w 3024845"/>
                <a:gd name="connsiteY256" fmla="*/ 465021 h 927414"/>
                <a:gd name="connsiteX257" fmla="*/ 1394364 w 3024845"/>
                <a:gd name="connsiteY257" fmla="*/ 432595 h 927414"/>
                <a:gd name="connsiteX258" fmla="*/ 1416657 w 3024845"/>
                <a:gd name="connsiteY258" fmla="*/ 432595 h 927414"/>
                <a:gd name="connsiteX259" fmla="*/ 1416657 w 3024845"/>
                <a:gd name="connsiteY259" fmla="*/ 430973 h 927414"/>
                <a:gd name="connsiteX260" fmla="*/ 1416657 w 3024845"/>
                <a:gd name="connsiteY260" fmla="*/ 419624 h 927414"/>
                <a:gd name="connsiteX261" fmla="*/ 1417417 w 3024845"/>
                <a:gd name="connsiteY261" fmla="*/ 419624 h 927414"/>
                <a:gd name="connsiteX262" fmla="*/ 1422737 w 3024845"/>
                <a:gd name="connsiteY262" fmla="*/ 419624 h 927414"/>
                <a:gd name="connsiteX263" fmla="*/ 1422737 w 3024845"/>
                <a:gd name="connsiteY263" fmla="*/ 417733 h 927414"/>
                <a:gd name="connsiteX264" fmla="*/ 1422737 w 3024845"/>
                <a:gd name="connsiteY264" fmla="*/ 404492 h 927414"/>
                <a:gd name="connsiteX265" fmla="*/ 1426791 w 3024845"/>
                <a:gd name="connsiteY265" fmla="*/ 410977 h 927414"/>
                <a:gd name="connsiteX266" fmla="*/ 1429071 w 3024845"/>
                <a:gd name="connsiteY266" fmla="*/ 410977 h 927414"/>
                <a:gd name="connsiteX267" fmla="*/ 1445031 w 3024845"/>
                <a:gd name="connsiteY267" fmla="*/ 410977 h 927414"/>
                <a:gd name="connsiteX268" fmla="*/ 1445031 w 3024845"/>
                <a:gd name="connsiteY268" fmla="*/ 410166 h 927414"/>
                <a:gd name="connsiteX269" fmla="*/ 1445031 w 3024845"/>
                <a:gd name="connsiteY269" fmla="*/ 404492 h 927414"/>
                <a:gd name="connsiteX270" fmla="*/ 1445791 w 3024845"/>
                <a:gd name="connsiteY270" fmla="*/ 404492 h 927414"/>
                <a:gd name="connsiteX271" fmla="*/ 1451111 w 3024845"/>
                <a:gd name="connsiteY271" fmla="*/ 404492 h 927414"/>
                <a:gd name="connsiteX272" fmla="*/ 1451111 w 3024845"/>
                <a:gd name="connsiteY272" fmla="*/ 405843 h 927414"/>
                <a:gd name="connsiteX273" fmla="*/ 1451111 w 3024845"/>
                <a:gd name="connsiteY273" fmla="*/ 415301 h 927414"/>
                <a:gd name="connsiteX274" fmla="*/ 1489618 w 3024845"/>
                <a:gd name="connsiteY274" fmla="*/ 415301 h 927414"/>
                <a:gd name="connsiteX275" fmla="*/ 1489618 w 3024845"/>
                <a:gd name="connsiteY275" fmla="*/ 553654 h 927414"/>
                <a:gd name="connsiteX276" fmla="*/ 1491138 w 3024845"/>
                <a:gd name="connsiteY276" fmla="*/ 553654 h 927414"/>
                <a:gd name="connsiteX277" fmla="*/ 1501778 w 3024845"/>
                <a:gd name="connsiteY277" fmla="*/ 553654 h 927414"/>
                <a:gd name="connsiteX278" fmla="*/ 1501778 w 3024845"/>
                <a:gd name="connsiteY278" fmla="*/ 540684 h 927414"/>
                <a:gd name="connsiteX279" fmla="*/ 1505832 w 3024845"/>
                <a:gd name="connsiteY279" fmla="*/ 540684 h 927414"/>
                <a:gd name="connsiteX280" fmla="*/ 1505832 w 3024845"/>
                <a:gd name="connsiteY280" fmla="*/ 553654 h 927414"/>
                <a:gd name="connsiteX281" fmla="*/ 1536232 w 3024845"/>
                <a:gd name="connsiteY281" fmla="*/ 553654 h 927414"/>
                <a:gd name="connsiteX282" fmla="*/ 1536232 w 3024845"/>
                <a:gd name="connsiteY282" fmla="*/ 523389 h 927414"/>
                <a:gd name="connsiteX283" fmla="*/ 1548392 w 3024845"/>
                <a:gd name="connsiteY283" fmla="*/ 523389 h 927414"/>
                <a:gd name="connsiteX284" fmla="*/ 1560552 w 3024845"/>
                <a:gd name="connsiteY284" fmla="*/ 521228 h 927414"/>
                <a:gd name="connsiteX285" fmla="*/ 1564606 w 3024845"/>
                <a:gd name="connsiteY285" fmla="*/ 523389 h 927414"/>
                <a:gd name="connsiteX286" fmla="*/ 1574739 w 3024845"/>
                <a:gd name="connsiteY286" fmla="*/ 523389 h 927414"/>
                <a:gd name="connsiteX287" fmla="*/ 1574739 w 3024845"/>
                <a:gd name="connsiteY287" fmla="*/ 553654 h 927414"/>
                <a:gd name="connsiteX288" fmla="*/ 1582846 w 3024845"/>
                <a:gd name="connsiteY288" fmla="*/ 553654 h 927414"/>
                <a:gd name="connsiteX289" fmla="*/ 1582846 w 3024845"/>
                <a:gd name="connsiteY289" fmla="*/ 570949 h 927414"/>
                <a:gd name="connsiteX290" fmla="*/ 1592182 w 3024845"/>
                <a:gd name="connsiteY290" fmla="*/ 571854 h 927414"/>
                <a:gd name="connsiteX291" fmla="*/ 1605140 w 3024845"/>
                <a:gd name="connsiteY291" fmla="*/ 571854 h 927414"/>
                <a:gd name="connsiteX292" fmla="*/ 1605140 w 3024845"/>
                <a:gd name="connsiteY292" fmla="*/ 555816 h 927414"/>
                <a:gd name="connsiteX293" fmla="*/ 1673096 w 3024845"/>
                <a:gd name="connsiteY293" fmla="*/ 555816 h 927414"/>
                <a:gd name="connsiteX294" fmla="*/ 1673096 w 3024845"/>
                <a:gd name="connsiteY294" fmla="*/ 470563 h 927414"/>
                <a:gd name="connsiteX295" fmla="*/ 1745104 w 3024845"/>
                <a:gd name="connsiteY295" fmla="*/ 470563 h 927414"/>
                <a:gd name="connsiteX296" fmla="*/ 1745104 w 3024845"/>
                <a:gd name="connsiteY296" fmla="*/ 549331 h 927414"/>
                <a:gd name="connsiteX297" fmla="*/ 1747008 w 3024845"/>
                <a:gd name="connsiteY297" fmla="*/ 549331 h 927414"/>
                <a:gd name="connsiteX298" fmla="*/ 1748250 w 3024845"/>
                <a:gd name="connsiteY298" fmla="*/ 571854 h 927414"/>
                <a:gd name="connsiteX299" fmla="*/ 1757926 w 3024845"/>
                <a:gd name="connsiteY299" fmla="*/ 571854 h 927414"/>
                <a:gd name="connsiteX300" fmla="*/ 1759168 w 3024845"/>
                <a:gd name="connsiteY300" fmla="*/ 549331 h 927414"/>
                <a:gd name="connsiteX301" fmla="*/ 1765248 w 3024845"/>
                <a:gd name="connsiteY301" fmla="*/ 549331 h 927414"/>
                <a:gd name="connsiteX302" fmla="*/ 1766490 w 3024845"/>
                <a:gd name="connsiteY302" fmla="*/ 571854 h 927414"/>
                <a:gd name="connsiteX303" fmla="*/ 1817112 w 3024845"/>
                <a:gd name="connsiteY303" fmla="*/ 571854 h 927414"/>
                <a:gd name="connsiteX304" fmla="*/ 1817112 w 3024845"/>
                <a:gd name="connsiteY304" fmla="*/ 408826 h 927414"/>
                <a:gd name="connsiteX305" fmla="*/ 2014439 w 3024845"/>
                <a:gd name="connsiteY305" fmla="*/ 408826 h 927414"/>
                <a:gd name="connsiteX306" fmla="*/ 2014439 w 3024845"/>
                <a:gd name="connsiteY306" fmla="*/ 571854 h 927414"/>
                <a:gd name="connsiteX307" fmla="*/ 2033136 w 3024845"/>
                <a:gd name="connsiteY307" fmla="*/ 571854 h 927414"/>
                <a:gd name="connsiteX308" fmla="*/ 2033136 w 3024845"/>
                <a:gd name="connsiteY308" fmla="*/ 489161 h 927414"/>
                <a:gd name="connsiteX309" fmla="*/ 2128256 w 3024845"/>
                <a:gd name="connsiteY309" fmla="*/ 489161 h 927414"/>
                <a:gd name="connsiteX310" fmla="*/ 2146266 w 3024845"/>
                <a:gd name="connsiteY310" fmla="*/ 239 h 927414"/>
                <a:gd name="connsiteX311" fmla="*/ 2180720 w 3024845"/>
                <a:gd name="connsiteY311" fmla="*/ 423948 h 927414"/>
                <a:gd name="connsiteX312" fmla="*/ 2245574 w 3024845"/>
                <a:gd name="connsiteY312" fmla="*/ 423948 h 927414"/>
                <a:gd name="connsiteX313" fmla="*/ 2245574 w 3024845"/>
                <a:gd name="connsiteY313" fmla="*/ 499610 h 927414"/>
                <a:gd name="connsiteX314" fmla="*/ 2253681 w 3024845"/>
                <a:gd name="connsiteY314" fmla="*/ 499610 h 927414"/>
                <a:gd name="connsiteX315" fmla="*/ 2255708 w 3024845"/>
                <a:gd name="connsiteY315" fmla="*/ 493125 h 927414"/>
                <a:gd name="connsiteX316" fmla="*/ 2261788 w 3024845"/>
                <a:gd name="connsiteY316" fmla="*/ 493125 h 927414"/>
                <a:gd name="connsiteX317" fmla="*/ 2263815 w 3024845"/>
                <a:gd name="connsiteY317" fmla="*/ 501772 h 927414"/>
                <a:gd name="connsiteX318" fmla="*/ 2275975 w 3024845"/>
                <a:gd name="connsiteY318" fmla="*/ 501772 h 927414"/>
                <a:gd name="connsiteX319" fmla="*/ 2275975 w 3024845"/>
                <a:gd name="connsiteY319" fmla="*/ 495286 h 927414"/>
                <a:gd name="connsiteX320" fmla="*/ 2298268 w 3024845"/>
                <a:gd name="connsiteY320" fmla="*/ 495286 h 927414"/>
                <a:gd name="connsiteX321" fmla="*/ 2298268 w 3024845"/>
                <a:gd name="connsiteY321" fmla="*/ 501772 h 927414"/>
                <a:gd name="connsiteX322" fmla="*/ 2318535 w 3024845"/>
                <a:gd name="connsiteY322" fmla="*/ 501772 h 927414"/>
                <a:gd name="connsiteX323" fmla="*/ 2318535 w 3024845"/>
                <a:gd name="connsiteY323" fmla="*/ 547169 h 927414"/>
                <a:gd name="connsiteX324" fmla="*/ 2332722 w 3024845"/>
                <a:gd name="connsiteY324" fmla="*/ 547169 h 927414"/>
                <a:gd name="connsiteX325" fmla="*/ 2332722 w 3024845"/>
                <a:gd name="connsiteY325" fmla="*/ 534198 h 927414"/>
                <a:gd name="connsiteX326" fmla="*/ 2348936 w 3024845"/>
                <a:gd name="connsiteY326" fmla="*/ 534198 h 927414"/>
                <a:gd name="connsiteX327" fmla="*/ 2348936 w 3024845"/>
                <a:gd name="connsiteY327" fmla="*/ 354771 h 927414"/>
                <a:gd name="connsiteX328" fmla="*/ 2355016 w 3024845"/>
                <a:gd name="connsiteY328" fmla="*/ 348285 h 927414"/>
                <a:gd name="connsiteX329" fmla="*/ 2427977 w 3024845"/>
                <a:gd name="connsiteY329" fmla="*/ 348285 h 927414"/>
                <a:gd name="connsiteX330" fmla="*/ 2427977 w 3024845"/>
                <a:gd name="connsiteY330" fmla="*/ 356933 h 927414"/>
                <a:gd name="connsiteX331" fmla="*/ 2438110 w 3024845"/>
                <a:gd name="connsiteY331" fmla="*/ 356933 h 927414"/>
                <a:gd name="connsiteX332" fmla="*/ 2438110 w 3024845"/>
                <a:gd name="connsiteY332" fmla="*/ 471507 h 927414"/>
                <a:gd name="connsiteX333" fmla="*/ 2460404 w 3024845"/>
                <a:gd name="connsiteY333" fmla="*/ 471507 h 927414"/>
                <a:gd name="connsiteX334" fmla="*/ 2460404 w 3024845"/>
                <a:gd name="connsiteY334" fmla="*/ 404492 h 927414"/>
                <a:gd name="connsiteX335" fmla="*/ 2486751 w 3024845"/>
                <a:gd name="connsiteY335" fmla="*/ 404492 h 927414"/>
                <a:gd name="connsiteX336" fmla="*/ 2490804 w 3024845"/>
                <a:gd name="connsiteY336" fmla="*/ 400168 h 927414"/>
                <a:gd name="connsiteX337" fmla="*/ 2498911 w 3024845"/>
                <a:gd name="connsiteY337" fmla="*/ 400168 h 927414"/>
                <a:gd name="connsiteX338" fmla="*/ 2502964 w 3024845"/>
                <a:gd name="connsiteY338" fmla="*/ 404492 h 927414"/>
                <a:gd name="connsiteX339" fmla="*/ 2525258 w 3024845"/>
                <a:gd name="connsiteY339" fmla="*/ 404492 h 927414"/>
                <a:gd name="connsiteX340" fmla="*/ 2525258 w 3024845"/>
                <a:gd name="connsiteY340" fmla="*/ 287756 h 927414"/>
                <a:gd name="connsiteX341" fmla="*/ 2582005 w 3024845"/>
                <a:gd name="connsiteY341" fmla="*/ 276947 h 927414"/>
                <a:gd name="connsiteX342" fmla="*/ 2582005 w 3024845"/>
                <a:gd name="connsiteY342" fmla="*/ 278028 h 927414"/>
                <a:gd name="connsiteX343" fmla="*/ 2582005 w 3024845"/>
                <a:gd name="connsiteY343" fmla="*/ 285594 h 927414"/>
                <a:gd name="connsiteX344" fmla="*/ 2608352 w 3024845"/>
                <a:gd name="connsiteY344" fmla="*/ 285594 h 927414"/>
                <a:gd name="connsiteX345" fmla="*/ 2608352 w 3024845"/>
                <a:gd name="connsiteY345" fmla="*/ 540684 h 927414"/>
                <a:gd name="connsiteX346" fmla="*/ 2630646 w 3024845"/>
                <a:gd name="connsiteY346" fmla="*/ 540684 h 927414"/>
                <a:gd name="connsiteX347" fmla="*/ 2630646 w 3024845"/>
                <a:gd name="connsiteY347" fmla="*/ 536360 h 927414"/>
                <a:gd name="connsiteX348" fmla="*/ 2642806 w 3024845"/>
                <a:gd name="connsiteY348" fmla="*/ 536360 h 927414"/>
                <a:gd name="connsiteX349" fmla="*/ 2642806 w 3024845"/>
                <a:gd name="connsiteY349" fmla="*/ 540684 h 927414"/>
                <a:gd name="connsiteX350" fmla="*/ 2667126 w 3024845"/>
                <a:gd name="connsiteY350" fmla="*/ 540684 h 927414"/>
                <a:gd name="connsiteX351" fmla="*/ 2667126 w 3024845"/>
                <a:gd name="connsiteY351" fmla="*/ 527713 h 927414"/>
                <a:gd name="connsiteX352" fmla="*/ 2695500 w 3024845"/>
                <a:gd name="connsiteY352" fmla="*/ 527713 h 927414"/>
                <a:gd name="connsiteX353" fmla="*/ 2707660 w 3024845"/>
                <a:gd name="connsiteY353" fmla="*/ 523389 h 927414"/>
                <a:gd name="connsiteX354" fmla="*/ 2727927 w 3024845"/>
                <a:gd name="connsiteY354" fmla="*/ 527713 h 927414"/>
                <a:gd name="connsiteX355" fmla="*/ 2727927 w 3024845"/>
                <a:gd name="connsiteY355" fmla="*/ 510419 h 927414"/>
                <a:gd name="connsiteX356" fmla="*/ 2736034 w 3024845"/>
                <a:gd name="connsiteY356" fmla="*/ 510419 h 927414"/>
                <a:gd name="connsiteX357" fmla="*/ 2736034 w 3024845"/>
                <a:gd name="connsiteY357" fmla="*/ 497448 h 927414"/>
                <a:gd name="connsiteX358" fmla="*/ 2792781 w 3024845"/>
                <a:gd name="connsiteY358" fmla="*/ 497448 h 927414"/>
                <a:gd name="connsiteX359" fmla="*/ 2792781 w 3024845"/>
                <a:gd name="connsiteY359" fmla="*/ 467183 h 927414"/>
                <a:gd name="connsiteX360" fmla="*/ 2811021 w 3024845"/>
                <a:gd name="connsiteY360" fmla="*/ 467183 h 927414"/>
                <a:gd name="connsiteX361" fmla="*/ 2811021 w 3024845"/>
                <a:gd name="connsiteY361" fmla="*/ 460698 h 927414"/>
                <a:gd name="connsiteX362" fmla="*/ 2823181 w 3024845"/>
                <a:gd name="connsiteY362" fmla="*/ 460698 h 927414"/>
                <a:gd name="connsiteX363" fmla="*/ 2823181 w 3024845"/>
                <a:gd name="connsiteY363" fmla="*/ 467183 h 927414"/>
                <a:gd name="connsiteX364" fmla="*/ 2839395 w 3024845"/>
                <a:gd name="connsiteY364" fmla="*/ 467183 h 927414"/>
                <a:gd name="connsiteX365" fmla="*/ 2839395 w 3024845"/>
                <a:gd name="connsiteY365" fmla="*/ 516904 h 927414"/>
                <a:gd name="connsiteX366" fmla="*/ 2871822 w 3024845"/>
                <a:gd name="connsiteY366" fmla="*/ 516904 h 927414"/>
                <a:gd name="connsiteX367" fmla="*/ 2871822 w 3024845"/>
                <a:gd name="connsiteY367" fmla="*/ 490963 h 927414"/>
                <a:gd name="connsiteX368" fmla="*/ 2910329 w 3024845"/>
                <a:gd name="connsiteY368" fmla="*/ 490963 h 927414"/>
                <a:gd name="connsiteX369" fmla="*/ 2910329 w 3024845"/>
                <a:gd name="connsiteY369" fmla="*/ 460698 h 927414"/>
                <a:gd name="connsiteX370" fmla="*/ 2958970 w 3024845"/>
                <a:gd name="connsiteY370" fmla="*/ 460698 h 927414"/>
                <a:gd name="connsiteX371" fmla="*/ 2958970 w 3024845"/>
                <a:gd name="connsiteY371" fmla="*/ 571854 h 927414"/>
                <a:gd name="connsiteX372" fmla="*/ 2958970 w 3024845"/>
                <a:gd name="connsiteY372" fmla="*/ 585633 h 927414"/>
                <a:gd name="connsiteX373" fmla="*/ 3024845 w 3024845"/>
                <a:gd name="connsiteY373" fmla="*/ 585633 h 927414"/>
                <a:gd name="connsiteX374" fmla="*/ 3024845 w 3024845"/>
                <a:gd name="connsiteY374" fmla="*/ 927414 h 927414"/>
                <a:gd name="connsiteX375" fmla="*/ 2054 w 3024845"/>
                <a:gd name="connsiteY375" fmla="*/ 925081 h 927414"/>
                <a:gd name="connsiteX376" fmla="*/ 0 w 3024845"/>
                <a:gd name="connsiteY376" fmla="*/ 490963 h 927414"/>
                <a:gd name="connsiteX377" fmla="*/ 20267 w 3024845"/>
                <a:gd name="connsiteY377" fmla="*/ 490963 h 927414"/>
                <a:gd name="connsiteX378" fmla="*/ 20774 w 3024845"/>
                <a:gd name="connsiteY378" fmla="*/ 489882 h 927414"/>
                <a:gd name="connsiteX379" fmla="*/ 24320 w 3024845"/>
                <a:gd name="connsiteY379" fmla="*/ 482316 h 927414"/>
                <a:gd name="connsiteX380" fmla="*/ 26094 w 3024845"/>
                <a:gd name="connsiteY380" fmla="*/ 482586 h 927414"/>
                <a:gd name="connsiteX381" fmla="*/ 38507 w 3024845"/>
                <a:gd name="connsiteY381" fmla="*/ 484477 h 927414"/>
                <a:gd name="connsiteX382" fmla="*/ 39014 w 3024845"/>
                <a:gd name="connsiteY382" fmla="*/ 485829 h 927414"/>
                <a:gd name="connsiteX383" fmla="*/ 42560 w 3024845"/>
                <a:gd name="connsiteY383" fmla="*/ 495286 h 927414"/>
                <a:gd name="connsiteX384" fmla="*/ 68907 w 3024845"/>
                <a:gd name="connsiteY384" fmla="*/ 497448 h 927414"/>
                <a:gd name="connsiteX385" fmla="*/ 68907 w 3024845"/>
                <a:gd name="connsiteY385" fmla="*/ 374227 h 927414"/>
                <a:gd name="connsiteX386" fmla="*/ 70934 w 3024845"/>
                <a:gd name="connsiteY386" fmla="*/ 374227 h 927414"/>
                <a:gd name="connsiteX387" fmla="*/ 85121 w 3024845"/>
                <a:gd name="connsiteY387" fmla="*/ 374227 h 927414"/>
                <a:gd name="connsiteX388" fmla="*/ 85121 w 3024845"/>
                <a:gd name="connsiteY388" fmla="*/ 238035 h 927414"/>
                <a:gd name="connsiteX389" fmla="*/ 86894 w 3024845"/>
                <a:gd name="connsiteY389" fmla="*/ 238035 h 927414"/>
                <a:gd name="connsiteX390" fmla="*/ 99308 w 3024845"/>
                <a:gd name="connsiteY390" fmla="*/ 238035 h 927414"/>
                <a:gd name="connsiteX391" fmla="*/ 99308 w 3024845"/>
                <a:gd name="connsiteY391" fmla="*/ 123461 h 927414"/>
                <a:gd name="connsiteX392" fmla="*/ 103361 w 3024845"/>
                <a:gd name="connsiteY392" fmla="*/ 95357 h 927414"/>
                <a:gd name="connsiteX393" fmla="*/ 105388 w 3024845"/>
                <a:gd name="connsiteY393" fmla="*/ 95357 h 927414"/>
                <a:gd name="connsiteX394" fmla="*/ 119575 w 3024845"/>
                <a:gd name="connsiteY394" fmla="*/ 95357 h 927414"/>
                <a:gd name="connsiteX0" fmla="*/ 119575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393" fmla="*/ 119575 w 3024845"/>
                <a:gd name="connsiteY393" fmla="*/ 2161 h 834218"/>
                <a:gd name="connsiteX0" fmla="*/ 105388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20909 w 3024845"/>
                <a:gd name="connsiteY5" fmla="*/ 30265 h 834218"/>
                <a:gd name="connsiteX6" fmla="*/ 220909 w 3024845"/>
                <a:gd name="connsiteY6" fmla="*/ 144839 h 834218"/>
                <a:gd name="connsiteX7" fmla="*/ 223189 w 3024845"/>
                <a:gd name="connsiteY7" fmla="*/ 144839 h 834218"/>
                <a:gd name="connsiteX8" fmla="*/ 239150 w 3024845"/>
                <a:gd name="connsiteY8" fmla="*/ 144839 h 834218"/>
                <a:gd name="connsiteX9" fmla="*/ 239150 w 3024845"/>
                <a:gd name="connsiteY9" fmla="*/ 285354 h 834218"/>
                <a:gd name="connsiteX10" fmla="*/ 240670 w 3024845"/>
                <a:gd name="connsiteY10" fmla="*/ 285084 h 834218"/>
                <a:gd name="connsiteX11" fmla="*/ 251310 w 3024845"/>
                <a:gd name="connsiteY11" fmla="*/ 283193 h 834218"/>
                <a:gd name="connsiteX12" fmla="*/ 249283 w 3024845"/>
                <a:gd name="connsiteY12" fmla="*/ 371825 h 834218"/>
                <a:gd name="connsiteX13" fmla="*/ 250803 w 3024845"/>
                <a:gd name="connsiteY13" fmla="*/ 372096 h 834218"/>
                <a:gd name="connsiteX14" fmla="*/ 261443 w 3024845"/>
                <a:gd name="connsiteY14" fmla="*/ 373987 h 834218"/>
                <a:gd name="connsiteX15" fmla="*/ 261696 w 3024845"/>
                <a:gd name="connsiteY15" fmla="*/ 374798 h 834218"/>
                <a:gd name="connsiteX16" fmla="*/ 263470 w 3024845"/>
                <a:gd name="connsiteY16" fmla="*/ 380473 h 834218"/>
                <a:gd name="connsiteX17" fmla="*/ 264230 w 3024845"/>
                <a:gd name="connsiteY17" fmla="*/ 378041 h 834218"/>
                <a:gd name="connsiteX18" fmla="*/ 269550 w 3024845"/>
                <a:gd name="connsiteY18" fmla="*/ 361017 h 834218"/>
                <a:gd name="connsiteX19" fmla="*/ 271323 w 3024845"/>
                <a:gd name="connsiteY19" fmla="*/ 361017 h 834218"/>
                <a:gd name="connsiteX20" fmla="*/ 283737 w 3024845"/>
                <a:gd name="connsiteY20" fmla="*/ 361017 h 834218"/>
                <a:gd name="connsiteX21" fmla="*/ 283737 w 3024845"/>
                <a:gd name="connsiteY21" fmla="*/ 393443 h 834218"/>
                <a:gd name="connsiteX22" fmla="*/ 284750 w 3024845"/>
                <a:gd name="connsiteY22" fmla="*/ 393984 h 834218"/>
                <a:gd name="connsiteX23" fmla="*/ 291844 w 3024845"/>
                <a:gd name="connsiteY23" fmla="*/ 397767 h 834218"/>
                <a:gd name="connsiteX24" fmla="*/ 291844 w 3024845"/>
                <a:gd name="connsiteY24" fmla="*/ 399118 h 834218"/>
                <a:gd name="connsiteX25" fmla="*/ 291844 w 3024845"/>
                <a:gd name="connsiteY25" fmla="*/ 408576 h 834218"/>
                <a:gd name="connsiteX26" fmla="*/ 336431 w 3024845"/>
                <a:gd name="connsiteY26" fmla="*/ 408576 h 834218"/>
                <a:gd name="connsiteX27" fmla="*/ 336431 w 3024845"/>
                <a:gd name="connsiteY27" fmla="*/ 409657 h 834218"/>
                <a:gd name="connsiteX28" fmla="*/ 336431 w 3024845"/>
                <a:gd name="connsiteY28" fmla="*/ 417223 h 834218"/>
                <a:gd name="connsiteX29" fmla="*/ 338457 w 3024845"/>
                <a:gd name="connsiteY29" fmla="*/ 417223 h 834218"/>
                <a:gd name="connsiteX30" fmla="*/ 352644 w 3024845"/>
                <a:gd name="connsiteY30" fmla="*/ 417223 h 834218"/>
                <a:gd name="connsiteX31" fmla="*/ 352644 w 3024845"/>
                <a:gd name="connsiteY31" fmla="*/ 386958 h 834218"/>
                <a:gd name="connsiteX32" fmla="*/ 397231 w 3024845"/>
                <a:gd name="connsiteY32" fmla="*/ 386958 h 834218"/>
                <a:gd name="connsiteX33" fmla="*/ 397231 w 3024845"/>
                <a:gd name="connsiteY33" fmla="*/ 385607 h 834218"/>
                <a:gd name="connsiteX34" fmla="*/ 397231 w 3024845"/>
                <a:gd name="connsiteY34" fmla="*/ 376149 h 834218"/>
                <a:gd name="connsiteX35" fmla="*/ 398245 w 3024845"/>
                <a:gd name="connsiteY35" fmla="*/ 376149 h 834218"/>
                <a:gd name="connsiteX36" fmla="*/ 405338 w 3024845"/>
                <a:gd name="connsiteY36" fmla="*/ 376149 h 834218"/>
                <a:gd name="connsiteX37" fmla="*/ 405338 w 3024845"/>
                <a:gd name="connsiteY37" fmla="*/ 374258 h 834218"/>
                <a:gd name="connsiteX38" fmla="*/ 405338 w 3024845"/>
                <a:gd name="connsiteY38" fmla="*/ 361017 h 834218"/>
                <a:gd name="connsiteX39" fmla="*/ 406098 w 3024845"/>
                <a:gd name="connsiteY39" fmla="*/ 361017 h 834218"/>
                <a:gd name="connsiteX40" fmla="*/ 411418 w 3024845"/>
                <a:gd name="connsiteY40" fmla="*/ 361017 h 834218"/>
                <a:gd name="connsiteX41" fmla="*/ 411418 w 3024845"/>
                <a:gd name="connsiteY41" fmla="*/ 359936 h 834218"/>
                <a:gd name="connsiteX42" fmla="*/ 411418 w 3024845"/>
                <a:gd name="connsiteY42" fmla="*/ 352369 h 834218"/>
                <a:gd name="connsiteX43" fmla="*/ 413445 w 3024845"/>
                <a:gd name="connsiteY43" fmla="*/ 352369 h 834218"/>
                <a:gd name="connsiteX44" fmla="*/ 427632 w 3024845"/>
                <a:gd name="connsiteY44" fmla="*/ 352369 h 834218"/>
                <a:gd name="connsiteX45" fmla="*/ 427632 w 3024845"/>
                <a:gd name="connsiteY45" fmla="*/ 353450 h 834218"/>
                <a:gd name="connsiteX46" fmla="*/ 427632 w 3024845"/>
                <a:gd name="connsiteY46" fmla="*/ 361017 h 834218"/>
                <a:gd name="connsiteX47" fmla="*/ 449925 w 3024845"/>
                <a:gd name="connsiteY47" fmla="*/ 361017 h 834218"/>
                <a:gd name="connsiteX48" fmla="*/ 449925 w 3024845"/>
                <a:gd name="connsiteY48" fmla="*/ 359125 h 834218"/>
                <a:gd name="connsiteX49" fmla="*/ 449925 w 3024845"/>
                <a:gd name="connsiteY49" fmla="*/ 345884 h 834218"/>
                <a:gd name="connsiteX50" fmla="*/ 451699 w 3024845"/>
                <a:gd name="connsiteY50" fmla="*/ 345884 h 834218"/>
                <a:gd name="connsiteX51" fmla="*/ 464112 w 3024845"/>
                <a:gd name="connsiteY51" fmla="*/ 345884 h 834218"/>
                <a:gd name="connsiteX52" fmla="*/ 464112 w 3024845"/>
                <a:gd name="connsiteY52" fmla="*/ 369664 h 834218"/>
                <a:gd name="connsiteX53" fmla="*/ 465126 w 3024845"/>
                <a:gd name="connsiteY53" fmla="*/ 369664 h 834218"/>
                <a:gd name="connsiteX54" fmla="*/ 472219 w 3024845"/>
                <a:gd name="connsiteY54" fmla="*/ 369664 h 834218"/>
                <a:gd name="connsiteX55" fmla="*/ 472219 w 3024845"/>
                <a:gd name="connsiteY55" fmla="*/ 368583 h 834218"/>
                <a:gd name="connsiteX56" fmla="*/ 472219 w 3024845"/>
                <a:gd name="connsiteY56" fmla="*/ 361017 h 834218"/>
                <a:gd name="connsiteX57" fmla="*/ 473992 w 3024845"/>
                <a:gd name="connsiteY57" fmla="*/ 361017 h 834218"/>
                <a:gd name="connsiteX58" fmla="*/ 486406 w 3024845"/>
                <a:gd name="connsiteY58" fmla="*/ 361017 h 834218"/>
                <a:gd name="connsiteX59" fmla="*/ 486406 w 3024845"/>
                <a:gd name="connsiteY59" fmla="*/ 386958 h 834218"/>
                <a:gd name="connsiteX60" fmla="*/ 488433 w 3024845"/>
                <a:gd name="connsiteY60" fmla="*/ 386958 h 834218"/>
                <a:gd name="connsiteX61" fmla="*/ 502619 w 3024845"/>
                <a:gd name="connsiteY61" fmla="*/ 386958 h 834218"/>
                <a:gd name="connsiteX62" fmla="*/ 502619 w 3024845"/>
                <a:gd name="connsiteY62" fmla="*/ 388579 h 834218"/>
                <a:gd name="connsiteX63" fmla="*/ 502619 w 3024845"/>
                <a:gd name="connsiteY63" fmla="*/ 399929 h 834218"/>
                <a:gd name="connsiteX64" fmla="*/ 503379 w 3024845"/>
                <a:gd name="connsiteY64" fmla="*/ 399929 h 834218"/>
                <a:gd name="connsiteX65" fmla="*/ 508700 w 3024845"/>
                <a:gd name="connsiteY65" fmla="*/ 399929 h 834218"/>
                <a:gd name="connsiteX66" fmla="*/ 508700 w 3024845"/>
                <a:gd name="connsiteY66" fmla="*/ 399118 h 834218"/>
                <a:gd name="connsiteX67" fmla="*/ 508700 w 3024845"/>
                <a:gd name="connsiteY67" fmla="*/ 393443 h 834218"/>
                <a:gd name="connsiteX68" fmla="*/ 539100 w 3024845"/>
                <a:gd name="connsiteY68" fmla="*/ 393443 h 834218"/>
                <a:gd name="connsiteX69" fmla="*/ 539100 w 3024845"/>
                <a:gd name="connsiteY69" fmla="*/ 417223 h 834218"/>
                <a:gd name="connsiteX70" fmla="*/ 540113 w 3024845"/>
                <a:gd name="connsiteY70" fmla="*/ 417223 h 834218"/>
                <a:gd name="connsiteX71" fmla="*/ 547207 w 3024845"/>
                <a:gd name="connsiteY71" fmla="*/ 417223 h 834218"/>
                <a:gd name="connsiteX72" fmla="*/ 547207 w 3024845"/>
                <a:gd name="connsiteY72" fmla="*/ 418304 h 834218"/>
                <a:gd name="connsiteX73" fmla="*/ 547207 w 3024845"/>
                <a:gd name="connsiteY73" fmla="*/ 425870 h 834218"/>
                <a:gd name="connsiteX74" fmla="*/ 547967 w 3024845"/>
                <a:gd name="connsiteY74" fmla="*/ 425870 h 834218"/>
                <a:gd name="connsiteX75" fmla="*/ 553287 w 3024845"/>
                <a:gd name="connsiteY75" fmla="*/ 425870 h 834218"/>
                <a:gd name="connsiteX76" fmla="*/ 553287 w 3024845"/>
                <a:gd name="connsiteY76" fmla="*/ 423708 h 834218"/>
                <a:gd name="connsiteX77" fmla="*/ 553287 w 3024845"/>
                <a:gd name="connsiteY77" fmla="*/ 408576 h 834218"/>
                <a:gd name="connsiteX78" fmla="*/ 554300 w 3024845"/>
                <a:gd name="connsiteY78" fmla="*/ 408576 h 834218"/>
                <a:gd name="connsiteX79" fmla="*/ 561394 w 3024845"/>
                <a:gd name="connsiteY79" fmla="*/ 408576 h 834218"/>
                <a:gd name="connsiteX80" fmla="*/ 561394 w 3024845"/>
                <a:gd name="connsiteY80" fmla="*/ 409657 h 834218"/>
                <a:gd name="connsiteX81" fmla="*/ 561394 w 3024845"/>
                <a:gd name="connsiteY81" fmla="*/ 417223 h 834218"/>
                <a:gd name="connsiteX82" fmla="*/ 566714 w 3024845"/>
                <a:gd name="connsiteY82" fmla="*/ 415230 h 834218"/>
                <a:gd name="connsiteX83" fmla="*/ 567474 w 3024845"/>
                <a:gd name="connsiteY83" fmla="*/ 414250 h 834218"/>
                <a:gd name="connsiteX84" fmla="*/ 567474 w 3024845"/>
                <a:gd name="connsiteY84" fmla="*/ 408576 h 834218"/>
                <a:gd name="connsiteX85" fmla="*/ 605981 w 3024845"/>
                <a:gd name="connsiteY85" fmla="*/ 408576 h 834218"/>
                <a:gd name="connsiteX86" fmla="*/ 605981 w 3024845"/>
                <a:gd name="connsiteY86" fmla="*/ 432355 h 834218"/>
                <a:gd name="connsiteX87" fmla="*/ 608007 w 3024845"/>
                <a:gd name="connsiteY87" fmla="*/ 432355 h 834218"/>
                <a:gd name="connsiteX88" fmla="*/ 622194 w 3024845"/>
                <a:gd name="connsiteY88" fmla="*/ 432355 h 834218"/>
                <a:gd name="connsiteX89" fmla="*/ 622194 w 3024845"/>
                <a:gd name="connsiteY89" fmla="*/ 433436 h 834218"/>
                <a:gd name="connsiteX90" fmla="*/ 622194 w 3024845"/>
                <a:gd name="connsiteY90" fmla="*/ 441002 h 834218"/>
                <a:gd name="connsiteX91" fmla="*/ 623968 w 3024845"/>
                <a:gd name="connsiteY91" fmla="*/ 441002 h 834218"/>
                <a:gd name="connsiteX92" fmla="*/ 636381 w 3024845"/>
                <a:gd name="connsiteY92" fmla="*/ 441002 h 834218"/>
                <a:gd name="connsiteX93" fmla="*/ 636381 w 3024845"/>
                <a:gd name="connsiteY93" fmla="*/ 417223 h 834218"/>
                <a:gd name="connsiteX94" fmla="*/ 637394 w 3024845"/>
                <a:gd name="connsiteY94" fmla="*/ 417223 h 834218"/>
                <a:gd name="connsiteX95" fmla="*/ 644488 w 3024845"/>
                <a:gd name="connsiteY95" fmla="*/ 417223 h 834218"/>
                <a:gd name="connsiteX96" fmla="*/ 644488 w 3024845"/>
                <a:gd name="connsiteY96" fmla="*/ 384796 h 834218"/>
                <a:gd name="connsiteX97" fmla="*/ 645501 w 3024845"/>
                <a:gd name="connsiteY97" fmla="*/ 384796 h 834218"/>
                <a:gd name="connsiteX98" fmla="*/ 652595 w 3024845"/>
                <a:gd name="connsiteY98" fmla="*/ 384796 h 834218"/>
                <a:gd name="connsiteX99" fmla="*/ 652595 w 3024845"/>
                <a:gd name="connsiteY99" fmla="*/ 382905 h 834218"/>
                <a:gd name="connsiteX100" fmla="*/ 652595 w 3024845"/>
                <a:gd name="connsiteY100" fmla="*/ 369664 h 834218"/>
                <a:gd name="connsiteX101" fmla="*/ 651328 w 3024845"/>
                <a:gd name="connsiteY101" fmla="*/ 368042 h 834218"/>
                <a:gd name="connsiteX102" fmla="*/ 656648 w 3024845"/>
                <a:gd name="connsiteY102" fmla="*/ 356693 h 834218"/>
                <a:gd name="connsiteX103" fmla="*/ 664755 w 3024845"/>
                <a:gd name="connsiteY103" fmla="*/ 384796 h 834218"/>
                <a:gd name="connsiteX104" fmla="*/ 665515 w 3024845"/>
                <a:gd name="connsiteY104" fmla="*/ 384796 h 834218"/>
                <a:gd name="connsiteX105" fmla="*/ 670835 w 3024845"/>
                <a:gd name="connsiteY105" fmla="*/ 384796 h 834218"/>
                <a:gd name="connsiteX106" fmla="*/ 670835 w 3024845"/>
                <a:gd name="connsiteY106" fmla="*/ 278869 h 834218"/>
                <a:gd name="connsiteX107" fmla="*/ 672355 w 3024845"/>
                <a:gd name="connsiteY107" fmla="*/ 278869 h 834218"/>
                <a:gd name="connsiteX108" fmla="*/ 682995 w 3024845"/>
                <a:gd name="connsiteY108" fmla="*/ 278869 h 834218"/>
                <a:gd name="connsiteX109" fmla="*/ 682995 w 3024845"/>
                <a:gd name="connsiteY109" fmla="*/ 231310 h 834218"/>
                <a:gd name="connsiteX110" fmla="*/ 709342 w 3024845"/>
                <a:gd name="connsiteY110" fmla="*/ 231310 h 834218"/>
                <a:gd name="connsiteX111" fmla="*/ 709342 w 3024845"/>
                <a:gd name="connsiteY111" fmla="*/ 209692 h 834218"/>
                <a:gd name="connsiteX112" fmla="*/ 743796 w 3024845"/>
                <a:gd name="connsiteY112" fmla="*/ 209692 h 834218"/>
                <a:gd name="connsiteX113" fmla="*/ 743796 w 3024845"/>
                <a:gd name="connsiteY113" fmla="*/ 212124 h 834218"/>
                <a:gd name="connsiteX114" fmla="*/ 743796 w 3024845"/>
                <a:gd name="connsiteY114" fmla="*/ 229148 h 834218"/>
                <a:gd name="connsiteX115" fmla="*/ 746076 w 3024845"/>
                <a:gd name="connsiteY115" fmla="*/ 229148 h 834218"/>
                <a:gd name="connsiteX116" fmla="*/ 762036 w 3024845"/>
                <a:gd name="connsiteY116" fmla="*/ 229148 h 834218"/>
                <a:gd name="connsiteX117" fmla="*/ 762036 w 3024845"/>
                <a:gd name="connsiteY117" fmla="*/ 276707 h 834218"/>
                <a:gd name="connsiteX118" fmla="*/ 763049 w 3024845"/>
                <a:gd name="connsiteY118" fmla="*/ 276707 h 834218"/>
                <a:gd name="connsiteX119" fmla="*/ 770143 w 3024845"/>
                <a:gd name="connsiteY119" fmla="*/ 276707 h 834218"/>
                <a:gd name="connsiteX120" fmla="*/ 784330 w 3024845"/>
                <a:gd name="connsiteY120" fmla="*/ 281031 h 834218"/>
                <a:gd name="connsiteX121" fmla="*/ 784330 w 3024845"/>
                <a:gd name="connsiteY121" fmla="*/ 319943 h 834218"/>
                <a:gd name="connsiteX122" fmla="*/ 785343 w 3024845"/>
                <a:gd name="connsiteY122" fmla="*/ 319943 h 834218"/>
                <a:gd name="connsiteX123" fmla="*/ 792436 w 3024845"/>
                <a:gd name="connsiteY123" fmla="*/ 319943 h 834218"/>
                <a:gd name="connsiteX124" fmla="*/ 792436 w 3024845"/>
                <a:gd name="connsiteY124" fmla="*/ 321564 h 834218"/>
                <a:gd name="connsiteX125" fmla="*/ 792436 w 3024845"/>
                <a:gd name="connsiteY125" fmla="*/ 332913 h 834218"/>
                <a:gd name="connsiteX126" fmla="*/ 794463 w 3024845"/>
                <a:gd name="connsiteY126" fmla="*/ 332913 h 834218"/>
                <a:gd name="connsiteX127" fmla="*/ 808650 w 3024845"/>
                <a:gd name="connsiteY127" fmla="*/ 332913 h 834218"/>
                <a:gd name="connsiteX128" fmla="*/ 814730 w 3024845"/>
                <a:gd name="connsiteY128" fmla="*/ 339399 h 834218"/>
                <a:gd name="connsiteX129" fmla="*/ 814730 w 3024845"/>
                <a:gd name="connsiteY129" fmla="*/ 361017 h 834218"/>
                <a:gd name="connsiteX130" fmla="*/ 817010 w 3024845"/>
                <a:gd name="connsiteY130" fmla="*/ 361017 h 834218"/>
                <a:gd name="connsiteX131" fmla="*/ 832970 w 3024845"/>
                <a:gd name="connsiteY131" fmla="*/ 361017 h 834218"/>
                <a:gd name="connsiteX132" fmla="*/ 832970 w 3024845"/>
                <a:gd name="connsiteY132" fmla="*/ 362097 h 834218"/>
                <a:gd name="connsiteX133" fmla="*/ 832970 w 3024845"/>
                <a:gd name="connsiteY133" fmla="*/ 369664 h 834218"/>
                <a:gd name="connsiteX134" fmla="*/ 834237 w 3024845"/>
                <a:gd name="connsiteY134" fmla="*/ 369664 h 834218"/>
                <a:gd name="connsiteX135" fmla="*/ 843104 w 3024845"/>
                <a:gd name="connsiteY135" fmla="*/ 369664 h 834218"/>
                <a:gd name="connsiteX136" fmla="*/ 843104 w 3024845"/>
                <a:gd name="connsiteY136" fmla="*/ 371825 h 834218"/>
                <a:gd name="connsiteX137" fmla="*/ 843104 w 3024845"/>
                <a:gd name="connsiteY137" fmla="*/ 386958 h 834218"/>
                <a:gd name="connsiteX138" fmla="*/ 847157 w 3024845"/>
                <a:gd name="connsiteY138" fmla="*/ 385066 h 834218"/>
                <a:gd name="connsiteX139" fmla="*/ 847157 w 3024845"/>
                <a:gd name="connsiteY139" fmla="*/ 371825 h 834218"/>
                <a:gd name="connsiteX140" fmla="*/ 848170 w 3024845"/>
                <a:gd name="connsiteY140" fmla="*/ 371825 h 834218"/>
                <a:gd name="connsiteX141" fmla="*/ 855264 w 3024845"/>
                <a:gd name="connsiteY141" fmla="*/ 371825 h 834218"/>
                <a:gd name="connsiteX142" fmla="*/ 855264 w 3024845"/>
                <a:gd name="connsiteY142" fmla="*/ 373447 h 834218"/>
                <a:gd name="connsiteX143" fmla="*/ 855264 w 3024845"/>
                <a:gd name="connsiteY143" fmla="*/ 384796 h 834218"/>
                <a:gd name="connsiteX144" fmla="*/ 856024 w 3024845"/>
                <a:gd name="connsiteY144" fmla="*/ 384796 h 834218"/>
                <a:gd name="connsiteX145" fmla="*/ 861344 w 3024845"/>
                <a:gd name="connsiteY145" fmla="*/ 384796 h 834218"/>
                <a:gd name="connsiteX146" fmla="*/ 909984 w 3024845"/>
                <a:gd name="connsiteY146" fmla="*/ 380473 h 834218"/>
                <a:gd name="connsiteX147" fmla="*/ 909984 w 3024845"/>
                <a:gd name="connsiteY147" fmla="*/ 381824 h 834218"/>
                <a:gd name="connsiteX148" fmla="*/ 909984 w 3024845"/>
                <a:gd name="connsiteY148" fmla="*/ 391281 h 834218"/>
                <a:gd name="connsiteX149" fmla="*/ 910744 w 3024845"/>
                <a:gd name="connsiteY149" fmla="*/ 391281 h 834218"/>
                <a:gd name="connsiteX150" fmla="*/ 916065 w 3024845"/>
                <a:gd name="connsiteY150" fmla="*/ 391281 h 834218"/>
                <a:gd name="connsiteX151" fmla="*/ 916065 w 3024845"/>
                <a:gd name="connsiteY151" fmla="*/ 393443 h 834218"/>
                <a:gd name="connsiteX152" fmla="*/ 916065 w 3024845"/>
                <a:gd name="connsiteY152" fmla="*/ 408576 h 834218"/>
                <a:gd name="connsiteX153" fmla="*/ 918091 w 3024845"/>
                <a:gd name="connsiteY153" fmla="*/ 407225 h 834218"/>
                <a:gd name="connsiteX154" fmla="*/ 932278 w 3024845"/>
                <a:gd name="connsiteY154" fmla="*/ 397767 h 834218"/>
                <a:gd name="connsiteX155" fmla="*/ 938358 w 3024845"/>
                <a:gd name="connsiteY155" fmla="*/ 356693 h 834218"/>
                <a:gd name="connsiteX156" fmla="*/ 939118 w 3024845"/>
                <a:gd name="connsiteY156" fmla="*/ 356423 h 834218"/>
                <a:gd name="connsiteX157" fmla="*/ 944438 w 3024845"/>
                <a:gd name="connsiteY157" fmla="*/ 354531 h 834218"/>
                <a:gd name="connsiteX158" fmla="*/ 946465 w 3024845"/>
                <a:gd name="connsiteY158" fmla="*/ 285354 h 834218"/>
                <a:gd name="connsiteX159" fmla="*/ 948492 w 3024845"/>
                <a:gd name="connsiteY159" fmla="*/ 354531 h 834218"/>
                <a:gd name="connsiteX160" fmla="*/ 949252 w 3024845"/>
                <a:gd name="connsiteY160" fmla="*/ 354801 h 834218"/>
                <a:gd name="connsiteX161" fmla="*/ 954572 w 3024845"/>
                <a:gd name="connsiteY161" fmla="*/ 356693 h 834218"/>
                <a:gd name="connsiteX162" fmla="*/ 954572 w 3024845"/>
                <a:gd name="connsiteY162" fmla="*/ 270222 h 834218"/>
                <a:gd name="connsiteX163" fmla="*/ 958625 w 3024845"/>
                <a:gd name="connsiteY163" fmla="*/ 237795 h 834218"/>
                <a:gd name="connsiteX164" fmla="*/ 997132 w 3024845"/>
                <a:gd name="connsiteY164" fmla="*/ 237795 h 834218"/>
                <a:gd name="connsiteX165" fmla="*/ 997132 w 3024845"/>
                <a:gd name="connsiteY165" fmla="*/ 270222 h 834218"/>
                <a:gd name="connsiteX166" fmla="*/ 997892 w 3024845"/>
                <a:gd name="connsiteY166" fmla="*/ 270222 h 834218"/>
                <a:gd name="connsiteX167" fmla="*/ 1003212 w 3024845"/>
                <a:gd name="connsiteY167" fmla="*/ 270222 h 834218"/>
                <a:gd name="connsiteX168" fmla="*/ 1003212 w 3024845"/>
                <a:gd name="connsiteY168" fmla="*/ 188074 h 834218"/>
                <a:gd name="connsiteX169" fmla="*/ 1004986 w 3024845"/>
                <a:gd name="connsiteY169" fmla="*/ 188074 h 834218"/>
                <a:gd name="connsiteX170" fmla="*/ 1017399 w 3024845"/>
                <a:gd name="connsiteY170" fmla="*/ 188074 h 834218"/>
                <a:gd name="connsiteX171" fmla="*/ 1017399 w 3024845"/>
                <a:gd name="connsiteY171" fmla="*/ 186183 h 834218"/>
                <a:gd name="connsiteX172" fmla="*/ 1017399 w 3024845"/>
                <a:gd name="connsiteY172" fmla="*/ 172942 h 834218"/>
                <a:gd name="connsiteX173" fmla="*/ 1039693 w 3024845"/>
                <a:gd name="connsiteY173" fmla="*/ 172942 h 834218"/>
                <a:gd name="connsiteX174" fmla="*/ 1039693 w 3024845"/>
                <a:gd name="connsiteY174" fmla="*/ 171861 h 834218"/>
                <a:gd name="connsiteX175" fmla="*/ 1039693 w 3024845"/>
                <a:gd name="connsiteY175" fmla="*/ 164295 h 834218"/>
                <a:gd name="connsiteX176" fmla="*/ 1041466 w 3024845"/>
                <a:gd name="connsiteY176" fmla="*/ 164295 h 834218"/>
                <a:gd name="connsiteX177" fmla="*/ 1053880 w 3024845"/>
                <a:gd name="connsiteY177" fmla="*/ 164295 h 834218"/>
                <a:gd name="connsiteX178" fmla="*/ 1053880 w 3024845"/>
                <a:gd name="connsiteY178" fmla="*/ 165376 h 834218"/>
                <a:gd name="connsiteX179" fmla="*/ 1053880 w 3024845"/>
                <a:gd name="connsiteY179" fmla="*/ 172942 h 834218"/>
                <a:gd name="connsiteX180" fmla="*/ 1054640 w 3024845"/>
                <a:gd name="connsiteY180" fmla="*/ 172942 h 834218"/>
                <a:gd name="connsiteX181" fmla="*/ 1059960 w 3024845"/>
                <a:gd name="connsiteY181" fmla="*/ 172942 h 834218"/>
                <a:gd name="connsiteX182" fmla="*/ 1070093 w 3024845"/>
                <a:gd name="connsiteY182" fmla="*/ 168618 h 834218"/>
                <a:gd name="connsiteX183" fmla="*/ 1074146 w 3024845"/>
                <a:gd name="connsiteY183" fmla="*/ 171861 h 834218"/>
                <a:gd name="connsiteX184" fmla="*/ 1074146 w 3024845"/>
                <a:gd name="connsiteY184" fmla="*/ 164295 h 834218"/>
                <a:gd name="connsiteX185" fmla="*/ 1076426 w 3024845"/>
                <a:gd name="connsiteY185" fmla="*/ 164295 h 834218"/>
                <a:gd name="connsiteX186" fmla="*/ 1092387 w 3024845"/>
                <a:gd name="connsiteY186" fmla="*/ 164295 h 834218"/>
                <a:gd name="connsiteX187" fmla="*/ 1092387 w 3024845"/>
                <a:gd name="connsiteY187" fmla="*/ 165376 h 834218"/>
                <a:gd name="connsiteX188" fmla="*/ 1092387 w 3024845"/>
                <a:gd name="connsiteY188" fmla="*/ 172942 h 834218"/>
                <a:gd name="connsiteX189" fmla="*/ 1122787 w 3024845"/>
                <a:gd name="connsiteY189" fmla="*/ 172942 h 834218"/>
                <a:gd name="connsiteX190" fmla="*/ 1122787 w 3024845"/>
                <a:gd name="connsiteY190" fmla="*/ 174563 h 834218"/>
                <a:gd name="connsiteX191" fmla="*/ 1122787 w 3024845"/>
                <a:gd name="connsiteY191" fmla="*/ 185913 h 834218"/>
                <a:gd name="connsiteX192" fmla="*/ 1149134 w 3024845"/>
                <a:gd name="connsiteY192" fmla="*/ 185913 h 834218"/>
                <a:gd name="connsiteX193" fmla="*/ 1149134 w 3024845"/>
                <a:gd name="connsiteY193" fmla="*/ 216177 h 834218"/>
                <a:gd name="connsiteX194" fmla="*/ 1149894 w 3024845"/>
                <a:gd name="connsiteY194" fmla="*/ 216177 h 834218"/>
                <a:gd name="connsiteX195" fmla="*/ 1155214 w 3024845"/>
                <a:gd name="connsiteY195" fmla="*/ 216177 h 834218"/>
                <a:gd name="connsiteX196" fmla="*/ 1155214 w 3024845"/>
                <a:gd name="connsiteY196" fmla="*/ 217258 h 834218"/>
                <a:gd name="connsiteX197" fmla="*/ 1155214 w 3024845"/>
                <a:gd name="connsiteY197" fmla="*/ 224825 h 834218"/>
                <a:gd name="connsiteX198" fmla="*/ 1159268 w 3024845"/>
                <a:gd name="connsiteY198" fmla="*/ 255089 h 834218"/>
                <a:gd name="connsiteX199" fmla="*/ 1160028 w 3024845"/>
                <a:gd name="connsiteY199" fmla="*/ 255089 h 834218"/>
                <a:gd name="connsiteX200" fmla="*/ 1165348 w 3024845"/>
                <a:gd name="connsiteY200" fmla="*/ 255089 h 834218"/>
                <a:gd name="connsiteX201" fmla="*/ 1165348 w 3024845"/>
                <a:gd name="connsiteY201" fmla="*/ 255900 h 834218"/>
                <a:gd name="connsiteX202" fmla="*/ 1165348 w 3024845"/>
                <a:gd name="connsiteY202" fmla="*/ 261575 h 834218"/>
                <a:gd name="connsiteX203" fmla="*/ 1166361 w 3024845"/>
                <a:gd name="connsiteY203" fmla="*/ 261575 h 834218"/>
                <a:gd name="connsiteX204" fmla="*/ 1173454 w 3024845"/>
                <a:gd name="connsiteY204" fmla="*/ 261575 h 834218"/>
                <a:gd name="connsiteX205" fmla="*/ 1173454 w 3024845"/>
                <a:gd name="connsiteY205" fmla="*/ 291840 h 834218"/>
                <a:gd name="connsiteX206" fmla="*/ 1175481 w 3024845"/>
                <a:gd name="connsiteY206" fmla="*/ 291840 h 834218"/>
                <a:gd name="connsiteX207" fmla="*/ 1189668 w 3024845"/>
                <a:gd name="connsiteY207" fmla="*/ 291840 h 834218"/>
                <a:gd name="connsiteX208" fmla="*/ 1189668 w 3024845"/>
                <a:gd name="connsiteY208" fmla="*/ 315619 h 834218"/>
                <a:gd name="connsiteX209" fmla="*/ 1191695 w 3024845"/>
                <a:gd name="connsiteY209" fmla="*/ 317240 h 834218"/>
                <a:gd name="connsiteX210" fmla="*/ 1191695 w 3024845"/>
                <a:gd name="connsiteY210" fmla="*/ 328590 h 834218"/>
                <a:gd name="connsiteX211" fmla="*/ 1192455 w 3024845"/>
                <a:gd name="connsiteY211" fmla="*/ 328590 h 834218"/>
                <a:gd name="connsiteX212" fmla="*/ 1197775 w 3024845"/>
                <a:gd name="connsiteY212" fmla="*/ 328590 h 834218"/>
                <a:gd name="connsiteX213" fmla="*/ 1197775 w 3024845"/>
                <a:gd name="connsiteY213" fmla="*/ 352369 h 834218"/>
                <a:gd name="connsiteX214" fmla="*/ 1199041 w 3024845"/>
                <a:gd name="connsiteY214" fmla="*/ 352369 h 834218"/>
                <a:gd name="connsiteX215" fmla="*/ 1207908 w 3024845"/>
                <a:gd name="connsiteY215" fmla="*/ 352369 h 834218"/>
                <a:gd name="connsiteX216" fmla="*/ 1209935 w 3024845"/>
                <a:gd name="connsiteY216" fmla="*/ 356423 h 834218"/>
                <a:gd name="connsiteX217" fmla="*/ 1209935 w 3024845"/>
                <a:gd name="connsiteY217" fmla="*/ 369664 h 834218"/>
                <a:gd name="connsiteX218" fmla="*/ 1211455 w 3024845"/>
                <a:gd name="connsiteY218" fmla="*/ 367772 h 834218"/>
                <a:gd name="connsiteX219" fmla="*/ 1222095 w 3024845"/>
                <a:gd name="connsiteY219" fmla="*/ 354531 h 834218"/>
                <a:gd name="connsiteX220" fmla="*/ 1250469 w 3024845"/>
                <a:gd name="connsiteY220" fmla="*/ 354531 h 834218"/>
                <a:gd name="connsiteX221" fmla="*/ 1250469 w 3024845"/>
                <a:gd name="connsiteY221" fmla="*/ 441002 h 834218"/>
                <a:gd name="connsiteX222" fmla="*/ 1251229 w 3024845"/>
                <a:gd name="connsiteY222" fmla="*/ 441002 h 834218"/>
                <a:gd name="connsiteX223" fmla="*/ 1256549 w 3024845"/>
                <a:gd name="connsiteY223" fmla="*/ 441002 h 834218"/>
                <a:gd name="connsiteX224" fmla="*/ 1257309 w 3024845"/>
                <a:gd name="connsiteY224" fmla="*/ 439651 h 834218"/>
                <a:gd name="connsiteX225" fmla="*/ 1262629 w 3024845"/>
                <a:gd name="connsiteY225" fmla="*/ 430193 h 834218"/>
                <a:gd name="connsiteX226" fmla="*/ 1262629 w 3024845"/>
                <a:gd name="connsiteY226" fmla="*/ 432085 h 834218"/>
                <a:gd name="connsiteX227" fmla="*/ 1262629 w 3024845"/>
                <a:gd name="connsiteY227" fmla="*/ 445326 h 834218"/>
                <a:gd name="connsiteX228" fmla="*/ 1266682 w 3024845"/>
                <a:gd name="connsiteY228" fmla="*/ 399929 h 834218"/>
                <a:gd name="connsiteX229" fmla="*/ 1267442 w 3024845"/>
                <a:gd name="connsiteY229" fmla="*/ 399929 h 834218"/>
                <a:gd name="connsiteX230" fmla="*/ 1272762 w 3024845"/>
                <a:gd name="connsiteY230" fmla="*/ 399929 h 834218"/>
                <a:gd name="connsiteX231" fmla="*/ 1272762 w 3024845"/>
                <a:gd name="connsiteY231" fmla="*/ 335075 h 834218"/>
                <a:gd name="connsiteX232" fmla="*/ 1273776 w 3024845"/>
                <a:gd name="connsiteY232" fmla="*/ 335075 h 834218"/>
                <a:gd name="connsiteX233" fmla="*/ 1280869 w 3024845"/>
                <a:gd name="connsiteY233" fmla="*/ 335075 h 834218"/>
                <a:gd name="connsiteX234" fmla="*/ 1293029 w 3024845"/>
                <a:gd name="connsiteY234" fmla="*/ 291840 h 834218"/>
                <a:gd name="connsiteX235" fmla="*/ 1294296 w 3024845"/>
                <a:gd name="connsiteY235" fmla="*/ 291840 h 834218"/>
                <a:gd name="connsiteX236" fmla="*/ 1303163 w 3024845"/>
                <a:gd name="connsiteY236" fmla="*/ 291840 h 834218"/>
                <a:gd name="connsiteX237" fmla="*/ 1313296 w 3024845"/>
                <a:gd name="connsiteY237" fmla="*/ 335075 h 834218"/>
                <a:gd name="connsiteX238" fmla="*/ 1314309 w 3024845"/>
                <a:gd name="connsiteY238" fmla="*/ 335075 h 834218"/>
                <a:gd name="connsiteX239" fmla="*/ 1321403 w 3024845"/>
                <a:gd name="connsiteY239" fmla="*/ 335075 h 834218"/>
                <a:gd name="connsiteX240" fmla="*/ 1321403 w 3024845"/>
                <a:gd name="connsiteY240" fmla="*/ 373987 h 834218"/>
                <a:gd name="connsiteX241" fmla="*/ 1323176 w 3024845"/>
                <a:gd name="connsiteY241" fmla="*/ 373987 h 834218"/>
                <a:gd name="connsiteX242" fmla="*/ 1335590 w 3024845"/>
                <a:gd name="connsiteY242" fmla="*/ 373987 h 834218"/>
                <a:gd name="connsiteX243" fmla="*/ 1335590 w 3024845"/>
                <a:gd name="connsiteY243" fmla="*/ 376149 h 834218"/>
                <a:gd name="connsiteX244" fmla="*/ 1335590 w 3024845"/>
                <a:gd name="connsiteY244" fmla="*/ 391281 h 834218"/>
                <a:gd name="connsiteX245" fmla="*/ 1339643 w 3024845"/>
                <a:gd name="connsiteY245" fmla="*/ 389120 h 834218"/>
                <a:gd name="connsiteX246" fmla="*/ 1339643 w 3024845"/>
                <a:gd name="connsiteY246" fmla="*/ 373987 h 834218"/>
                <a:gd name="connsiteX247" fmla="*/ 1341163 w 3024845"/>
                <a:gd name="connsiteY247" fmla="*/ 373987 h 834218"/>
                <a:gd name="connsiteX248" fmla="*/ 1351803 w 3024845"/>
                <a:gd name="connsiteY248" fmla="*/ 373987 h 834218"/>
                <a:gd name="connsiteX249" fmla="*/ 1351803 w 3024845"/>
                <a:gd name="connsiteY249" fmla="*/ 375608 h 834218"/>
                <a:gd name="connsiteX250" fmla="*/ 1351803 w 3024845"/>
                <a:gd name="connsiteY250" fmla="*/ 386958 h 834218"/>
                <a:gd name="connsiteX251" fmla="*/ 1382204 w 3024845"/>
                <a:gd name="connsiteY251" fmla="*/ 386958 h 834218"/>
                <a:gd name="connsiteX252" fmla="*/ 1382204 w 3024845"/>
                <a:gd name="connsiteY252" fmla="*/ 350208 h 834218"/>
                <a:gd name="connsiteX253" fmla="*/ 1383470 w 3024845"/>
                <a:gd name="connsiteY253" fmla="*/ 350208 h 834218"/>
                <a:gd name="connsiteX254" fmla="*/ 1392337 w 3024845"/>
                <a:gd name="connsiteY254" fmla="*/ 350208 h 834218"/>
                <a:gd name="connsiteX255" fmla="*/ 1392337 w 3024845"/>
                <a:gd name="connsiteY255" fmla="*/ 371825 h 834218"/>
                <a:gd name="connsiteX256" fmla="*/ 1394364 w 3024845"/>
                <a:gd name="connsiteY256" fmla="*/ 339399 h 834218"/>
                <a:gd name="connsiteX257" fmla="*/ 1416657 w 3024845"/>
                <a:gd name="connsiteY257" fmla="*/ 339399 h 834218"/>
                <a:gd name="connsiteX258" fmla="*/ 1416657 w 3024845"/>
                <a:gd name="connsiteY258" fmla="*/ 337777 h 834218"/>
                <a:gd name="connsiteX259" fmla="*/ 1416657 w 3024845"/>
                <a:gd name="connsiteY259" fmla="*/ 326428 h 834218"/>
                <a:gd name="connsiteX260" fmla="*/ 1417417 w 3024845"/>
                <a:gd name="connsiteY260" fmla="*/ 326428 h 834218"/>
                <a:gd name="connsiteX261" fmla="*/ 1422737 w 3024845"/>
                <a:gd name="connsiteY261" fmla="*/ 326428 h 834218"/>
                <a:gd name="connsiteX262" fmla="*/ 1422737 w 3024845"/>
                <a:gd name="connsiteY262" fmla="*/ 324537 h 834218"/>
                <a:gd name="connsiteX263" fmla="*/ 1422737 w 3024845"/>
                <a:gd name="connsiteY263" fmla="*/ 311296 h 834218"/>
                <a:gd name="connsiteX264" fmla="*/ 1426791 w 3024845"/>
                <a:gd name="connsiteY264" fmla="*/ 317781 h 834218"/>
                <a:gd name="connsiteX265" fmla="*/ 1429071 w 3024845"/>
                <a:gd name="connsiteY265" fmla="*/ 317781 h 834218"/>
                <a:gd name="connsiteX266" fmla="*/ 1445031 w 3024845"/>
                <a:gd name="connsiteY266" fmla="*/ 317781 h 834218"/>
                <a:gd name="connsiteX267" fmla="*/ 1445031 w 3024845"/>
                <a:gd name="connsiteY267" fmla="*/ 316970 h 834218"/>
                <a:gd name="connsiteX268" fmla="*/ 1445031 w 3024845"/>
                <a:gd name="connsiteY268" fmla="*/ 311296 h 834218"/>
                <a:gd name="connsiteX269" fmla="*/ 1445791 w 3024845"/>
                <a:gd name="connsiteY269" fmla="*/ 311296 h 834218"/>
                <a:gd name="connsiteX270" fmla="*/ 1451111 w 3024845"/>
                <a:gd name="connsiteY270" fmla="*/ 311296 h 834218"/>
                <a:gd name="connsiteX271" fmla="*/ 1451111 w 3024845"/>
                <a:gd name="connsiteY271" fmla="*/ 312647 h 834218"/>
                <a:gd name="connsiteX272" fmla="*/ 1451111 w 3024845"/>
                <a:gd name="connsiteY272" fmla="*/ 322105 h 834218"/>
                <a:gd name="connsiteX273" fmla="*/ 1489618 w 3024845"/>
                <a:gd name="connsiteY273" fmla="*/ 322105 h 834218"/>
                <a:gd name="connsiteX274" fmla="*/ 1489618 w 3024845"/>
                <a:gd name="connsiteY274" fmla="*/ 460458 h 834218"/>
                <a:gd name="connsiteX275" fmla="*/ 1491138 w 3024845"/>
                <a:gd name="connsiteY275" fmla="*/ 460458 h 834218"/>
                <a:gd name="connsiteX276" fmla="*/ 1501778 w 3024845"/>
                <a:gd name="connsiteY276" fmla="*/ 460458 h 834218"/>
                <a:gd name="connsiteX277" fmla="*/ 1501778 w 3024845"/>
                <a:gd name="connsiteY277" fmla="*/ 447488 h 834218"/>
                <a:gd name="connsiteX278" fmla="*/ 1505832 w 3024845"/>
                <a:gd name="connsiteY278" fmla="*/ 447488 h 834218"/>
                <a:gd name="connsiteX279" fmla="*/ 1505832 w 3024845"/>
                <a:gd name="connsiteY279" fmla="*/ 460458 h 834218"/>
                <a:gd name="connsiteX280" fmla="*/ 1536232 w 3024845"/>
                <a:gd name="connsiteY280" fmla="*/ 460458 h 834218"/>
                <a:gd name="connsiteX281" fmla="*/ 1536232 w 3024845"/>
                <a:gd name="connsiteY281" fmla="*/ 430193 h 834218"/>
                <a:gd name="connsiteX282" fmla="*/ 1548392 w 3024845"/>
                <a:gd name="connsiteY282" fmla="*/ 430193 h 834218"/>
                <a:gd name="connsiteX283" fmla="*/ 1560552 w 3024845"/>
                <a:gd name="connsiteY283" fmla="*/ 428032 h 834218"/>
                <a:gd name="connsiteX284" fmla="*/ 1564606 w 3024845"/>
                <a:gd name="connsiteY284" fmla="*/ 430193 h 834218"/>
                <a:gd name="connsiteX285" fmla="*/ 1574739 w 3024845"/>
                <a:gd name="connsiteY285" fmla="*/ 430193 h 834218"/>
                <a:gd name="connsiteX286" fmla="*/ 1574739 w 3024845"/>
                <a:gd name="connsiteY286" fmla="*/ 460458 h 834218"/>
                <a:gd name="connsiteX287" fmla="*/ 1582846 w 3024845"/>
                <a:gd name="connsiteY287" fmla="*/ 460458 h 834218"/>
                <a:gd name="connsiteX288" fmla="*/ 1582846 w 3024845"/>
                <a:gd name="connsiteY288" fmla="*/ 477753 h 834218"/>
                <a:gd name="connsiteX289" fmla="*/ 1592182 w 3024845"/>
                <a:gd name="connsiteY289" fmla="*/ 478658 h 834218"/>
                <a:gd name="connsiteX290" fmla="*/ 1605140 w 3024845"/>
                <a:gd name="connsiteY290" fmla="*/ 478658 h 834218"/>
                <a:gd name="connsiteX291" fmla="*/ 1605140 w 3024845"/>
                <a:gd name="connsiteY291" fmla="*/ 462620 h 834218"/>
                <a:gd name="connsiteX292" fmla="*/ 1673096 w 3024845"/>
                <a:gd name="connsiteY292" fmla="*/ 462620 h 834218"/>
                <a:gd name="connsiteX293" fmla="*/ 1673096 w 3024845"/>
                <a:gd name="connsiteY293" fmla="*/ 377367 h 834218"/>
                <a:gd name="connsiteX294" fmla="*/ 1745104 w 3024845"/>
                <a:gd name="connsiteY294" fmla="*/ 377367 h 834218"/>
                <a:gd name="connsiteX295" fmla="*/ 1745104 w 3024845"/>
                <a:gd name="connsiteY295" fmla="*/ 456135 h 834218"/>
                <a:gd name="connsiteX296" fmla="*/ 1747008 w 3024845"/>
                <a:gd name="connsiteY296" fmla="*/ 456135 h 834218"/>
                <a:gd name="connsiteX297" fmla="*/ 1748250 w 3024845"/>
                <a:gd name="connsiteY297" fmla="*/ 478658 h 834218"/>
                <a:gd name="connsiteX298" fmla="*/ 1757926 w 3024845"/>
                <a:gd name="connsiteY298" fmla="*/ 478658 h 834218"/>
                <a:gd name="connsiteX299" fmla="*/ 1759168 w 3024845"/>
                <a:gd name="connsiteY299" fmla="*/ 456135 h 834218"/>
                <a:gd name="connsiteX300" fmla="*/ 1765248 w 3024845"/>
                <a:gd name="connsiteY300" fmla="*/ 456135 h 834218"/>
                <a:gd name="connsiteX301" fmla="*/ 1766490 w 3024845"/>
                <a:gd name="connsiteY301" fmla="*/ 478658 h 834218"/>
                <a:gd name="connsiteX302" fmla="*/ 1817112 w 3024845"/>
                <a:gd name="connsiteY302" fmla="*/ 478658 h 834218"/>
                <a:gd name="connsiteX303" fmla="*/ 1817112 w 3024845"/>
                <a:gd name="connsiteY303" fmla="*/ 315630 h 834218"/>
                <a:gd name="connsiteX304" fmla="*/ 2014439 w 3024845"/>
                <a:gd name="connsiteY304" fmla="*/ 315630 h 834218"/>
                <a:gd name="connsiteX305" fmla="*/ 2014439 w 3024845"/>
                <a:gd name="connsiteY305" fmla="*/ 478658 h 834218"/>
                <a:gd name="connsiteX306" fmla="*/ 2033136 w 3024845"/>
                <a:gd name="connsiteY306" fmla="*/ 478658 h 834218"/>
                <a:gd name="connsiteX307" fmla="*/ 2033136 w 3024845"/>
                <a:gd name="connsiteY307" fmla="*/ 395965 h 834218"/>
                <a:gd name="connsiteX308" fmla="*/ 2128256 w 3024845"/>
                <a:gd name="connsiteY308" fmla="*/ 395965 h 834218"/>
                <a:gd name="connsiteX309" fmla="*/ 2180720 w 3024845"/>
                <a:gd name="connsiteY309" fmla="*/ 330752 h 834218"/>
                <a:gd name="connsiteX310" fmla="*/ 2245574 w 3024845"/>
                <a:gd name="connsiteY310" fmla="*/ 330752 h 834218"/>
                <a:gd name="connsiteX311" fmla="*/ 2245574 w 3024845"/>
                <a:gd name="connsiteY311" fmla="*/ 406414 h 834218"/>
                <a:gd name="connsiteX312" fmla="*/ 2253681 w 3024845"/>
                <a:gd name="connsiteY312" fmla="*/ 406414 h 834218"/>
                <a:gd name="connsiteX313" fmla="*/ 2255708 w 3024845"/>
                <a:gd name="connsiteY313" fmla="*/ 399929 h 834218"/>
                <a:gd name="connsiteX314" fmla="*/ 2261788 w 3024845"/>
                <a:gd name="connsiteY314" fmla="*/ 399929 h 834218"/>
                <a:gd name="connsiteX315" fmla="*/ 2263815 w 3024845"/>
                <a:gd name="connsiteY315" fmla="*/ 408576 h 834218"/>
                <a:gd name="connsiteX316" fmla="*/ 2275975 w 3024845"/>
                <a:gd name="connsiteY316" fmla="*/ 408576 h 834218"/>
                <a:gd name="connsiteX317" fmla="*/ 2275975 w 3024845"/>
                <a:gd name="connsiteY317" fmla="*/ 402090 h 834218"/>
                <a:gd name="connsiteX318" fmla="*/ 2298268 w 3024845"/>
                <a:gd name="connsiteY318" fmla="*/ 402090 h 834218"/>
                <a:gd name="connsiteX319" fmla="*/ 2298268 w 3024845"/>
                <a:gd name="connsiteY319" fmla="*/ 408576 h 834218"/>
                <a:gd name="connsiteX320" fmla="*/ 2318535 w 3024845"/>
                <a:gd name="connsiteY320" fmla="*/ 408576 h 834218"/>
                <a:gd name="connsiteX321" fmla="*/ 2318535 w 3024845"/>
                <a:gd name="connsiteY321" fmla="*/ 453973 h 834218"/>
                <a:gd name="connsiteX322" fmla="*/ 2332722 w 3024845"/>
                <a:gd name="connsiteY322" fmla="*/ 453973 h 834218"/>
                <a:gd name="connsiteX323" fmla="*/ 2332722 w 3024845"/>
                <a:gd name="connsiteY323" fmla="*/ 441002 h 834218"/>
                <a:gd name="connsiteX324" fmla="*/ 2348936 w 3024845"/>
                <a:gd name="connsiteY324" fmla="*/ 441002 h 834218"/>
                <a:gd name="connsiteX325" fmla="*/ 2348936 w 3024845"/>
                <a:gd name="connsiteY325" fmla="*/ 261575 h 834218"/>
                <a:gd name="connsiteX326" fmla="*/ 2355016 w 3024845"/>
                <a:gd name="connsiteY326" fmla="*/ 255089 h 834218"/>
                <a:gd name="connsiteX327" fmla="*/ 2427977 w 3024845"/>
                <a:gd name="connsiteY327" fmla="*/ 255089 h 834218"/>
                <a:gd name="connsiteX328" fmla="*/ 2427977 w 3024845"/>
                <a:gd name="connsiteY328" fmla="*/ 263737 h 834218"/>
                <a:gd name="connsiteX329" fmla="*/ 2438110 w 3024845"/>
                <a:gd name="connsiteY329" fmla="*/ 263737 h 834218"/>
                <a:gd name="connsiteX330" fmla="*/ 2438110 w 3024845"/>
                <a:gd name="connsiteY330" fmla="*/ 378311 h 834218"/>
                <a:gd name="connsiteX331" fmla="*/ 2460404 w 3024845"/>
                <a:gd name="connsiteY331" fmla="*/ 378311 h 834218"/>
                <a:gd name="connsiteX332" fmla="*/ 2460404 w 3024845"/>
                <a:gd name="connsiteY332" fmla="*/ 311296 h 834218"/>
                <a:gd name="connsiteX333" fmla="*/ 2486751 w 3024845"/>
                <a:gd name="connsiteY333" fmla="*/ 311296 h 834218"/>
                <a:gd name="connsiteX334" fmla="*/ 2490804 w 3024845"/>
                <a:gd name="connsiteY334" fmla="*/ 306972 h 834218"/>
                <a:gd name="connsiteX335" fmla="*/ 2498911 w 3024845"/>
                <a:gd name="connsiteY335" fmla="*/ 306972 h 834218"/>
                <a:gd name="connsiteX336" fmla="*/ 2502964 w 3024845"/>
                <a:gd name="connsiteY336" fmla="*/ 311296 h 834218"/>
                <a:gd name="connsiteX337" fmla="*/ 2525258 w 3024845"/>
                <a:gd name="connsiteY337" fmla="*/ 311296 h 834218"/>
                <a:gd name="connsiteX338" fmla="*/ 2525258 w 3024845"/>
                <a:gd name="connsiteY338" fmla="*/ 194560 h 834218"/>
                <a:gd name="connsiteX339" fmla="*/ 2582005 w 3024845"/>
                <a:gd name="connsiteY339" fmla="*/ 183751 h 834218"/>
                <a:gd name="connsiteX340" fmla="*/ 2582005 w 3024845"/>
                <a:gd name="connsiteY340" fmla="*/ 184832 h 834218"/>
                <a:gd name="connsiteX341" fmla="*/ 2582005 w 3024845"/>
                <a:gd name="connsiteY341" fmla="*/ 192398 h 834218"/>
                <a:gd name="connsiteX342" fmla="*/ 2608352 w 3024845"/>
                <a:gd name="connsiteY342" fmla="*/ 192398 h 834218"/>
                <a:gd name="connsiteX343" fmla="*/ 2608352 w 3024845"/>
                <a:gd name="connsiteY343" fmla="*/ 447488 h 834218"/>
                <a:gd name="connsiteX344" fmla="*/ 2630646 w 3024845"/>
                <a:gd name="connsiteY344" fmla="*/ 447488 h 834218"/>
                <a:gd name="connsiteX345" fmla="*/ 2630646 w 3024845"/>
                <a:gd name="connsiteY345" fmla="*/ 443164 h 834218"/>
                <a:gd name="connsiteX346" fmla="*/ 2642806 w 3024845"/>
                <a:gd name="connsiteY346" fmla="*/ 443164 h 834218"/>
                <a:gd name="connsiteX347" fmla="*/ 2642806 w 3024845"/>
                <a:gd name="connsiteY347" fmla="*/ 447488 h 834218"/>
                <a:gd name="connsiteX348" fmla="*/ 2667126 w 3024845"/>
                <a:gd name="connsiteY348" fmla="*/ 447488 h 834218"/>
                <a:gd name="connsiteX349" fmla="*/ 2667126 w 3024845"/>
                <a:gd name="connsiteY349" fmla="*/ 434517 h 834218"/>
                <a:gd name="connsiteX350" fmla="*/ 2695500 w 3024845"/>
                <a:gd name="connsiteY350" fmla="*/ 434517 h 834218"/>
                <a:gd name="connsiteX351" fmla="*/ 2707660 w 3024845"/>
                <a:gd name="connsiteY351" fmla="*/ 430193 h 834218"/>
                <a:gd name="connsiteX352" fmla="*/ 2727927 w 3024845"/>
                <a:gd name="connsiteY352" fmla="*/ 434517 h 834218"/>
                <a:gd name="connsiteX353" fmla="*/ 2727927 w 3024845"/>
                <a:gd name="connsiteY353" fmla="*/ 417223 h 834218"/>
                <a:gd name="connsiteX354" fmla="*/ 2736034 w 3024845"/>
                <a:gd name="connsiteY354" fmla="*/ 417223 h 834218"/>
                <a:gd name="connsiteX355" fmla="*/ 2736034 w 3024845"/>
                <a:gd name="connsiteY355" fmla="*/ 404252 h 834218"/>
                <a:gd name="connsiteX356" fmla="*/ 2792781 w 3024845"/>
                <a:gd name="connsiteY356" fmla="*/ 404252 h 834218"/>
                <a:gd name="connsiteX357" fmla="*/ 2792781 w 3024845"/>
                <a:gd name="connsiteY357" fmla="*/ 373987 h 834218"/>
                <a:gd name="connsiteX358" fmla="*/ 2811021 w 3024845"/>
                <a:gd name="connsiteY358" fmla="*/ 373987 h 834218"/>
                <a:gd name="connsiteX359" fmla="*/ 2811021 w 3024845"/>
                <a:gd name="connsiteY359" fmla="*/ 367502 h 834218"/>
                <a:gd name="connsiteX360" fmla="*/ 2823181 w 3024845"/>
                <a:gd name="connsiteY360" fmla="*/ 367502 h 834218"/>
                <a:gd name="connsiteX361" fmla="*/ 2823181 w 3024845"/>
                <a:gd name="connsiteY361" fmla="*/ 373987 h 834218"/>
                <a:gd name="connsiteX362" fmla="*/ 2839395 w 3024845"/>
                <a:gd name="connsiteY362" fmla="*/ 373987 h 834218"/>
                <a:gd name="connsiteX363" fmla="*/ 2839395 w 3024845"/>
                <a:gd name="connsiteY363" fmla="*/ 423708 h 834218"/>
                <a:gd name="connsiteX364" fmla="*/ 2871822 w 3024845"/>
                <a:gd name="connsiteY364" fmla="*/ 423708 h 834218"/>
                <a:gd name="connsiteX365" fmla="*/ 2871822 w 3024845"/>
                <a:gd name="connsiteY365" fmla="*/ 397767 h 834218"/>
                <a:gd name="connsiteX366" fmla="*/ 2910329 w 3024845"/>
                <a:gd name="connsiteY366" fmla="*/ 397767 h 834218"/>
                <a:gd name="connsiteX367" fmla="*/ 2910329 w 3024845"/>
                <a:gd name="connsiteY367" fmla="*/ 367502 h 834218"/>
                <a:gd name="connsiteX368" fmla="*/ 2958970 w 3024845"/>
                <a:gd name="connsiteY368" fmla="*/ 367502 h 834218"/>
                <a:gd name="connsiteX369" fmla="*/ 2958970 w 3024845"/>
                <a:gd name="connsiteY369" fmla="*/ 478658 h 834218"/>
                <a:gd name="connsiteX370" fmla="*/ 2958970 w 3024845"/>
                <a:gd name="connsiteY370" fmla="*/ 492437 h 834218"/>
                <a:gd name="connsiteX371" fmla="*/ 3024845 w 3024845"/>
                <a:gd name="connsiteY371" fmla="*/ 492437 h 834218"/>
                <a:gd name="connsiteX372" fmla="*/ 3024845 w 3024845"/>
                <a:gd name="connsiteY372" fmla="*/ 834218 h 834218"/>
                <a:gd name="connsiteX373" fmla="*/ 2054 w 3024845"/>
                <a:gd name="connsiteY373" fmla="*/ 831885 h 834218"/>
                <a:gd name="connsiteX374" fmla="*/ 0 w 3024845"/>
                <a:gd name="connsiteY374" fmla="*/ 397767 h 834218"/>
                <a:gd name="connsiteX375" fmla="*/ 20267 w 3024845"/>
                <a:gd name="connsiteY375" fmla="*/ 397767 h 834218"/>
                <a:gd name="connsiteX376" fmla="*/ 20774 w 3024845"/>
                <a:gd name="connsiteY376" fmla="*/ 396686 h 834218"/>
                <a:gd name="connsiteX377" fmla="*/ 24320 w 3024845"/>
                <a:gd name="connsiteY377" fmla="*/ 389120 h 834218"/>
                <a:gd name="connsiteX378" fmla="*/ 26094 w 3024845"/>
                <a:gd name="connsiteY378" fmla="*/ 389390 h 834218"/>
                <a:gd name="connsiteX379" fmla="*/ 38507 w 3024845"/>
                <a:gd name="connsiteY379" fmla="*/ 391281 h 834218"/>
                <a:gd name="connsiteX380" fmla="*/ 39014 w 3024845"/>
                <a:gd name="connsiteY380" fmla="*/ 392633 h 834218"/>
                <a:gd name="connsiteX381" fmla="*/ 42560 w 3024845"/>
                <a:gd name="connsiteY381" fmla="*/ 402090 h 834218"/>
                <a:gd name="connsiteX382" fmla="*/ 68907 w 3024845"/>
                <a:gd name="connsiteY382" fmla="*/ 404252 h 834218"/>
                <a:gd name="connsiteX383" fmla="*/ 68907 w 3024845"/>
                <a:gd name="connsiteY383" fmla="*/ 281031 h 834218"/>
                <a:gd name="connsiteX384" fmla="*/ 70934 w 3024845"/>
                <a:gd name="connsiteY384" fmla="*/ 281031 h 834218"/>
                <a:gd name="connsiteX385" fmla="*/ 85121 w 3024845"/>
                <a:gd name="connsiteY385" fmla="*/ 281031 h 834218"/>
                <a:gd name="connsiteX386" fmla="*/ 85121 w 3024845"/>
                <a:gd name="connsiteY386" fmla="*/ 144839 h 834218"/>
                <a:gd name="connsiteX387" fmla="*/ 86894 w 3024845"/>
                <a:gd name="connsiteY387" fmla="*/ 144839 h 834218"/>
                <a:gd name="connsiteX388" fmla="*/ 99308 w 3024845"/>
                <a:gd name="connsiteY388" fmla="*/ 144839 h 834218"/>
                <a:gd name="connsiteX389" fmla="*/ 99308 w 3024845"/>
                <a:gd name="connsiteY389" fmla="*/ 30265 h 834218"/>
                <a:gd name="connsiteX390" fmla="*/ 103361 w 3024845"/>
                <a:gd name="connsiteY390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30265 h 834218"/>
                <a:gd name="connsiteX5" fmla="*/ 220909 w 3024845"/>
                <a:gd name="connsiteY5" fmla="*/ 144839 h 834218"/>
                <a:gd name="connsiteX6" fmla="*/ 223189 w 3024845"/>
                <a:gd name="connsiteY6" fmla="*/ 144839 h 834218"/>
                <a:gd name="connsiteX7" fmla="*/ 239150 w 3024845"/>
                <a:gd name="connsiteY7" fmla="*/ 144839 h 834218"/>
                <a:gd name="connsiteX8" fmla="*/ 239150 w 3024845"/>
                <a:gd name="connsiteY8" fmla="*/ 285354 h 834218"/>
                <a:gd name="connsiteX9" fmla="*/ 240670 w 3024845"/>
                <a:gd name="connsiteY9" fmla="*/ 285084 h 834218"/>
                <a:gd name="connsiteX10" fmla="*/ 251310 w 3024845"/>
                <a:gd name="connsiteY10" fmla="*/ 283193 h 834218"/>
                <a:gd name="connsiteX11" fmla="*/ 249283 w 3024845"/>
                <a:gd name="connsiteY11" fmla="*/ 371825 h 834218"/>
                <a:gd name="connsiteX12" fmla="*/ 250803 w 3024845"/>
                <a:gd name="connsiteY12" fmla="*/ 372096 h 834218"/>
                <a:gd name="connsiteX13" fmla="*/ 261443 w 3024845"/>
                <a:gd name="connsiteY13" fmla="*/ 373987 h 834218"/>
                <a:gd name="connsiteX14" fmla="*/ 261696 w 3024845"/>
                <a:gd name="connsiteY14" fmla="*/ 374798 h 834218"/>
                <a:gd name="connsiteX15" fmla="*/ 263470 w 3024845"/>
                <a:gd name="connsiteY15" fmla="*/ 380473 h 834218"/>
                <a:gd name="connsiteX16" fmla="*/ 264230 w 3024845"/>
                <a:gd name="connsiteY16" fmla="*/ 378041 h 834218"/>
                <a:gd name="connsiteX17" fmla="*/ 269550 w 3024845"/>
                <a:gd name="connsiteY17" fmla="*/ 361017 h 834218"/>
                <a:gd name="connsiteX18" fmla="*/ 271323 w 3024845"/>
                <a:gd name="connsiteY18" fmla="*/ 361017 h 834218"/>
                <a:gd name="connsiteX19" fmla="*/ 283737 w 3024845"/>
                <a:gd name="connsiteY19" fmla="*/ 361017 h 834218"/>
                <a:gd name="connsiteX20" fmla="*/ 283737 w 3024845"/>
                <a:gd name="connsiteY20" fmla="*/ 393443 h 834218"/>
                <a:gd name="connsiteX21" fmla="*/ 284750 w 3024845"/>
                <a:gd name="connsiteY21" fmla="*/ 393984 h 834218"/>
                <a:gd name="connsiteX22" fmla="*/ 291844 w 3024845"/>
                <a:gd name="connsiteY22" fmla="*/ 397767 h 834218"/>
                <a:gd name="connsiteX23" fmla="*/ 291844 w 3024845"/>
                <a:gd name="connsiteY23" fmla="*/ 399118 h 834218"/>
                <a:gd name="connsiteX24" fmla="*/ 291844 w 3024845"/>
                <a:gd name="connsiteY24" fmla="*/ 408576 h 834218"/>
                <a:gd name="connsiteX25" fmla="*/ 336431 w 3024845"/>
                <a:gd name="connsiteY25" fmla="*/ 408576 h 834218"/>
                <a:gd name="connsiteX26" fmla="*/ 336431 w 3024845"/>
                <a:gd name="connsiteY26" fmla="*/ 409657 h 834218"/>
                <a:gd name="connsiteX27" fmla="*/ 336431 w 3024845"/>
                <a:gd name="connsiteY27" fmla="*/ 417223 h 834218"/>
                <a:gd name="connsiteX28" fmla="*/ 338457 w 3024845"/>
                <a:gd name="connsiteY28" fmla="*/ 417223 h 834218"/>
                <a:gd name="connsiteX29" fmla="*/ 352644 w 3024845"/>
                <a:gd name="connsiteY29" fmla="*/ 417223 h 834218"/>
                <a:gd name="connsiteX30" fmla="*/ 352644 w 3024845"/>
                <a:gd name="connsiteY30" fmla="*/ 386958 h 834218"/>
                <a:gd name="connsiteX31" fmla="*/ 397231 w 3024845"/>
                <a:gd name="connsiteY31" fmla="*/ 386958 h 834218"/>
                <a:gd name="connsiteX32" fmla="*/ 397231 w 3024845"/>
                <a:gd name="connsiteY32" fmla="*/ 385607 h 834218"/>
                <a:gd name="connsiteX33" fmla="*/ 397231 w 3024845"/>
                <a:gd name="connsiteY33" fmla="*/ 376149 h 834218"/>
                <a:gd name="connsiteX34" fmla="*/ 398245 w 3024845"/>
                <a:gd name="connsiteY34" fmla="*/ 376149 h 834218"/>
                <a:gd name="connsiteX35" fmla="*/ 405338 w 3024845"/>
                <a:gd name="connsiteY35" fmla="*/ 376149 h 834218"/>
                <a:gd name="connsiteX36" fmla="*/ 405338 w 3024845"/>
                <a:gd name="connsiteY36" fmla="*/ 374258 h 834218"/>
                <a:gd name="connsiteX37" fmla="*/ 405338 w 3024845"/>
                <a:gd name="connsiteY37" fmla="*/ 361017 h 834218"/>
                <a:gd name="connsiteX38" fmla="*/ 406098 w 3024845"/>
                <a:gd name="connsiteY38" fmla="*/ 361017 h 834218"/>
                <a:gd name="connsiteX39" fmla="*/ 411418 w 3024845"/>
                <a:gd name="connsiteY39" fmla="*/ 361017 h 834218"/>
                <a:gd name="connsiteX40" fmla="*/ 411418 w 3024845"/>
                <a:gd name="connsiteY40" fmla="*/ 359936 h 834218"/>
                <a:gd name="connsiteX41" fmla="*/ 411418 w 3024845"/>
                <a:gd name="connsiteY41" fmla="*/ 352369 h 834218"/>
                <a:gd name="connsiteX42" fmla="*/ 413445 w 3024845"/>
                <a:gd name="connsiteY42" fmla="*/ 352369 h 834218"/>
                <a:gd name="connsiteX43" fmla="*/ 427632 w 3024845"/>
                <a:gd name="connsiteY43" fmla="*/ 352369 h 834218"/>
                <a:gd name="connsiteX44" fmla="*/ 427632 w 3024845"/>
                <a:gd name="connsiteY44" fmla="*/ 353450 h 834218"/>
                <a:gd name="connsiteX45" fmla="*/ 427632 w 3024845"/>
                <a:gd name="connsiteY45" fmla="*/ 361017 h 834218"/>
                <a:gd name="connsiteX46" fmla="*/ 449925 w 3024845"/>
                <a:gd name="connsiteY46" fmla="*/ 361017 h 834218"/>
                <a:gd name="connsiteX47" fmla="*/ 449925 w 3024845"/>
                <a:gd name="connsiteY47" fmla="*/ 359125 h 834218"/>
                <a:gd name="connsiteX48" fmla="*/ 449925 w 3024845"/>
                <a:gd name="connsiteY48" fmla="*/ 345884 h 834218"/>
                <a:gd name="connsiteX49" fmla="*/ 451699 w 3024845"/>
                <a:gd name="connsiteY49" fmla="*/ 345884 h 834218"/>
                <a:gd name="connsiteX50" fmla="*/ 464112 w 3024845"/>
                <a:gd name="connsiteY50" fmla="*/ 345884 h 834218"/>
                <a:gd name="connsiteX51" fmla="*/ 464112 w 3024845"/>
                <a:gd name="connsiteY51" fmla="*/ 369664 h 834218"/>
                <a:gd name="connsiteX52" fmla="*/ 465126 w 3024845"/>
                <a:gd name="connsiteY52" fmla="*/ 369664 h 834218"/>
                <a:gd name="connsiteX53" fmla="*/ 472219 w 3024845"/>
                <a:gd name="connsiteY53" fmla="*/ 369664 h 834218"/>
                <a:gd name="connsiteX54" fmla="*/ 472219 w 3024845"/>
                <a:gd name="connsiteY54" fmla="*/ 368583 h 834218"/>
                <a:gd name="connsiteX55" fmla="*/ 472219 w 3024845"/>
                <a:gd name="connsiteY55" fmla="*/ 361017 h 834218"/>
                <a:gd name="connsiteX56" fmla="*/ 473992 w 3024845"/>
                <a:gd name="connsiteY56" fmla="*/ 361017 h 834218"/>
                <a:gd name="connsiteX57" fmla="*/ 486406 w 3024845"/>
                <a:gd name="connsiteY57" fmla="*/ 361017 h 834218"/>
                <a:gd name="connsiteX58" fmla="*/ 486406 w 3024845"/>
                <a:gd name="connsiteY58" fmla="*/ 386958 h 834218"/>
                <a:gd name="connsiteX59" fmla="*/ 488433 w 3024845"/>
                <a:gd name="connsiteY59" fmla="*/ 386958 h 834218"/>
                <a:gd name="connsiteX60" fmla="*/ 502619 w 3024845"/>
                <a:gd name="connsiteY60" fmla="*/ 386958 h 834218"/>
                <a:gd name="connsiteX61" fmla="*/ 502619 w 3024845"/>
                <a:gd name="connsiteY61" fmla="*/ 388579 h 834218"/>
                <a:gd name="connsiteX62" fmla="*/ 502619 w 3024845"/>
                <a:gd name="connsiteY62" fmla="*/ 399929 h 834218"/>
                <a:gd name="connsiteX63" fmla="*/ 503379 w 3024845"/>
                <a:gd name="connsiteY63" fmla="*/ 399929 h 834218"/>
                <a:gd name="connsiteX64" fmla="*/ 508700 w 3024845"/>
                <a:gd name="connsiteY64" fmla="*/ 399929 h 834218"/>
                <a:gd name="connsiteX65" fmla="*/ 508700 w 3024845"/>
                <a:gd name="connsiteY65" fmla="*/ 399118 h 834218"/>
                <a:gd name="connsiteX66" fmla="*/ 508700 w 3024845"/>
                <a:gd name="connsiteY66" fmla="*/ 393443 h 834218"/>
                <a:gd name="connsiteX67" fmla="*/ 539100 w 3024845"/>
                <a:gd name="connsiteY67" fmla="*/ 393443 h 834218"/>
                <a:gd name="connsiteX68" fmla="*/ 539100 w 3024845"/>
                <a:gd name="connsiteY68" fmla="*/ 417223 h 834218"/>
                <a:gd name="connsiteX69" fmla="*/ 540113 w 3024845"/>
                <a:gd name="connsiteY69" fmla="*/ 417223 h 834218"/>
                <a:gd name="connsiteX70" fmla="*/ 547207 w 3024845"/>
                <a:gd name="connsiteY70" fmla="*/ 417223 h 834218"/>
                <a:gd name="connsiteX71" fmla="*/ 547207 w 3024845"/>
                <a:gd name="connsiteY71" fmla="*/ 418304 h 834218"/>
                <a:gd name="connsiteX72" fmla="*/ 547207 w 3024845"/>
                <a:gd name="connsiteY72" fmla="*/ 425870 h 834218"/>
                <a:gd name="connsiteX73" fmla="*/ 547967 w 3024845"/>
                <a:gd name="connsiteY73" fmla="*/ 425870 h 834218"/>
                <a:gd name="connsiteX74" fmla="*/ 553287 w 3024845"/>
                <a:gd name="connsiteY74" fmla="*/ 425870 h 834218"/>
                <a:gd name="connsiteX75" fmla="*/ 553287 w 3024845"/>
                <a:gd name="connsiteY75" fmla="*/ 423708 h 834218"/>
                <a:gd name="connsiteX76" fmla="*/ 553287 w 3024845"/>
                <a:gd name="connsiteY76" fmla="*/ 408576 h 834218"/>
                <a:gd name="connsiteX77" fmla="*/ 554300 w 3024845"/>
                <a:gd name="connsiteY77" fmla="*/ 408576 h 834218"/>
                <a:gd name="connsiteX78" fmla="*/ 561394 w 3024845"/>
                <a:gd name="connsiteY78" fmla="*/ 408576 h 834218"/>
                <a:gd name="connsiteX79" fmla="*/ 561394 w 3024845"/>
                <a:gd name="connsiteY79" fmla="*/ 409657 h 834218"/>
                <a:gd name="connsiteX80" fmla="*/ 561394 w 3024845"/>
                <a:gd name="connsiteY80" fmla="*/ 417223 h 834218"/>
                <a:gd name="connsiteX81" fmla="*/ 566714 w 3024845"/>
                <a:gd name="connsiteY81" fmla="*/ 415230 h 834218"/>
                <a:gd name="connsiteX82" fmla="*/ 567474 w 3024845"/>
                <a:gd name="connsiteY82" fmla="*/ 414250 h 834218"/>
                <a:gd name="connsiteX83" fmla="*/ 567474 w 3024845"/>
                <a:gd name="connsiteY83" fmla="*/ 408576 h 834218"/>
                <a:gd name="connsiteX84" fmla="*/ 605981 w 3024845"/>
                <a:gd name="connsiteY84" fmla="*/ 408576 h 834218"/>
                <a:gd name="connsiteX85" fmla="*/ 605981 w 3024845"/>
                <a:gd name="connsiteY85" fmla="*/ 432355 h 834218"/>
                <a:gd name="connsiteX86" fmla="*/ 608007 w 3024845"/>
                <a:gd name="connsiteY86" fmla="*/ 432355 h 834218"/>
                <a:gd name="connsiteX87" fmla="*/ 622194 w 3024845"/>
                <a:gd name="connsiteY87" fmla="*/ 432355 h 834218"/>
                <a:gd name="connsiteX88" fmla="*/ 622194 w 3024845"/>
                <a:gd name="connsiteY88" fmla="*/ 433436 h 834218"/>
                <a:gd name="connsiteX89" fmla="*/ 622194 w 3024845"/>
                <a:gd name="connsiteY89" fmla="*/ 441002 h 834218"/>
                <a:gd name="connsiteX90" fmla="*/ 623968 w 3024845"/>
                <a:gd name="connsiteY90" fmla="*/ 441002 h 834218"/>
                <a:gd name="connsiteX91" fmla="*/ 636381 w 3024845"/>
                <a:gd name="connsiteY91" fmla="*/ 441002 h 834218"/>
                <a:gd name="connsiteX92" fmla="*/ 636381 w 3024845"/>
                <a:gd name="connsiteY92" fmla="*/ 417223 h 834218"/>
                <a:gd name="connsiteX93" fmla="*/ 637394 w 3024845"/>
                <a:gd name="connsiteY93" fmla="*/ 417223 h 834218"/>
                <a:gd name="connsiteX94" fmla="*/ 644488 w 3024845"/>
                <a:gd name="connsiteY94" fmla="*/ 417223 h 834218"/>
                <a:gd name="connsiteX95" fmla="*/ 644488 w 3024845"/>
                <a:gd name="connsiteY95" fmla="*/ 384796 h 834218"/>
                <a:gd name="connsiteX96" fmla="*/ 645501 w 3024845"/>
                <a:gd name="connsiteY96" fmla="*/ 384796 h 834218"/>
                <a:gd name="connsiteX97" fmla="*/ 652595 w 3024845"/>
                <a:gd name="connsiteY97" fmla="*/ 384796 h 834218"/>
                <a:gd name="connsiteX98" fmla="*/ 652595 w 3024845"/>
                <a:gd name="connsiteY98" fmla="*/ 382905 h 834218"/>
                <a:gd name="connsiteX99" fmla="*/ 652595 w 3024845"/>
                <a:gd name="connsiteY99" fmla="*/ 369664 h 834218"/>
                <a:gd name="connsiteX100" fmla="*/ 651328 w 3024845"/>
                <a:gd name="connsiteY100" fmla="*/ 368042 h 834218"/>
                <a:gd name="connsiteX101" fmla="*/ 656648 w 3024845"/>
                <a:gd name="connsiteY101" fmla="*/ 356693 h 834218"/>
                <a:gd name="connsiteX102" fmla="*/ 664755 w 3024845"/>
                <a:gd name="connsiteY102" fmla="*/ 384796 h 834218"/>
                <a:gd name="connsiteX103" fmla="*/ 665515 w 3024845"/>
                <a:gd name="connsiteY103" fmla="*/ 384796 h 834218"/>
                <a:gd name="connsiteX104" fmla="*/ 670835 w 3024845"/>
                <a:gd name="connsiteY104" fmla="*/ 384796 h 834218"/>
                <a:gd name="connsiteX105" fmla="*/ 670835 w 3024845"/>
                <a:gd name="connsiteY105" fmla="*/ 278869 h 834218"/>
                <a:gd name="connsiteX106" fmla="*/ 672355 w 3024845"/>
                <a:gd name="connsiteY106" fmla="*/ 278869 h 834218"/>
                <a:gd name="connsiteX107" fmla="*/ 682995 w 3024845"/>
                <a:gd name="connsiteY107" fmla="*/ 278869 h 834218"/>
                <a:gd name="connsiteX108" fmla="*/ 682995 w 3024845"/>
                <a:gd name="connsiteY108" fmla="*/ 231310 h 834218"/>
                <a:gd name="connsiteX109" fmla="*/ 709342 w 3024845"/>
                <a:gd name="connsiteY109" fmla="*/ 231310 h 834218"/>
                <a:gd name="connsiteX110" fmla="*/ 709342 w 3024845"/>
                <a:gd name="connsiteY110" fmla="*/ 209692 h 834218"/>
                <a:gd name="connsiteX111" fmla="*/ 743796 w 3024845"/>
                <a:gd name="connsiteY111" fmla="*/ 209692 h 834218"/>
                <a:gd name="connsiteX112" fmla="*/ 743796 w 3024845"/>
                <a:gd name="connsiteY112" fmla="*/ 212124 h 834218"/>
                <a:gd name="connsiteX113" fmla="*/ 743796 w 3024845"/>
                <a:gd name="connsiteY113" fmla="*/ 229148 h 834218"/>
                <a:gd name="connsiteX114" fmla="*/ 746076 w 3024845"/>
                <a:gd name="connsiteY114" fmla="*/ 229148 h 834218"/>
                <a:gd name="connsiteX115" fmla="*/ 762036 w 3024845"/>
                <a:gd name="connsiteY115" fmla="*/ 229148 h 834218"/>
                <a:gd name="connsiteX116" fmla="*/ 762036 w 3024845"/>
                <a:gd name="connsiteY116" fmla="*/ 276707 h 834218"/>
                <a:gd name="connsiteX117" fmla="*/ 763049 w 3024845"/>
                <a:gd name="connsiteY117" fmla="*/ 276707 h 834218"/>
                <a:gd name="connsiteX118" fmla="*/ 770143 w 3024845"/>
                <a:gd name="connsiteY118" fmla="*/ 276707 h 834218"/>
                <a:gd name="connsiteX119" fmla="*/ 784330 w 3024845"/>
                <a:gd name="connsiteY119" fmla="*/ 281031 h 834218"/>
                <a:gd name="connsiteX120" fmla="*/ 784330 w 3024845"/>
                <a:gd name="connsiteY120" fmla="*/ 319943 h 834218"/>
                <a:gd name="connsiteX121" fmla="*/ 785343 w 3024845"/>
                <a:gd name="connsiteY121" fmla="*/ 319943 h 834218"/>
                <a:gd name="connsiteX122" fmla="*/ 792436 w 3024845"/>
                <a:gd name="connsiteY122" fmla="*/ 319943 h 834218"/>
                <a:gd name="connsiteX123" fmla="*/ 792436 w 3024845"/>
                <a:gd name="connsiteY123" fmla="*/ 321564 h 834218"/>
                <a:gd name="connsiteX124" fmla="*/ 792436 w 3024845"/>
                <a:gd name="connsiteY124" fmla="*/ 332913 h 834218"/>
                <a:gd name="connsiteX125" fmla="*/ 794463 w 3024845"/>
                <a:gd name="connsiteY125" fmla="*/ 332913 h 834218"/>
                <a:gd name="connsiteX126" fmla="*/ 808650 w 3024845"/>
                <a:gd name="connsiteY126" fmla="*/ 332913 h 834218"/>
                <a:gd name="connsiteX127" fmla="*/ 814730 w 3024845"/>
                <a:gd name="connsiteY127" fmla="*/ 339399 h 834218"/>
                <a:gd name="connsiteX128" fmla="*/ 814730 w 3024845"/>
                <a:gd name="connsiteY128" fmla="*/ 361017 h 834218"/>
                <a:gd name="connsiteX129" fmla="*/ 817010 w 3024845"/>
                <a:gd name="connsiteY129" fmla="*/ 361017 h 834218"/>
                <a:gd name="connsiteX130" fmla="*/ 832970 w 3024845"/>
                <a:gd name="connsiteY130" fmla="*/ 361017 h 834218"/>
                <a:gd name="connsiteX131" fmla="*/ 832970 w 3024845"/>
                <a:gd name="connsiteY131" fmla="*/ 362097 h 834218"/>
                <a:gd name="connsiteX132" fmla="*/ 832970 w 3024845"/>
                <a:gd name="connsiteY132" fmla="*/ 369664 h 834218"/>
                <a:gd name="connsiteX133" fmla="*/ 834237 w 3024845"/>
                <a:gd name="connsiteY133" fmla="*/ 369664 h 834218"/>
                <a:gd name="connsiteX134" fmla="*/ 843104 w 3024845"/>
                <a:gd name="connsiteY134" fmla="*/ 369664 h 834218"/>
                <a:gd name="connsiteX135" fmla="*/ 843104 w 3024845"/>
                <a:gd name="connsiteY135" fmla="*/ 371825 h 834218"/>
                <a:gd name="connsiteX136" fmla="*/ 843104 w 3024845"/>
                <a:gd name="connsiteY136" fmla="*/ 386958 h 834218"/>
                <a:gd name="connsiteX137" fmla="*/ 847157 w 3024845"/>
                <a:gd name="connsiteY137" fmla="*/ 385066 h 834218"/>
                <a:gd name="connsiteX138" fmla="*/ 847157 w 3024845"/>
                <a:gd name="connsiteY138" fmla="*/ 371825 h 834218"/>
                <a:gd name="connsiteX139" fmla="*/ 848170 w 3024845"/>
                <a:gd name="connsiteY139" fmla="*/ 371825 h 834218"/>
                <a:gd name="connsiteX140" fmla="*/ 855264 w 3024845"/>
                <a:gd name="connsiteY140" fmla="*/ 371825 h 834218"/>
                <a:gd name="connsiteX141" fmla="*/ 855264 w 3024845"/>
                <a:gd name="connsiteY141" fmla="*/ 373447 h 834218"/>
                <a:gd name="connsiteX142" fmla="*/ 855264 w 3024845"/>
                <a:gd name="connsiteY142" fmla="*/ 384796 h 834218"/>
                <a:gd name="connsiteX143" fmla="*/ 856024 w 3024845"/>
                <a:gd name="connsiteY143" fmla="*/ 384796 h 834218"/>
                <a:gd name="connsiteX144" fmla="*/ 861344 w 3024845"/>
                <a:gd name="connsiteY144" fmla="*/ 384796 h 834218"/>
                <a:gd name="connsiteX145" fmla="*/ 909984 w 3024845"/>
                <a:gd name="connsiteY145" fmla="*/ 380473 h 834218"/>
                <a:gd name="connsiteX146" fmla="*/ 909984 w 3024845"/>
                <a:gd name="connsiteY146" fmla="*/ 381824 h 834218"/>
                <a:gd name="connsiteX147" fmla="*/ 909984 w 3024845"/>
                <a:gd name="connsiteY147" fmla="*/ 391281 h 834218"/>
                <a:gd name="connsiteX148" fmla="*/ 910744 w 3024845"/>
                <a:gd name="connsiteY148" fmla="*/ 391281 h 834218"/>
                <a:gd name="connsiteX149" fmla="*/ 916065 w 3024845"/>
                <a:gd name="connsiteY149" fmla="*/ 391281 h 834218"/>
                <a:gd name="connsiteX150" fmla="*/ 916065 w 3024845"/>
                <a:gd name="connsiteY150" fmla="*/ 393443 h 834218"/>
                <a:gd name="connsiteX151" fmla="*/ 916065 w 3024845"/>
                <a:gd name="connsiteY151" fmla="*/ 408576 h 834218"/>
                <a:gd name="connsiteX152" fmla="*/ 918091 w 3024845"/>
                <a:gd name="connsiteY152" fmla="*/ 407225 h 834218"/>
                <a:gd name="connsiteX153" fmla="*/ 932278 w 3024845"/>
                <a:gd name="connsiteY153" fmla="*/ 397767 h 834218"/>
                <a:gd name="connsiteX154" fmla="*/ 938358 w 3024845"/>
                <a:gd name="connsiteY154" fmla="*/ 356693 h 834218"/>
                <a:gd name="connsiteX155" fmla="*/ 939118 w 3024845"/>
                <a:gd name="connsiteY155" fmla="*/ 356423 h 834218"/>
                <a:gd name="connsiteX156" fmla="*/ 944438 w 3024845"/>
                <a:gd name="connsiteY156" fmla="*/ 354531 h 834218"/>
                <a:gd name="connsiteX157" fmla="*/ 946465 w 3024845"/>
                <a:gd name="connsiteY157" fmla="*/ 285354 h 834218"/>
                <a:gd name="connsiteX158" fmla="*/ 948492 w 3024845"/>
                <a:gd name="connsiteY158" fmla="*/ 354531 h 834218"/>
                <a:gd name="connsiteX159" fmla="*/ 949252 w 3024845"/>
                <a:gd name="connsiteY159" fmla="*/ 354801 h 834218"/>
                <a:gd name="connsiteX160" fmla="*/ 954572 w 3024845"/>
                <a:gd name="connsiteY160" fmla="*/ 356693 h 834218"/>
                <a:gd name="connsiteX161" fmla="*/ 954572 w 3024845"/>
                <a:gd name="connsiteY161" fmla="*/ 270222 h 834218"/>
                <a:gd name="connsiteX162" fmla="*/ 958625 w 3024845"/>
                <a:gd name="connsiteY162" fmla="*/ 237795 h 834218"/>
                <a:gd name="connsiteX163" fmla="*/ 997132 w 3024845"/>
                <a:gd name="connsiteY163" fmla="*/ 237795 h 834218"/>
                <a:gd name="connsiteX164" fmla="*/ 997132 w 3024845"/>
                <a:gd name="connsiteY164" fmla="*/ 270222 h 834218"/>
                <a:gd name="connsiteX165" fmla="*/ 997892 w 3024845"/>
                <a:gd name="connsiteY165" fmla="*/ 270222 h 834218"/>
                <a:gd name="connsiteX166" fmla="*/ 1003212 w 3024845"/>
                <a:gd name="connsiteY166" fmla="*/ 270222 h 834218"/>
                <a:gd name="connsiteX167" fmla="*/ 1003212 w 3024845"/>
                <a:gd name="connsiteY167" fmla="*/ 188074 h 834218"/>
                <a:gd name="connsiteX168" fmla="*/ 1004986 w 3024845"/>
                <a:gd name="connsiteY168" fmla="*/ 188074 h 834218"/>
                <a:gd name="connsiteX169" fmla="*/ 1017399 w 3024845"/>
                <a:gd name="connsiteY169" fmla="*/ 188074 h 834218"/>
                <a:gd name="connsiteX170" fmla="*/ 1017399 w 3024845"/>
                <a:gd name="connsiteY170" fmla="*/ 186183 h 834218"/>
                <a:gd name="connsiteX171" fmla="*/ 1017399 w 3024845"/>
                <a:gd name="connsiteY171" fmla="*/ 172942 h 834218"/>
                <a:gd name="connsiteX172" fmla="*/ 1039693 w 3024845"/>
                <a:gd name="connsiteY172" fmla="*/ 172942 h 834218"/>
                <a:gd name="connsiteX173" fmla="*/ 1039693 w 3024845"/>
                <a:gd name="connsiteY173" fmla="*/ 171861 h 834218"/>
                <a:gd name="connsiteX174" fmla="*/ 1039693 w 3024845"/>
                <a:gd name="connsiteY174" fmla="*/ 164295 h 834218"/>
                <a:gd name="connsiteX175" fmla="*/ 1041466 w 3024845"/>
                <a:gd name="connsiteY175" fmla="*/ 164295 h 834218"/>
                <a:gd name="connsiteX176" fmla="*/ 1053880 w 3024845"/>
                <a:gd name="connsiteY176" fmla="*/ 164295 h 834218"/>
                <a:gd name="connsiteX177" fmla="*/ 1053880 w 3024845"/>
                <a:gd name="connsiteY177" fmla="*/ 165376 h 834218"/>
                <a:gd name="connsiteX178" fmla="*/ 1053880 w 3024845"/>
                <a:gd name="connsiteY178" fmla="*/ 172942 h 834218"/>
                <a:gd name="connsiteX179" fmla="*/ 1054640 w 3024845"/>
                <a:gd name="connsiteY179" fmla="*/ 172942 h 834218"/>
                <a:gd name="connsiteX180" fmla="*/ 1059960 w 3024845"/>
                <a:gd name="connsiteY180" fmla="*/ 172942 h 834218"/>
                <a:gd name="connsiteX181" fmla="*/ 1070093 w 3024845"/>
                <a:gd name="connsiteY181" fmla="*/ 168618 h 834218"/>
                <a:gd name="connsiteX182" fmla="*/ 1074146 w 3024845"/>
                <a:gd name="connsiteY182" fmla="*/ 171861 h 834218"/>
                <a:gd name="connsiteX183" fmla="*/ 1074146 w 3024845"/>
                <a:gd name="connsiteY183" fmla="*/ 164295 h 834218"/>
                <a:gd name="connsiteX184" fmla="*/ 1076426 w 3024845"/>
                <a:gd name="connsiteY184" fmla="*/ 164295 h 834218"/>
                <a:gd name="connsiteX185" fmla="*/ 1092387 w 3024845"/>
                <a:gd name="connsiteY185" fmla="*/ 164295 h 834218"/>
                <a:gd name="connsiteX186" fmla="*/ 1092387 w 3024845"/>
                <a:gd name="connsiteY186" fmla="*/ 165376 h 834218"/>
                <a:gd name="connsiteX187" fmla="*/ 1092387 w 3024845"/>
                <a:gd name="connsiteY187" fmla="*/ 172942 h 834218"/>
                <a:gd name="connsiteX188" fmla="*/ 1122787 w 3024845"/>
                <a:gd name="connsiteY188" fmla="*/ 172942 h 834218"/>
                <a:gd name="connsiteX189" fmla="*/ 1122787 w 3024845"/>
                <a:gd name="connsiteY189" fmla="*/ 174563 h 834218"/>
                <a:gd name="connsiteX190" fmla="*/ 1122787 w 3024845"/>
                <a:gd name="connsiteY190" fmla="*/ 185913 h 834218"/>
                <a:gd name="connsiteX191" fmla="*/ 1149134 w 3024845"/>
                <a:gd name="connsiteY191" fmla="*/ 185913 h 834218"/>
                <a:gd name="connsiteX192" fmla="*/ 1149134 w 3024845"/>
                <a:gd name="connsiteY192" fmla="*/ 216177 h 834218"/>
                <a:gd name="connsiteX193" fmla="*/ 1149894 w 3024845"/>
                <a:gd name="connsiteY193" fmla="*/ 216177 h 834218"/>
                <a:gd name="connsiteX194" fmla="*/ 1155214 w 3024845"/>
                <a:gd name="connsiteY194" fmla="*/ 216177 h 834218"/>
                <a:gd name="connsiteX195" fmla="*/ 1155214 w 3024845"/>
                <a:gd name="connsiteY195" fmla="*/ 217258 h 834218"/>
                <a:gd name="connsiteX196" fmla="*/ 1155214 w 3024845"/>
                <a:gd name="connsiteY196" fmla="*/ 224825 h 834218"/>
                <a:gd name="connsiteX197" fmla="*/ 1159268 w 3024845"/>
                <a:gd name="connsiteY197" fmla="*/ 255089 h 834218"/>
                <a:gd name="connsiteX198" fmla="*/ 1160028 w 3024845"/>
                <a:gd name="connsiteY198" fmla="*/ 255089 h 834218"/>
                <a:gd name="connsiteX199" fmla="*/ 1165348 w 3024845"/>
                <a:gd name="connsiteY199" fmla="*/ 255089 h 834218"/>
                <a:gd name="connsiteX200" fmla="*/ 1165348 w 3024845"/>
                <a:gd name="connsiteY200" fmla="*/ 255900 h 834218"/>
                <a:gd name="connsiteX201" fmla="*/ 1165348 w 3024845"/>
                <a:gd name="connsiteY201" fmla="*/ 261575 h 834218"/>
                <a:gd name="connsiteX202" fmla="*/ 1166361 w 3024845"/>
                <a:gd name="connsiteY202" fmla="*/ 261575 h 834218"/>
                <a:gd name="connsiteX203" fmla="*/ 1173454 w 3024845"/>
                <a:gd name="connsiteY203" fmla="*/ 261575 h 834218"/>
                <a:gd name="connsiteX204" fmla="*/ 1173454 w 3024845"/>
                <a:gd name="connsiteY204" fmla="*/ 291840 h 834218"/>
                <a:gd name="connsiteX205" fmla="*/ 1175481 w 3024845"/>
                <a:gd name="connsiteY205" fmla="*/ 291840 h 834218"/>
                <a:gd name="connsiteX206" fmla="*/ 1189668 w 3024845"/>
                <a:gd name="connsiteY206" fmla="*/ 291840 h 834218"/>
                <a:gd name="connsiteX207" fmla="*/ 1189668 w 3024845"/>
                <a:gd name="connsiteY207" fmla="*/ 315619 h 834218"/>
                <a:gd name="connsiteX208" fmla="*/ 1191695 w 3024845"/>
                <a:gd name="connsiteY208" fmla="*/ 317240 h 834218"/>
                <a:gd name="connsiteX209" fmla="*/ 1191695 w 3024845"/>
                <a:gd name="connsiteY209" fmla="*/ 328590 h 834218"/>
                <a:gd name="connsiteX210" fmla="*/ 1192455 w 3024845"/>
                <a:gd name="connsiteY210" fmla="*/ 328590 h 834218"/>
                <a:gd name="connsiteX211" fmla="*/ 1197775 w 3024845"/>
                <a:gd name="connsiteY211" fmla="*/ 328590 h 834218"/>
                <a:gd name="connsiteX212" fmla="*/ 1197775 w 3024845"/>
                <a:gd name="connsiteY212" fmla="*/ 352369 h 834218"/>
                <a:gd name="connsiteX213" fmla="*/ 1199041 w 3024845"/>
                <a:gd name="connsiteY213" fmla="*/ 352369 h 834218"/>
                <a:gd name="connsiteX214" fmla="*/ 1207908 w 3024845"/>
                <a:gd name="connsiteY214" fmla="*/ 352369 h 834218"/>
                <a:gd name="connsiteX215" fmla="*/ 1209935 w 3024845"/>
                <a:gd name="connsiteY215" fmla="*/ 356423 h 834218"/>
                <a:gd name="connsiteX216" fmla="*/ 1209935 w 3024845"/>
                <a:gd name="connsiteY216" fmla="*/ 369664 h 834218"/>
                <a:gd name="connsiteX217" fmla="*/ 1211455 w 3024845"/>
                <a:gd name="connsiteY217" fmla="*/ 367772 h 834218"/>
                <a:gd name="connsiteX218" fmla="*/ 1222095 w 3024845"/>
                <a:gd name="connsiteY218" fmla="*/ 354531 h 834218"/>
                <a:gd name="connsiteX219" fmla="*/ 1250469 w 3024845"/>
                <a:gd name="connsiteY219" fmla="*/ 354531 h 834218"/>
                <a:gd name="connsiteX220" fmla="*/ 1250469 w 3024845"/>
                <a:gd name="connsiteY220" fmla="*/ 441002 h 834218"/>
                <a:gd name="connsiteX221" fmla="*/ 1251229 w 3024845"/>
                <a:gd name="connsiteY221" fmla="*/ 441002 h 834218"/>
                <a:gd name="connsiteX222" fmla="*/ 1256549 w 3024845"/>
                <a:gd name="connsiteY222" fmla="*/ 441002 h 834218"/>
                <a:gd name="connsiteX223" fmla="*/ 1257309 w 3024845"/>
                <a:gd name="connsiteY223" fmla="*/ 439651 h 834218"/>
                <a:gd name="connsiteX224" fmla="*/ 1262629 w 3024845"/>
                <a:gd name="connsiteY224" fmla="*/ 430193 h 834218"/>
                <a:gd name="connsiteX225" fmla="*/ 1262629 w 3024845"/>
                <a:gd name="connsiteY225" fmla="*/ 432085 h 834218"/>
                <a:gd name="connsiteX226" fmla="*/ 1262629 w 3024845"/>
                <a:gd name="connsiteY226" fmla="*/ 445326 h 834218"/>
                <a:gd name="connsiteX227" fmla="*/ 1266682 w 3024845"/>
                <a:gd name="connsiteY227" fmla="*/ 399929 h 834218"/>
                <a:gd name="connsiteX228" fmla="*/ 1267442 w 3024845"/>
                <a:gd name="connsiteY228" fmla="*/ 399929 h 834218"/>
                <a:gd name="connsiteX229" fmla="*/ 1272762 w 3024845"/>
                <a:gd name="connsiteY229" fmla="*/ 399929 h 834218"/>
                <a:gd name="connsiteX230" fmla="*/ 1272762 w 3024845"/>
                <a:gd name="connsiteY230" fmla="*/ 335075 h 834218"/>
                <a:gd name="connsiteX231" fmla="*/ 1273776 w 3024845"/>
                <a:gd name="connsiteY231" fmla="*/ 335075 h 834218"/>
                <a:gd name="connsiteX232" fmla="*/ 1280869 w 3024845"/>
                <a:gd name="connsiteY232" fmla="*/ 335075 h 834218"/>
                <a:gd name="connsiteX233" fmla="*/ 1293029 w 3024845"/>
                <a:gd name="connsiteY233" fmla="*/ 291840 h 834218"/>
                <a:gd name="connsiteX234" fmla="*/ 1294296 w 3024845"/>
                <a:gd name="connsiteY234" fmla="*/ 291840 h 834218"/>
                <a:gd name="connsiteX235" fmla="*/ 1303163 w 3024845"/>
                <a:gd name="connsiteY235" fmla="*/ 291840 h 834218"/>
                <a:gd name="connsiteX236" fmla="*/ 1313296 w 3024845"/>
                <a:gd name="connsiteY236" fmla="*/ 335075 h 834218"/>
                <a:gd name="connsiteX237" fmla="*/ 1314309 w 3024845"/>
                <a:gd name="connsiteY237" fmla="*/ 335075 h 834218"/>
                <a:gd name="connsiteX238" fmla="*/ 1321403 w 3024845"/>
                <a:gd name="connsiteY238" fmla="*/ 335075 h 834218"/>
                <a:gd name="connsiteX239" fmla="*/ 1321403 w 3024845"/>
                <a:gd name="connsiteY239" fmla="*/ 373987 h 834218"/>
                <a:gd name="connsiteX240" fmla="*/ 1323176 w 3024845"/>
                <a:gd name="connsiteY240" fmla="*/ 373987 h 834218"/>
                <a:gd name="connsiteX241" fmla="*/ 1335590 w 3024845"/>
                <a:gd name="connsiteY241" fmla="*/ 373987 h 834218"/>
                <a:gd name="connsiteX242" fmla="*/ 1335590 w 3024845"/>
                <a:gd name="connsiteY242" fmla="*/ 376149 h 834218"/>
                <a:gd name="connsiteX243" fmla="*/ 1335590 w 3024845"/>
                <a:gd name="connsiteY243" fmla="*/ 391281 h 834218"/>
                <a:gd name="connsiteX244" fmla="*/ 1339643 w 3024845"/>
                <a:gd name="connsiteY244" fmla="*/ 389120 h 834218"/>
                <a:gd name="connsiteX245" fmla="*/ 1339643 w 3024845"/>
                <a:gd name="connsiteY245" fmla="*/ 373987 h 834218"/>
                <a:gd name="connsiteX246" fmla="*/ 1341163 w 3024845"/>
                <a:gd name="connsiteY246" fmla="*/ 373987 h 834218"/>
                <a:gd name="connsiteX247" fmla="*/ 1351803 w 3024845"/>
                <a:gd name="connsiteY247" fmla="*/ 373987 h 834218"/>
                <a:gd name="connsiteX248" fmla="*/ 1351803 w 3024845"/>
                <a:gd name="connsiteY248" fmla="*/ 375608 h 834218"/>
                <a:gd name="connsiteX249" fmla="*/ 1351803 w 3024845"/>
                <a:gd name="connsiteY249" fmla="*/ 386958 h 834218"/>
                <a:gd name="connsiteX250" fmla="*/ 1382204 w 3024845"/>
                <a:gd name="connsiteY250" fmla="*/ 386958 h 834218"/>
                <a:gd name="connsiteX251" fmla="*/ 1382204 w 3024845"/>
                <a:gd name="connsiteY251" fmla="*/ 350208 h 834218"/>
                <a:gd name="connsiteX252" fmla="*/ 1383470 w 3024845"/>
                <a:gd name="connsiteY252" fmla="*/ 350208 h 834218"/>
                <a:gd name="connsiteX253" fmla="*/ 1392337 w 3024845"/>
                <a:gd name="connsiteY253" fmla="*/ 350208 h 834218"/>
                <a:gd name="connsiteX254" fmla="*/ 1392337 w 3024845"/>
                <a:gd name="connsiteY254" fmla="*/ 371825 h 834218"/>
                <a:gd name="connsiteX255" fmla="*/ 1394364 w 3024845"/>
                <a:gd name="connsiteY255" fmla="*/ 339399 h 834218"/>
                <a:gd name="connsiteX256" fmla="*/ 1416657 w 3024845"/>
                <a:gd name="connsiteY256" fmla="*/ 339399 h 834218"/>
                <a:gd name="connsiteX257" fmla="*/ 1416657 w 3024845"/>
                <a:gd name="connsiteY257" fmla="*/ 337777 h 834218"/>
                <a:gd name="connsiteX258" fmla="*/ 1416657 w 3024845"/>
                <a:gd name="connsiteY258" fmla="*/ 326428 h 834218"/>
                <a:gd name="connsiteX259" fmla="*/ 1417417 w 3024845"/>
                <a:gd name="connsiteY259" fmla="*/ 326428 h 834218"/>
                <a:gd name="connsiteX260" fmla="*/ 1422737 w 3024845"/>
                <a:gd name="connsiteY260" fmla="*/ 326428 h 834218"/>
                <a:gd name="connsiteX261" fmla="*/ 1422737 w 3024845"/>
                <a:gd name="connsiteY261" fmla="*/ 324537 h 834218"/>
                <a:gd name="connsiteX262" fmla="*/ 1422737 w 3024845"/>
                <a:gd name="connsiteY262" fmla="*/ 311296 h 834218"/>
                <a:gd name="connsiteX263" fmla="*/ 1426791 w 3024845"/>
                <a:gd name="connsiteY263" fmla="*/ 317781 h 834218"/>
                <a:gd name="connsiteX264" fmla="*/ 1429071 w 3024845"/>
                <a:gd name="connsiteY264" fmla="*/ 317781 h 834218"/>
                <a:gd name="connsiteX265" fmla="*/ 1445031 w 3024845"/>
                <a:gd name="connsiteY265" fmla="*/ 317781 h 834218"/>
                <a:gd name="connsiteX266" fmla="*/ 1445031 w 3024845"/>
                <a:gd name="connsiteY266" fmla="*/ 316970 h 834218"/>
                <a:gd name="connsiteX267" fmla="*/ 1445031 w 3024845"/>
                <a:gd name="connsiteY267" fmla="*/ 311296 h 834218"/>
                <a:gd name="connsiteX268" fmla="*/ 1445791 w 3024845"/>
                <a:gd name="connsiteY268" fmla="*/ 311296 h 834218"/>
                <a:gd name="connsiteX269" fmla="*/ 1451111 w 3024845"/>
                <a:gd name="connsiteY269" fmla="*/ 311296 h 834218"/>
                <a:gd name="connsiteX270" fmla="*/ 1451111 w 3024845"/>
                <a:gd name="connsiteY270" fmla="*/ 312647 h 834218"/>
                <a:gd name="connsiteX271" fmla="*/ 1451111 w 3024845"/>
                <a:gd name="connsiteY271" fmla="*/ 322105 h 834218"/>
                <a:gd name="connsiteX272" fmla="*/ 1489618 w 3024845"/>
                <a:gd name="connsiteY272" fmla="*/ 322105 h 834218"/>
                <a:gd name="connsiteX273" fmla="*/ 1489618 w 3024845"/>
                <a:gd name="connsiteY273" fmla="*/ 460458 h 834218"/>
                <a:gd name="connsiteX274" fmla="*/ 1491138 w 3024845"/>
                <a:gd name="connsiteY274" fmla="*/ 460458 h 834218"/>
                <a:gd name="connsiteX275" fmla="*/ 1501778 w 3024845"/>
                <a:gd name="connsiteY275" fmla="*/ 460458 h 834218"/>
                <a:gd name="connsiteX276" fmla="*/ 1501778 w 3024845"/>
                <a:gd name="connsiteY276" fmla="*/ 447488 h 834218"/>
                <a:gd name="connsiteX277" fmla="*/ 1505832 w 3024845"/>
                <a:gd name="connsiteY277" fmla="*/ 447488 h 834218"/>
                <a:gd name="connsiteX278" fmla="*/ 1505832 w 3024845"/>
                <a:gd name="connsiteY278" fmla="*/ 460458 h 834218"/>
                <a:gd name="connsiteX279" fmla="*/ 1536232 w 3024845"/>
                <a:gd name="connsiteY279" fmla="*/ 460458 h 834218"/>
                <a:gd name="connsiteX280" fmla="*/ 1536232 w 3024845"/>
                <a:gd name="connsiteY280" fmla="*/ 430193 h 834218"/>
                <a:gd name="connsiteX281" fmla="*/ 1548392 w 3024845"/>
                <a:gd name="connsiteY281" fmla="*/ 430193 h 834218"/>
                <a:gd name="connsiteX282" fmla="*/ 1560552 w 3024845"/>
                <a:gd name="connsiteY282" fmla="*/ 428032 h 834218"/>
                <a:gd name="connsiteX283" fmla="*/ 1564606 w 3024845"/>
                <a:gd name="connsiteY283" fmla="*/ 430193 h 834218"/>
                <a:gd name="connsiteX284" fmla="*/ 1574739 w 3024845"/>
                <a:gd name="connsiteY284" fmla="*/ 430193 h 834218"/>
                <a:gd name="connsiteX285" fmla="*/ 1574739 w 3024845"/>
                <a:gd name="connsiteY285" fmla="*/ 460458 h 834218"/>
                <a:gd name="connsiteX286" fmla="*/ 1582846 w 3024845"/>
                <a:gd name="connsiteY286" fmla="*/ 460458 h 834218"/>
                <a:gd name="connsiteX287" fmla="*/ 1582846 w 3024845"/>
                <a:gd name="connsiteY287" fmla="*/ 477753 h 834218"/>
                <a:gd name="connsiteX288" fmla="*/ 1592182 w 3024845"/>
                <a:gd name="connsiteY288" fmla="*/ 478658 h 834218"/>
                <a:gd name="connsiteX289" fmla="*/ 1605140 w 3024845"/>
                <a:gd name="connsiteY289" fmla="*/ 478658 h 834218"/>
                <a:gd name="connsiteX290" fmla="*/ 1605140 w 3024845"/>
                <a:gd name="connsiteY290" fmla="*/ 462620 h 834218"/>
                <a:gd name="connsiteX291" fmla="*/ 1673096 w 3024845"/>
                <a:gd name="connsiteY291" fmla="*/ 462620 h 834218"/>
                <a:gd name="connsiteX292" fmla="*/ 1673096 w 3024845"/>
                <a:gd name="connsiteY292" fmla="*/ 377367 h 834218"/>
                <a:gd name="connsiteX293" fmla="*/ 1745104 w 3024845"/>
                <a:gd name="connsiteY293" fmla="*/ 377367 h 834218"/>
                <a:gd name="connsiteX294" fmla="*/ 1745104 w 3024845"/>
                <a:gd name="connsiteY294" fmla="*/ 456135 h 834218"/>
                <a:gd name="connsiteX295" fmla="*/ 1747008 w 3024845"/>
                <a:gd name="connsiteY295" fmla="*/ 456135 h 834218"/>
                <a:gd name="connsiteX296" fmla="*/ 1748250 w 3024845"/>
                <a:gd name="connsiteY296" fmla="*/ 478658 h 834218"/>
                <a:gd name="connsiteX297" fmla="*/ 1757926 w 3024845"/>
                <a:gd name="connsiteY297" fmla="*/ 478658 h 834218"/>
                <a:gd name="connsiteX298" fmla="*/ 1759168 w 3024845"/>
                <a:gd name="connsiteY298" fmla="*/ 456135 h 834218"/>
                <a:gd name="connsiteX299" fmla="*/ 1765248 w 3024845"/>
                <a:gd name="connsiteY299" fmla="*/ 456135 h 834218"/>
                <a:gd name="connsiteX300" fmla="*/ 1766490 w 3024845"/>
                <a:gd name="connsiteY300" fmla="*/ 478658 h 834218"/>
                <a:gd name="connsiteX301" fmla="*/ 1817112 w 3024845"/>
                <a:gd name="connsiteY301" fmla="*/ 478658 h 834218"/>
                <a:gd name="connsiteX302" fmla="*/ 1817112 w 3024845"/>
                <a:gd name="connsiteY302" fmla="*/ 315630 h 834218"/>
                <a:gd name="connsiteX303" fmla="*/ 2014439 w 3024845"/>
                <a:gd name="connsiteY303" fmla="*/ 315630 h 834218"/>
                <a:gd name="connsiteX304" fmla="*/ 2014439 w 3024845"/>
                <a:gd name="connsiteY304" fmla="*/ 478658 h 834218"/>
                <a:gd name="connsiteX305" fmla="*/ 2033136 w 3024845"/>
                <a:gd name="connsiteY305" fmla="*/ 478658 h 834218"/>
                <a:gd name="connsiteX306" fmla="*/ 2033136 w 3024845"/>
                <a:gd name="connsiteY306" fmla="*/ 395965 h 834218"/>
                <a:gd name="connsiteX307" fmla="*/ 2128256 w 3024845"/>
                <a:gd name="connsiteY307" fmla="*/ 395965 h 834218"/>
                <a:gd name="connsiteX308" fmla="*/ 2180720 w 3024845"/>
                <a:gd name="connsiteY308" fmla="*/ 330752 h 834218"/>
                <a:gd name="connsiteX309" fmla="*/ 2245574 w 3024845"/>
                <a:gd name="connsiteY309" fmla="*/ 330752 h 834218"/>
                <a:gd name="connsiteX310" fmla="*/ 2245574 w 3024845"/>
                <a:gd name="connsiteY310" fmla="*/ 406414 h 834218"/>
                <a:gd name="connsiteX311" fmla="*/ 2253681 w 3024845"/>
                <a:gd name="connsiteY311" fmla="*/ 406414 h 834218"/>
                <a:gd name="connsiteX312" fmla="*/ 2255708 w 3024845"/>
                <a:gd name="connsiteY312" fmla="*/ 399929 h 834218"/>
                <a:gd name="connsiteX313" fmla="*/ 2261788 w 3024845"/>
                <a:gd name="connsiteY313" fmla="*/ 399929 h 834218"/>
                <a:gd name="connsiteX314" fmla="*/ 2263815 w 3024845"/>
                <a:gd name="connsiteY314" fmla="*/ 408576 h 834218"/>
                <a:gd name="connsiteX315" fmla="*/ 2275975 w 3024845"/>
                <a:gd name="connsiteY315" fmla="*/ 408576 h 834218"/>
                <a:gd name="connsiteX316" fmla="*/ 2275975 w 3024845"/>
                <a:gd name="connsiteY316" fmla="*/ 402090 h 834218"/>
                <a:gd name="connsiteX317" fmla="*/ 2298268 w 3024845"/>
                <a:gd name="connsiteY317" fmla="*/ 402090 h 834218"/>
                <a:gd name="connsiteX318" fmla="*/ 2298268 w 3024845"/>
                <a:gd name="connsiteY318" fmla="*/ 408576 h 834218"/>
                <a:gd name="connsiteX319" fmla="*/ 2318535 w 3024845"/>
                <a:gd name="connsiteY319" fmla="*/ 408576 h 834218"/>
                <a:gd name="connsiteX320" fmla="*/ 2318535 w 3024845"/>
                <a:gd name="connsiteY320" fmla="*/ 453973 h 834218"/>
                <a:gd name="connsiteX321" fmla="*/ 2332722 w 3024845"/>
                <a:gd name="connsiteY321" fmla="*/ 453973 h 834218"/>
                <a:gd name="connsiteX322" fmla="*/ 2332722 w 3024845"/>
                <a:gd name="connsiteY322" fmla="*/ 441002 h 834218"/>
                <a:gd name="connsiteX323" fmla="*/ 2348936 w 3024845"/>
                <a:gd name="connsiteY323" fmla="*/ 441002 h 834218"/>
                <a:gd name="connsiteX324" fmla="*/ 2348936 w 3024845"/>
                <a:gd name="connsiteY324" fmla="*/ 261575 h 834218"/>
                <a:gd name="connsiteX325" fmla="*/ 2355016 w 3024845"/>
                <a:gd name="connsiteY325" fmla="*/ 255089 h 834218"/>
                <a:gd name="connsiteX326" fmla="*/ 2427977 w 3024845"/>
                <a:gd name="connsiteY326" fmla="*/ 255089 h 834218"/>
                <a:gd name="connsiteX327" fmla="*/ 2427977 w 3024845"/>
                <a:gd name="connsiteY327" fmla="*/ 263737 h 834218"/>
                <a:gd name="connsiteX328" fmla="*/ 2438110 w 3024845"/>
                <a:gd name="connsiteY328" fmla="*/ 263737 h 834218"/>
                <a:gd name="connsiteX329" fmla="*/ 2438110 w 3024845"/>
                <a:gd name="connsiteY329" fmla="*/ 378311 h 834218"/>
                <a:gd name="connsiteX330" fmla="*/ 2460404 w 3024845"/>
                <a:gd name="connsiteY330" fmla="*/ 378311 h 834218"/>
                <a:gd name="connsiteX331" fmla="*/ 2460404 w 3024845"/>
                <a:gd name="connsiteY331" fmla="*/ 311296 h 834218"/>
                <a:gd name="connsiteX332" fmla="*/ 2486751 w 3024845"/>
                <a:gd name="connsiteY332" fmla="*/ 311296 h 834218"/>
                <a:gd name="connsiteX333" fmla="*/ 2490804 w 3024845"/>
                <a:gd name="connsiteY333" fmla="*/ 306972 h 834218"/>
                <a:gd name="connsiteX334" fmla="*/ 2498911 w 3024845"/>
                <a:gd name="connsiteY334" fmla="*/ 306972 h 834218"/>
                <a:gd name="connsiteX335" fmla="*/ 2502964 w 3024845"/>
                <a:gd name="connsiteY335" fmla="*/ 311296 h 834218"/>
                <a:gd name="connsiteX336" fmla="*/ 2525258 w 3024845"/>
                <a:gd name="connsiteY336" fmla="*/ 311296 h 834218"/>
                <a:gd name="connsiteX337" fmla="*/ 2525258 w 3024845"/>
                <a:gd name="connsiteY337" fmla="*/ 194560 h 834218"/>
                <a:gd name="connsiteX338" fmla="*/ 2582005 w 3024845"/>
                <a:gd name="connsiteY338" fmla="*/ 183751 h 834218"/>
                <a:gd name="connsiteX339" fmla="*/ 2582005 w 3024845"/>
                <a:gd name="connsiteY339" fmla="*/ 184832 h 834218"/>
                <a:gd name="connsiteX340" fmla="*/ 2582005 w 3024845"/>
                <a:gd name="connsiteY340" fmla="*/ 192398 h 834218"/>
                <a:gd name="connsiteX341" fmla="*/ 2608352 w 3024845"/>
                <a:gd name="connsiteY341" fmla="*/ 192398 h 834218"/>
                <a:gd name="connsiteX342" fmla="*/ 2608352 w 3024845"/>
                <a:gd name="connsiteY342" fmla="*/ 447488 h 834218"/>
                <a:gd name="connsiteX343" fmla="*/ 2630646 w 3024845"/>
                <a:gd name="connsiteY343" fmla="*/ 447488 h 834218"/>
                <a:gd name="connsiteX344" fmla="*/ 2630646 w 3024845"/>
                <a:gd name="connsiteY344" fmla="*/ 443164 h 834218"/>
                <a:gd name="connsiteX345" fmla="*/ 2642806 w 3024845"/>
                <a:gd name="connsiteY345" fmla="*/ 443164 h 834218"/>
                <a:gd name="connsiteX346" fmla="*/ 2642806 w 3024845"/>
                <a:gd name="connsiteY346" fmla="*/ 447488 h 834218"/>
                <a:gd name="connsiteX347" fmla="*/ 2667126 w 3024845"/>
                <a:gd name="connsiteY347" fmla="*/ 447488 h 834218"/>
                <a:gd name="connsiteX348" fmla="*/ 2667126 w 3024845"/>
                <a:gd name="connsiteY348" fmla="*/ 434517 h 834218"/>
                <a:gd name="connsiteX349" fmla="*/ 2695500 w 3024845"/>
                <a:gd name="connsiteY349" fmla="*/ 434517 h 834218"/>
                <a:gd name="connsiteX350" fmla="*/ 2707660 w 3024845"/>
                <a:gd name="connsiteY350" fmla="*/ 430193 h 834218"/>
                <a:gd name="connsiteX351" fmla="*/ 2727927 w 3024845"/>
                <a:gd name="connsiteY351" fmla="*/ 434517 h 834218"/>
                <a:gd name="connsiteX352" fmla="*/ 2727927 w 3024845"/>
                <a:gd name="connsiteY352" fmla="*/ 417223 h 834218"/>
                <a:gd name="connsiteX353" fmla="*/ 2736034 w 3024845"/>
                <a:gd name="connsiteY353" fmla="*/ 417223 h 834218"/>
                <a:gd name="connsiteX354" fmla="*/ 2736034 w 3024845"/>
                <a:gd name="connsiteY354" fmla="*/ 404252 h 834218"/>
                <a:gd name="connsiteX355" fmla="*/ 2792781 w 3024845"/>
                <a:gd name="connsiteY355" fmla="*/ 404252 h 834218"/>
                <a:gd name="connsiteX356" fmla="*/ 2792781 w 3024845"/>
                <a:gd name="connsiteY356" fmla="*/ 373987 h 834218"/>
                <a:gd name="connsiteX357" fmla="*/ 2811021 w 3024845"/>
                <a:gd name="connsiteY357" fmla="*/ 373987 h 834218"/>
                <a:gd name="connsiteX358" fmla="*/ 2811021 w 3024845"/>
                <a:gd name="connsiteY358" fmla="*/ 367502 h 834218"/>
                <a:gd name="connsiteX359" fmla="*/ 2823181 w 3024845"/>
                <a:gd name="connsiteY359" fmla="*/ 367502 h 834218"/>
                <a:gd name="connsiteX360" fmla="*/ 2823181 w 3024845"/>
                <a:gd name="connsiteY360" fmla="*/ 373987 h 834218"/>
                <a:gd name="connsiteX361" fmla="*/ 2839395 w 3024845"/>
                <a:gd name="connsiteY361" fmla="*/ 373987 h 834218"/>
                <a:gd name="connsiteX362" fmla="*/ 2839395 w 3024845"/>
                <a:gd name="connsiteY362" fmla="*/ 423708 h 834218"/>
                <a:gd name="connsiteX363" fmla="*/ 2871822 w 3024845"/>
                <a:gd name="connsiteY363" fmla="*/ 423708 h 834218"/>
                <a:gd name="connsiteX364" fmla="*/ 2871822 w 3024845"/>
                <a:gd name="connsiteY364" fmla="*/ 397767 h 834218"/>
                <a:gd name="connsiteX365" fmla="*/ 2910329 w 3024845"/>
                <a:gd name="connsiteY365" fmla="*/ 397767 h 834218"/>
                <a:gd name="connsiteX366" fmla="*/ 2910329 w 3024845"/>
                <a:gd name="connsiteY366" fmla="*/ 367502 h 834218"/>
                <a:gd name="connsiteX367" fmla="*/ 2958970 w 3024845"/>
                <a:gd name="connsiteY367" fmla="*/ 367502 h 834218"/>
                <a:gd name="connsiteX368" fmla="*/ 2958970 w 3024845"/>
                <a:gd name="connsiteY368" fmla="*/ 478658 h 834218"/>
                <a:gd name="connsiteX369" fmla="*/ 2958970 w 3024845"/>
                <a:gd name="connsiteY369" fmla="*/ 492437 h 834218"/>
                <a:gd name="connsiteX370" fmla="*/ 3024845 w 3024845"/>
                <a:gd name="connsiteY370" fmla="*/ 492437 h 834218"/>
                <a:gd name="connsiteX371" fmla="*/ 3024845 w 3024845"/>
                <a:gd name="connsiteY371" fmla="*/ 834218 h 834218"/>
                <a:gd name="connsiteX372" fmla="*/ 2054 w 3024845"/>
                <a:gd name="connsiteY372" fmla="*/ 831885 h 834218"/>
                <a:gd name="connsiteX373" fmla="*/ 0 w 3024845"/>
                <a:gd name="connsiteY373" fmla="*/ 397767 h 834218"/>
                <a:gd name="connsiteX374" fmla="*/ 20267 w 3024845"/>
                <a:gd name="connsiteY374" fmla="*/ 397767 h 834218"/>
                <a:gd name="connsiteX375" fmla="*/ 20774 w 3024845"/>
                <a:gd name="connsiteY375" fmla="*/ 396686 h 834218"/>
                <a:gd name="connsiteX376" fmla="*/ 24320 w 3024845"/>
                <a:gd name="connsiteY376" fmla="*/ 389120 h 834218"/>
                <a:gd name="connsiteX377" fmla="*/ 26094 w 3024845"/>
                <a:gd name="connsiteY377" fmla="*/ 389390 h 834218"/>
                <a:gd name="connsiteX378" fmla="*/ 38507 w 3024845"/>
                <a:gd name="connsiteY378" fmla="*/ 391281 h 834218"/>
                <a:gd name="connsiteX379" fmla="*/ 39014 w 3024845"/>
                <a:gd name="connsiteY379" fmla="*/ 392633 h 834218"/>
                <a:gd name="connsiteX380" fmla="*/ 42560 w 3024845"/>
                <a:gd name="connsiteY380" fmla="*/ 402090 h 834218"/>
                <a:gd name="connsiteX381" fmla="*/ 68907 w 3024845"/>
                <a:gd name="connsiteY381" fmla="*/ 404252 h 834218"/>
                <a:gd name="connsiteX382" fmla="*/ 68907 w 3024845"/>
                <a:gd name="connsiteY382" fmla="*/ 281031 h 834218"/>
                <a:gd name="connsiteX383" fmla="*/ 70934 w 3024845"/>
                <a:gd name="connsiteY383" fmla="*/ 281031 h 834218"/>
                <a:gd name="connsiteX384" fmla="*/ 85121 w 3024845"/>
                <a:gd name="connsiteY384" fmla="*/ 281031 h 834218"/>
                <a:gd name="connsiteX385" fmla="*/ 85121 w 3024845"/>
                <a:gd name="connsiteY385" fmla="*/ 144839 h 834218"/>
                <a:gd name="connsiteX386" fmla="*/ 86894 w 3024845"/>
                <a:gd name="connsiteY386" fmla="*/ 144839 h 834218"/>
                <a:gd name="connsiteX387" fmla="*/ 99308 w 3024845"/>
                <a:gd name="connsiteY387" fmla="*/ 144839 h 834218"/>
                <a:gd name="connsiteX388" fmla="*/ 99308 w 3024845"/>
                <a:gd name="connsiteY388" fmla="*/ 30265 h 834218"/>
                <a:gd name="connsiteX389" fmla="*/ 103361 w 3024845"/>
                <a:gd name="connsiteY389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144839 h 834218"/>
                <a:gd name="connsiteX5" fmla="*/ 223189 w 3024845"/>
                <a:gd name="connsiteY5" fmla="*/ 144839 h 834218"/>
                <a:gd name="connsiteX6" fmla="*/ 239150 w 3024845"/>
                <a:gd name="connsiteY6" fmla="*/ 144839 h 834218"/>
                <a:gd name="connsiteX7" fmla="*/ 239150 w 3024845"/>
                <a:gd name="connsiteY7" fmla="*/ 285354 h 834218"/>
                <a:gd name="connsiteX8" fmla="*/ 240670 w 3024845"/>
                <a:gd name="connsiteY8" fmla="*/ 285084 h 834218"/>
                <a:gd name="connsiteX9" fmla="*/ 251310 w 3024845"/>
                <a:gd name="connsiteY9" fmla="*/ 283193 h 834218"/>
                <a:gd name="connsiteX10" fmla="*/ 249283 w 3024845"/>
                <a:gd name="connsiteY10" fmla="*/ 371825 h 834218"/>
                <a:gd name="connsiteX11" fmla="*/ 250803 w 3024845"/>
                <a:gd name="connsiteY11" fmla="*/ 372096 h 834218"/>
                <a:gd name="connsiteX12" fmla="*/ 261443 w 3024845"/>
                <a:gd name="connsiteY12" fmla="*/ 373987 h 834218"/>
                <a:gd name="connsiteX13" fmla="*/ 261696 w 3024845"/>
                <a:gd name="connsiteY13" fmla="*/ 374798 h 834218"/>
                <a:gd name="connsiteX14" fmla="*/ 263470 w 3024845"/>
                <a:gd name="connsiteY14" fmla="*/ 380473 h 834218"/>
                <a:gd name="connsiteX15" fmla="*/ 264230 w 3024845"/>
                <a:gd name="connsiteY15" fmla="*/ 378041 h 834218"/>
                <a:gd name="connsiteX16" fmla="*/ 269550 w 3024845"/>
                <a:gd name="connsiteY16" fmla="*/ 361017 h 834218"/>
                <a:gd name="connsiteX17" fmla="*/ 271323 w 3024845"/>
                <a:gd name="connsiteY17" fmla="*/ 361017 h 834218"/>
                <a:gd name="connsiteX18" fmla="*/ 283737 w 3024845"/>
                <a:gd name="connsiteY18" fmla="*/ 361017 h 834218"/>
                <a:gd name="connsiteX19" fmla="*/ 283737 w 3024845"/>
                <a:gd name="connsiteY19" fmla="*/ 393443 h 834218"/>
                <a:gd name="connsiteX20" fmla="*/ 284750 w 3024845"/>
                <a:gd name="connsiteY20" fmla="*/ 393984 h 834218"/>
                <a:gd name="connsiteX21" fmla="*/ 291844 w 3024845"/>
                <a:gd name="connsiteY21" fmla="*/ 397767 h 834218"/>
                <a:gd name="connsiteX22" fmla="*/ 291844 w 3024845"/>
                <a:gd name="connsiteY22" fmla="*/ 399118 h 834218"/>
                <a:gd name="connsiteX23" fmla="*/ 291844 w 3024845"/>
                <a:gd name="connsiteY23" fmla="*/ 408576 h 834218"/>
                <a:gd name="connsiteX24" fmla="*/ 336431 w 3024845"/>
                <a:gd name="connsiteY24" fmla="*/ 408576 h 834218"/>
                <a:gd name="connsiteX25" fmla="*/ 336431 w 3024845"/>
                <a:gd name="connsiteY25" fmla="*/ 409657 h 834218"/>
                <a:gd name="connsiteX26" fmla="*/ 336431 w 3024845"/>
                <a:gd name="connsiteY26" fmla="*/ 417223 h 834218"/>
                <a:gd name="connsiteX27" fmla="*/ 338457 w 3024845"/>
                <a:gd name="connsiteY27" fmla="*/ 417223 h 834218"/>
                <a:gd name="connsiteX28" fmla="*/ 352644 w 3024845"/>
                <a:gd name="connsiteY28" fmla="*/ 417223 h 834218"/>
                <a:gd name="connsiteX29" fmla="*/ 352644 w 3024845"/>
                <a:gd name="connsiteY29" fmla="*/ 386958 h 834218"/>
                <a:gd name="connsiteX30" fmla="*/ 397231 w 3024845"/>
                <a:gd name="connsiteY30" fmla="*/ 386958 h 834218"/>
                <a:gd name="connsiteX31" fmla="*/ 397231 w 3024845"/>
                <a:gd name="connsiteY31" fmla="*/ 385607 h 834218"/>
                <a:gd name="connsiteX32" fmla="*/ 397231 w 3024845"/>
                <a:gd name="connsiteY32" fmla="*/ 376149 h 834218"/>
                <a:gd name="connsiteX33" fmla="*/ 398245 w 3024845"/>
                <a:gd name="connsiteY33" fmla="*/ 376149 h 834218"/>
                <a:gd name="connsiteX34" fmla="*/ 405338 w 3024845"/>
                <a:gd name="connsiteY34" fmla="*/ 376149 h 834218"/>
                <a:gd name="connsiteX35" fmla="*/ 405338 w 3024845"/>
                <a:gd name="connsiteY35" fmla="*/ 374258 h 834218"/>
                <a:gd name="connsiteX36" fmla="*/ 405338 w 3024845"/>
                <a:gd name="connsiteY36" fmla="*/ 361017 h 834218"/>
                <a:gd name="connsiteX37" fmla="*/ 406098 w 3024845"/>
                <a:gd name="connsiteY37" fmla="*/ 361017 h 834218"/>
                <a:gd name="connsiteX38" fmla="*/ 411418 w 3024845"/>
                <a:gd name="connsiteY38" fmla="*/ 361017 h 834218"/>
                <a:gd name="connsiteX39" fmla="*/ 411418 w 3024845"/>
                <a:gd name="connsiteY39" fmla="*/ 359936 h 834218"/>
                <a:gd name="connsiteX40" fmla="*/ 411418 w 3024845"/>
                <a:gd name="connsiteY40" fmla="*/ 352369 h 834218"/>
                <a:gd name="connsiteX41" fmla="*/ 413445 w 3024845"/>
                <a:gd name="connsiteY41" fmla="*/ 352369 h 834218"/>
                <a:gd name="connsiteX42" fmla="*/ 427632 w 3024845"/>
                <a:gd name="connsiteY42" fmla="*/ 352369 h 834218"/>
                <a:gd name="connsiteX43" fmla="*/ 427632 w 3024845"/>
                <a:gd name="connsiteY43" fmla="*/ 353450 h 834218"/>
                <a:gd name="connsiteX44" fmla="*/ 427632 w 3024845"/>
                <a:gd name="connsiteY44" fmla="*/ 361017 h 834218"/>
                <a:gd name="connsiteX45" fmla="*/ 449925 w 3024845"/>
                <a:gd name="connsiteY45" fmla="*/ 361017 h 834218"/>
                <a:gd name="connsiteX46" fmla="*/ 449925 w 3024845"/>
                <a:gd name="connsiteY46" fmla="*/ 359125 h 834218"/>
                <a:gd name="connsiteX47" fmla="*/ 449925 w 3024845"/>
                <a:gd name="connsiteY47" fmla="*/ 345884 h 834218"/>
                <a:gd name="connsiteX48" fmla="*/ 451699 w 3024845"/>
                <a:gd name="connsiteY48" fmla="*/ 345884 h 834218"/>
                <a:gd name="connsiteX49" fmla="*/ 464112 w 3024845"/>
                <a:gd name="connsiteY49" fmla="*/ 345884 h 834218"/>
                <a:gd name="connsiteX50" fmla="*/ 464112 w 3024845"/>
                <a:gd name="connsiteY50" fmla="*/ 369664 h 834218"/>
                <a:gd name="connsiteX51" fmla="*/ 465126 w 3024845"/>
                <a:gd name="connsiteY51" fmla="*/ 369664 h 834218"/>
                <a:gd name="connsiteX52" fmla="*/ 472219 w 3024845"/>
                <a:gd name="connsiteY52" fmla="*/ 369664 h 834218"/>
                <a:gd name="connsiteX53" fmla="*/ 472219 w 3024845"/>
                <a:gd name="connsiteY53" fmla="*/ 368583 h 834218"/>
                <a:gd name="connsiteX54" fmla="*/ 472219 w 3024845"/>
                <a:gd name="connsiteY54" fmla="*/ 361017 h 834218"/>
                <a:gd name="connsiteX55" fmla="*/ 473992 w 3024845"/>
                <a:gd name="connsiteY55" fmla="*/ 361017 h 834218"/>
                <a:gd name="connsiteX56" fmla="*/ 486406 w 3024845"/>
                <a:gd name="connsiteY56" fmla="*/ 361017 h 834218"/>
                <a:gd name="connsiteX57" fmla="*/ 486406 w 3024845"/>
                <a:gd name="connsiteY57" fmla="*/ 386958 h 834218"/>
                <a:gd name="connsiteX58" fmla="*/ 488433 w 3024845"/>
                <a:gd name="connsiteY58" fmla="*/ 386958 h 834218"/>
                <a:gd name="connsiteX59" fmla="*/ 502619 w 3024845"/>
                <a:gd name="connsiteY59" fmla="*/ 386958 h 834218"/>
                <a:gd name="connsiteX60" fmla="*/ 502619 w 3024845"/>
                <a:gd name="connsiteY60" fmla="*/ 388579 h 834218"/>
                <a:gd name="connsiteX61" fmla="*/ 502619 w 3024845"/>
                <a:gd name="connsiteY61" fmla="*/ 399929 h 834218"/>
                <a:gd name="connsiteX62" fmla="*/ 503379 w 3024845"/>
                <a:gd name="connsiteY62" fmla="*/ 399929 h 834218"/>
                <a:gd name="connsiteX63" fmla="*/ 508700 w 3024845"/>
                <a:gd name="connsiteY63" fmla="*/ 399929 h 834218"/>
                <a:gd name="connsiteX64" fmla="*/ 508700 w 3024845"/>
                <a:gd name="connsiteY64" fmla="*/ 399118 h 834218"/>
                <a:gd name="connsiteX65" fmla="*/ 508700 w 3024845"/>
                <a:gd name="connsiteY65" fmla="*/ 393443 h 834218"/>
                <a:gd name="connsiteX66" fmla="*/ 539100 w 3024845"/>
                <a:gd name="connsiteY66" fmla="*/ 393443 h 834218"/>
                <a:gd name="connsiteX67" fmla="*/ 539100 w 3024845"/>
                <a:gd name="connsiteY67" fmla="*/ 417223 h 834218"/>
                <a:gd name="connsiteX68" fmla="*/ 540113 w 3024845"/>
                <a:gd name="connsiteY68" fmla="*/ 417223 h 834218"/>
                <a:gd name="connsiteX69" fmla="*/ 547207 w 3024845"/>
                <a:gd name="connsiteY69" fmla="*/ 417223 h 834218"/>
                <a:gd name="connsiteX70" fmla="*/ 547207 w 3024845"/>
                <a:gd name="connsiteY70" fmla="*/ 418304 h 834218"/>
                <a:gd name="connsiteX71" fmla="*/ 547207 w 3024845"/>
                <a:gd name="connsiteY71" fmla="*/ 425870 h 834218"/>
                <a:gd name="connsiteX72" fmla="*/ 547967 w 3024845"/>
                <a:gd name="connsiteY72" fmla="*/ 425870 h 834218"/>
                <a:gd name="connsiteX73" fmla="*/ 553287 w 3024845"/>
                <a:gd name="connsiteY73" fmla="*/ 425870 h 834218"/>
                <a:gd name="connsiteX74" fmla="*/ 553287 w 3024845"/>
                <a:gd name="connsiteY74" fmla="*/ 423708 h 834218"/>
                <a:gd name="connsiteX75" fmla="*/ 553287 w 3024845"/>
                <a:gd name="connsiteY75" fmla="*/ 408576 h 834218"/>
                <a:gd name="connsiteX76" fmla="*/ 554300 w 3024845"/>
                <a:gd name="connsiteY76" fmla="*/ 408576 h 834218"/>
                <a:gd name="connsiteX77" fmla="*/ 561394 w 3024845"/>
                <a:gd name="connsiteY77" fmla="*/ 408576 h 834218"/>
                <a:gd name="connsiteX78" fmla="*/ 561394 w 3024845"/>
                <a:gd name="connsiteY78" fmla="*/ 409657 h 834218"/>
                <a:gd name="connsiteX79" fmla="*/ 561394 w 3024845"/>
                <a:gd name="connsiteY79" fmla="*/ 417223 h 834218"/>
                <a:gd name="connsiteX80" fmla="*/ 566714 w 3024845"/>
                <a:gd name="connsiteY80" fmla="*/ 415230 h 834218"/>
                <a:gd name="connsiteX81" fmla="*/ 567474 w 3024845"/>
                <a:gd name="connsiteY81" fmla="*/ 414250 h 834218"/>
                <a:gd name="connsiteX82" fmla="*/ 567474 w 3024845"/>
                <a:gd name="connsiteY82" fmla="*/ 408576 h 834218"/>
                <a:gd name="connsiteX83" fmla="*/ 605981 w 3024845"/>
                <a:gd name="connsiteY83" fmla="*/ 408576 h 834218"/>
                <a:gd name="connsiteX84" fmla="*/ 605981 w 3024845"/>
                <a:gd name="connsiteY84" fmla="*/ 432355 h 834218"/>
                <a:gd name="connsiteX85" fmla="*/ 608007 w 3024845"/>
                <a:gd name="connsiteY85" fmla="*/ 432355 h 834218"/>
                <a:gd name="connsiteX86" fmla="*/ 622194 w 3024845"/>
                <a:gd name="connsiteY86" fmla="*/ 432355 h 834218"/>
                <a:gd name="connsiteX87" fmla="*/ 622194 w 3024845"/>
                <a:gd name="connsiteY87" fmla="*/ 433436 h 834218"/>
                <a:gd name="connsiteX88" fmla="*/ 622194 w 3024845"/>
                <a:gd name="connsiteY88" fmla="*/ 441002 h 834218"/>
                <a:gd name="connsiteX89" fmla="*/ 623968 w 3024845"/>
                <a:gd name="connsiteY89" fmla="*/ 441002 h 834218"/>
                <a:gd name="connsiteX90" fmla="*/ 636381 w 3024845"/>
                <a:gd name="connsiteY90" fmla="*/ 441002 h 834218"/>
                <a:gd name="connsiteX91" fmla="*/ 636381 w 3024845"/>
                <a:gd name="connsiteY91" fmla="*/ 417223 h 834218"/>
                <a:gd name="connsiteX92" fmla="*/ 637394 w 3024845"/>
                <a:gd name="connsiteY92" fmla="*/ 417223 h 834218"/>
                <a:gd name="connsiteX93" fmla="*/ 644488 w 3024845"/>
                <a:gd name="connsiteY93" fmla="*/ 417223 h 834218"/>
                <a:gd name="connsiteX94" fmla="*/ 644488 w 3024845"/>
                <a:gd name="connsiteY94" fmla="*/ 384796 h 834218"/>
                <a:gd name="connsiteX95" fmla="*/ 645501 w 3024845"/>
                <a:gd name="connsiteY95" fmla="*/ 384796 h 834218"/>
                <a:gd name="connsiteX96" fmla="*/ 652595 w 3024845"/>
                <a:gd name="connsiteY96" fmla="*/ 384796 h 834218"/>
                <a:gd name="connsiteX97" fmla="*/ 652595 w 3024845"/>
                <a:gd name="connsiteY97" fmla="*/ 382905 h 834218"/>
                <a:gd name="connsiteX98" fmla="*/ 652595 w 3024845"/>
                <a:gd name="connsiteY98" fmla="*/ 369664 h 834218"/>
                <a:gd name="connsiteX99" fmla="*/ 651328 w 3024845"/>
                <a:gd name="connsiteY99" fmla="*/ 368042 h 834218"/>
                <a:gd name="connsiteX100" fmla="*/ 656648 w 3024845"/>
                <a:gd name="connsiteY100" fmla="*/ 356693 h 834218"/>
                <a:gd name="connsiteX101" fmla="*/ 664755 w 3024845"/>
                <a:gd name="connsiteY101" fmla="*/ 384796 h 834218"/>
                <a:gd name="connsiteX102" fmla="*/ 665515 w 3024845"/>
                <a:gd name="connsiteY102" fmla="*/ 384796 h 834218"/>
                <a:gd name="connsiteX103" fmla="*/ 670835 w 3024845"/>
                <a:gd name="connsiteY103" fmla="*/ 384796 h 834218"/>
                <a:gd name="connsiteX104" fmla="*/ 670835 w 3024845"/>
                <a:gd name="connsiteY104" fmla="*/ 278869 h 834218"/>
                <a:gd name="connsiteX105" fmla="*/ 672355 w 3024845"/>
                <a:gd name="connsiteY105" fmla="*/ 278869 h 834218"/>
                <a:gd name="connsiteX106" fmla="*/ 682995 w 3024845"/>
                <a:gd name="connsiteY106" fmla="*/ 278869 h 834218"/>
                <a:gd name="connsiteX107" fmla="*/ 682995 w 3024845"/>
                <a:gd name="connsiteY107" fmla="*/ 231310 h 834218"/>
                <a:gd name="connsiteX108" fmla="*/ 709342 w 3024845"/>
                <a:gd name="connsiteY108" fmla="*/ 231310 h 834218"/>
                <a:gd name="connsiteX109" fmla="*/ 709342 w 3024845"/>
                <a:gd name="connsiteY109" fmla="*/ 209692 h 834218"/>
                <a:gd name="connsiteX110" fmla="*/ 743796 w 3024845"/>
                <a:gd name="connsiteY110" fmla="*/ 209692 h 834218"/>
                <a:gd name="connsiteX111" fmla="*/ 743796 w 3024845"/>
                <a:gd name="connsiteY111" fmla="*/ 212124 h 834218"/>
                <a:gd name="connsiteX112" fmla="*/ 743796 w 3024845"/>
                <a:gd name="connsiteY112" fmla="*/ 229148 h 834218"/>
                <a:gd name="connsiteX113" fmla="*/ 746076 w 3024845"/>
                <a:gd name="connsiteY113" fmla="*/ 229148 h 834218"/>
                <a:gd name="connsiteX114" fmla="*/ 762036 w 3024845"/>
                <a:gd name="connsiteY114" fmla="*/ 229148 h 834218"/>
                <a:gd name="connsiteX115" fmla="*/ 762036 w 3024845"/>
                <a:gd name="connsiteY115" fmla="*/ 276707 h 834218"/>
                <a:gd name="connsiteX116" fmla="*/ 763049 w 3024845"/>
                <a:gd name="connsiteY116" fmla="*/ 276707 h 834218"/>
                <a:gd name="connsiteX117" fmla="*/ 770143 w 3024845"/>
                <a:gd name="connsiteY117" fmla="*/ 276707 h 834218"/>
                <a:gd name="connsiteX118" fmla="*/ 784330 w 3024845"/>
                <a:gd name="connsiteY118" fmla="*/ 281031 h 834218"/>
                <a:gd name="connsiteX119" fmla="*/ 784330 w 3024845"/>
                <a:gd name="connsiteY119" fmla="*/ 319943 h 834218"/>
                <a:gd name="connsiteX120" fmla="*/ 785343 w 3024845"/>
                <a:gd name="connsiteY120" fmla="*/ 319943 h 834218"/>
                <a:gd name="connsiteX121" fmla="*/ 792436 w 3024845"/>
                <a:gd name="connsiteY121" fmla="*/ 319943 h 834218"/>
                <a:gd name="connsiteX122" fmla="*/ 792436 w 3024845"/>
                <a:gd name="connsiteY122" fmla="*/ 321564 h 834218"/>
                <a:gd name="connsiteX123" fmla="*/ 792436 w 3024845"/>
                <a:gd name="connsiteY123" fmla="*/ 332913 h 834218"/>
                <a:gd name="connsiteX124" fmla="*/ 794463 w 3024845"/>
                <a:gd name="connsiteY124" fmla="*/ 332913 h 834218"/>
                <a:gd name="connsiteX125" fmla="*/ 808650 w 3024845"/>
                <a:gd name="connsiteY125" fmla="*/ 332913 h 834218"/>
                <a:gd name="connsiteX126" fmla="*/ 814730 w 3024845"/>
                <a:gd name="connsiteY126" fmla="*/ 339399 h 834218"/>
                <a:gd name="connsiteX127" fmla="*/ 814730 w 3024845"/>
                <a:gd name="connsiteY127" fmla="*/ 361017 h 834218"/>
                <a:gd name="connsiteX128" fmla="*/ 817010 w 3024845"/>
                <a:gd name="connsiteY128" fmla="*/ 361017 h 834218"/>
                <a:gd name="connsiteX129" fmla="*/ 832970 w 3024845"/>
                <a:gd name="connsiteY129" fmla="*/ 361017 h 834218"/>
                <a:gd name="connsiteX130" fmla="*/ 832970 w 3024845"/>
                <a:gd name="connsiteY130" fmla="*/ 362097 h 834218"/>
                <a:gd name="connsiteX131" fmla="*/ 832970 w 3024845"/>
                <a:gd name="connsiteY131" fmla="*/ 369664 h 834218"/>
                <a:gd name="connsiteX132" fmla="*/ 834237 w 3024845"/>
                <a:gd name="connsiteY132" fmla="*/ 369664 h 834218"/>
                <a:gd name="connsiteX133" fmla="*/ 843104 w 3024845"/>
                <a:gd name="connsiteY133" fmla="*/ 369664 h 834218"/>
                <a:gd name="connsiteX134" fmla="*/ 843104 w 3024845"/>
                <a:gd name="connsiteY134" fmla="*/ 371825 h 834218"/>
                <a:gd name="connsiteX135" fmla="*/ 843104 w 3024845"/>
                <a:gd name="connsiteY135" fmla="*/ 386958 h 834218"/>
                <a:gd name="connsiteX136" fmla="*/ 847157 w 3024845"/>
                <a:gd name="connsiteY136" fmla="*/ 385066 h 834218"/>
                <a:gd name="connsiteX137" fmla="*/ 847157 w 3024845"/>
                <a:gd name="connsiteY137" fmla="*/ 371825 h 834218"/>
                <a:gd name="connsiteX138" fmla="*/ 848170 w 3024845"/>
                <a:gd name="connsiteY138" fmla="*/ 371825 h 834218"/>
                <a:gd name="connsiteX139" fmla="*/ 855264 w 3024845"/>
                <a:gd name="connsiteY139" fmla="*/ 371825 h 834218"/>
                <a:gd name="connsiteX140" fmla="*/ 855264 w 3024845"/>
                <a:gd name="connsiteY140" fmla="*/ 373447 h 834218"/>
                <a:gd name="connsiteX141" fmla="*/ 855264 w 3024845"/>
                <a:gd name="connsiteY141" fmla="*/ 384796 h 834218"/>
                <a:gd name="connsiteX142" fmla="*/ 856024 w 3024845"/>
                <a:gd name="connsiteY142" fmla="*/ 384796 h 834218"/>
                <a:gd name="connsiteX143" fmla="*/ 861344 w 3024845"/>
                <a:gd name="connsiteY143" fmla="*/ 384796 h 834218"/>
                <a:gd name="connsiteX144" fmla="*/ 909984 w 3024845"/>
                <a:gd name="connsiteY144" fmla="*/ 380473 h 834218"/>
                <a:gd name="connsiteX145" fmla="*/ 909984 w 3024845"/>
                <a:gd name="connsiteY145" fmla="*/ 381824 h 834218"/>
                <a:gd name="connsiteX146" fmla="*/ 909984 w 3024845"/>
                <a:gd name="connsiteY146" fmla="*/ 391281 h 834218"/>
                <a:gd name="connsiteX147" fmla="*/ 910744 w 3024845"/>
                <a:gd name="connsiteY147" fmla="*/ 391281 h 834218"/>
                <a:gd name="connsiteX148" fmla="*/ 916065 w 3024845"/>
                <a:gd name="connsiteY148" fmla="*/ 391281 h 834218"/>
                <a:gd name="connsiteX149" fmla="*/ 916065 w 3024845"/>
                <a:gd name="connsiteY149" fmla="*/ 393443 h 834218"/>
                <a:gd name="connsiteX150" fmla="*/ 916065 w 3024845"/>
                <a:gd name="connsiteY150" fmla="*/ 408576 h 834218"/>
                <a:gd name="connsiteX151" fmla="*/ 918091 w 3024845"/>
                <a:gd name="connsiteY151" fmla="*/ 407225 h 834218"/>
                <a:gd name="connsiteX152" fmla="*/ 932278 w 3024845"/>
                <a:gd name="connsiteY152" fmla="*/ 397767 h 834218"/>
                <a:gd name="connsiteX153" fmla="*/ 938358 w 3024845"/>
                <a:gd name="connsiteY153" fmla="*/ 356693 h 834218"/>
                <a:gd name="connsiteX154" fmla="*/ 939118 w 3024845"/>
                <a:gd name="connsiteY154" fmla="*/ 356423 h 834218"/>
                <a:gd name="connsiteX155" fmla="*/ 944438 w 3024845"/>
                <a:gd name="connsiteY155" fmla="*/ 354531 h 834218"/>
                <a:gd name="connsiteX156" fmla="*/ 946465 w 3024845"/>
                <a:gd name="connsiteY156" fmla="*/ 285354 h 834218"/>
                <a:gd name="connsiteX157" fmla="*/ 948492 w 3024845"/>
                <a:gd name="connsiteY157" fmla="*/ 354531 h 834218"/>
                <a:gd name="connsiteX158" fmla="*/ 949252 w 3024845"/>
                <a:gd name="connsiteY158" fmla="*/ 354801 h 834218"/>
                <a:gd name="connsiteX159" fmla="*/ 954572 w 3024845"/>
                <a:gd name="connsiteY159" fmla="*/ 356693 h 834218"/>
                <a:gd name="connsiteX160" fmla="*/ 954572 w 3024845"/>
                <a:gd name="connsiteY160" fmla="*/ 270222 h 834218"/>
                <a:gd name="connsiteX161" fmla="*/ 958625 w 3024845"/>
                <a:gd name="connsiteY161" fmla="*/ 237795 h 834218"/>
                <a:gd name="connsiteX162" fmla="*/ 997132 w 3024845"/>
                <a:gd name="connsiteY162" fmla="*/ 237795 h 834218"/>
                <a:gd name="connsiteX163" fmla="*/ 997132 w 3024845"/>
                <a:gd name="connsiteY163" fmla="*/ 270222 h 834218"/>
                <a:gd name="connsiteX164" fmla="*/ 997892 w 3024845"/>
                <a:gd name="connsiteY164" fmla="*/ 270222 h 834218"/>
                <a:gd name="connsiteX165" fmla="*/ 1003212 w 3024845"/>
                <a:gd name="connsiteY165" fmla="*/ 270222 h 834218"/>
                <a:gd name="connsiteX166" fmla="*/ 1003212 w 3024845"/>
                <a:gd name="connsiteY166" fmla="*/ 188074 h 834218"/>
                <a:gd name="connsiteX167" fmla="*/ 1004986 w 3024845"/>
                <a:gd name="connsiteY167" fmla="*/ 188074 h 834218"/>
                <a:gd name="connsiteX168" fmla="*/ 1017399 w 3024845"/>
                <a:gd name="connsiteY168" fmla="*/ 188074 h 834218"/>
                <a:gd name="connsiteX169" fmla="*/ 1017399 w 3024845"/>
                <a:gd name="connsiteY169" fmla="*/ 186183 h 834218"/>
                <a:gd name="connsiteX170" fmla="*/ 1017399 w 3024845"/>
                <a:gd name="connsiteY170" fmla="*/ 172942 h 834218"/>
                <a:gd name="connsiteX171" fmla="*/ 1039693 w 3024845"/>
                <a:gd name="connsiteY171" fmla="*/ 172942 h 834218"/>
                <a:gd name="connsiteX172" fmla="*/ 1039693 w 3024845"/>
                <a:gd name="connsiteY172" fmla="*/ 171861 h 834218"/>
                <a:gd name="connsiteX173" fmla="*/ 1039693 w 3024845"/>
                <a:gd name="connsiteY173" fmla="*/ 164295 h 834218"/>
                <a:gd name="connsiteX174" fmla="*/ 1041466 w 3024845"/>
                <a:gd name="connsiteY174" fmla="*/ 164295 h 834218"/>
                <a:gd name="connsiteX175" fmla="*/ 1053880 w 3024845"/>
                <a:gd name="connsiteY175" fmla="*/ 164295 h 834218"/>
                <a:gd name="connsiteX176" fmla="*/ 1053880 w 3024845"/>
                <a:gd name="connsiteY176" fmla="*/ 165376 h 834218"/>
                <a:gd name="connsiteX177" fmla="*/ 1053880 w 3024845"/>
                <a:gd name="connsiteY177" fmla="*/ 172942 h 834218"/>
                <a:gd name="connsiteX178" fmla="*/ 1054640 w 3024845"/>
                <a:gd name="connsiteY178" fmla="*/ 172942 h 834218"/>
                <a:gd name="connsiteX179" fmla="*/ 1059960 w 3024845"/>
                <a:gd name="connsiteY179" fmla="*/ 172942 h 834218"/>
                <a:gd name="connsiteX180" fmla="*/ 1070093 w 3024845"/>
                <a:gd name="connsiteY180" fmla="*/ 168618 h 834218"/>
                <a:gd name="connsiteX181" fmla="*/ 1074146 w 3024845"/>
                <a:gd name="connsiteY181" fmla="*/ 171861 h 834218"/>
                <a:gd name="connsiteX182" fmla="*/ 1074146 w 3024845"/>
                <a:gd name="connsiteY182" fmla="*/ 164295 h 834218"/>
                <a:gd name="connsiteX183" fmla="*/ 1076426 w 3024845"/>
                <a:gd name="connsiteY183" fmla="*/ 164295 h 834218"/>
                <a:gd name="connsiteX184" fmla="*/ 1092387 w 3024845"/>
                <a:gd name="connsiteY184" fmla="*/ 164295 h 834218"/>
                <a:gd name="connsiteX185" fmla="*/ 1092387 w 3024845"/>
                <a:gd name="connsiteY185" fmla="*/ 165376 h 834218"/>
                <a:gd name="connsiteX186" fmla="*/ 1092387 w 3024845"/>
                <a:gd name="connsiteY186" fmla="*/ 172942 h 834218"/>
                <a:gd name="connsiteX187" fmla="*/ 1122787 w 3024845"/>
                <a:gd name="connsiteY187" fmla="*/ 172942 h 834218"/>
                <a:gd name="connsiteX188" fmla="*/ 1122787 w 3024845"/>
                <a:gd name="connsiteY188" fmla="*/ 174563 h 834218"/>
                <a:gd name="connsiteX189" fmla="*/ 1122787 w 3024845"/>
                <a:gd name="connsiteY189" fmla="*/ 185913 h 834218"/>
                <a:gd name="connsiteX190" fmla="*/ 1149134 w 3024845"/>
                <a:gd name="connsiteY190" fmla="*/ 185913 h 834218"/>
                <a:gd name="connsiteX191" fmla="*/ 1149134 w 3024845"/>
                <a:gd name="connsiteY191" fmla="*/ 216177 h 834218"/>
                <a:gd name="connsiteX192" fmla="*/ 1149894 w 3024845"/>
                <a:gd name="connsiteY192" fmla="*/ 216177 h 834218"/>
                <a:gd name="connsiteX193" fmla="*/ 1155214 w 3024845"/>
                <a:gd name="connsiteY193" fmla="*/ 216177 h 834218"/>
                <a:gd name="connsiteX194" fmla="*/ 1155214 w 3024845"/>
                <a:gd name="connsiteY194" fmla="*/ 217258 h 834218"/>
                <a:gd name="connsiteX195" fmla="*/ 1155214 w 3024845"/>
                <a:gd name="connsiteY195" fmla="*/ 224825 h 834218"/>
                <a:gd name="connsiteX196" fmla="*/ 1159268 w 3024845"/>
                <a:gd name="connsiteY196" fmla="*/ 255089 h 834218"/>
                <a:gd name="connsiteX197" fmla="*/ 1160028 w 3024845"/>
                <a:gd name="connsiteY197" fmla="*/ 255089 h 834218"/>
                <a:gd name="connsiteX198" fmla="*/ 1165348 w 3024845"/>
                <a:gd name="connsiteY198" fmla="*/ 255089 h 834218"/>
                <a:gd name="connsiteX199" fmla="*/ 1165348 w 3024845"/>
                <a:gd name="connsiteY199" fmla="*/ 255900 h 834218"/>
                <a:gd name="connsiteX200" fmla="*/ 1165348 w 3024845"/>
                <a:gd name="connsiteY200" fmla="*/ 261575 h 834218"/>
                <a:gd name="connsiteX201" fmla="*/ 1166361 w 3024845"/>
                <a:gd name="connsiteY201" fmla="*/ 261575 h 834218"/>
                <a:gd name="connsiteX202" fmla="*/ 1173454 w 3024845"/>
                <a:gd name="connsiteY202" fmla="*/ 261575 h 834218"/>
                <a:gd name="connsiteX203" fmla="*/ 1173454 w 3024845"/>
                <a:gd name="connsiteY203" fmla="*/ 291840 h 834218"/>
                <a:gd name="connsiteX204" fmla="*/ 1175481 w 3024845"/>
                <a:gd name="connsiteY204" fmla="*/ 291840 h 834218"/>
                <a:gd name="connsiteX205" fmla="*/ 1189668 w 3024845"/>
                <a:gd name="connsiteY205" fmla="*/ 291840 h 834218"/>
                <a:gd name="connsiteX206" fmla="*/ 1189668 w 3024845"/>
                <a:gd name="connsiteY206" fmla="*/ 315619 h 834218"/>
                <a:gd name="connsiteX207" fmla="*/ 1191695 w 3024845"/>
                <a:gd name="connsiteY207" fmla="*/ 317240 h 834218"/>
                <a:gd name="connsiteX208" fmla="*/ 1191695 w 3024845"/>
                <a:gd name="connsiteY208" fmla="*/ 328590 h 834218"/>
                <a:gd name="connsiteX209" fmla="*/ 1192455 w 3024845"/>
                <a:gd name="connsiteY209" fmla="*/ 328590 h 834218"/>
                <a:gd name="connsiteX210" fmla="*/ 1197775 w 3024845"/>
                <a:gd name="connsiteY210" fmla="*/ 328590 h 834218"/>
                <a:gd name="connsiteX211" fmla="*/ 1197775 w 3024845"/>
                <a:gd name="connsiteY211" fmla="*/ 352369 h 834218"/>
                <a:gd name="connsiteX212" fmla="*/ 1199041 w 3024845"/>
                <a:gd name="connsiteY212" fmla="*/ 352369 h 834218"/>
                <a:gd name="connsiteX213" fmla="*/ 1207908 w 3024845"/>
                <a:gd name="connsiteY213" fmla="*/ 352369 h 834218"/>
                <a:gd name="connsiteX214" fmla="*/ 1209935 w 3024845"/>
                <a:gd name="connsiteY214" fmla="*/ 356423 h 834218"/>
                <a:gd name="connsiteX215" fmla="*/ 1209935 w 3024845"/>
                <a:gd name="connsiteY215" fmla="*/ 369664 h 834218"/>
                <a:gd name="connsiteX216" fmla="*/ 1211455 w 3024845"/>
                <a:gd name="connsiteY216" fmla="*/ 367772 h 834218"/>
                <a:gd name="connsiteX217" fmla="*/ 1222095 w 3024845"/>
                <a:gd name="connsiteY217" fmla="*/ 354531 h 834218"/>
                <a:gd name="connsiteX218" fmla="*/ 1250469 w 3024845"/>
                <a:gd name="connsiteY218" fmla="*/ 354531 h 834218"/>
                <a:gd name="connsiteX219" fmla="*/ 1250469 w 3024845"/>
                <a:gd name="connsiteY219" fmla="*/ 441002 h 834218"/>
                <a:gd name="connsiteX220" fmla="*/ 1251229 w 3024845"/>
                <a:gd name="connsiteY220" fmla="*/ 441002 h 834218"/>
                <a:gd name="connsiteX221" fmla="*/ 1256549 w 3024845"/>
                <a:gd name="connsiteY221" fmla="*/ 441002 h 834218"/>
                <a:gd name="connsiteX222" fmla="*/ 1257309 w 3024845"/>
                <a:gd name="connsiteY222" fmla="*/ 439651 h 834218"/>
                <a:gd name="connsiteX223" fmla="*/ 1262629 w 3024845"/>
                <a:gd name="connsiteY223" fmla="*/ 430193 h 834218"/>
                <a:gd name="connsiteX224" fmla="*/ 1262629 w 3024845"/>
                <a:gd name="connsiteY224" fmla="*/ 432085 h 834218"/>
                <a:gd name="connsiteX225" fmla="*/ 1262629 w 3024845"/>
                <a:gd name="connsiteY225" fmla="*/ 445326 h 834218"/>
                <a:gd name="connsiteX226" fmla="*/ 1266682 w 3024845"/>
                <a:gd name="connsiteY226" fmla="*/ 399929 h 834218"/>
                <a:gd name="connsiteX227" fmla="*/ 1267442 w 3024845"/>
                <a:gd name="connsiteY227" fmla="*/ 399929 h 834218"/>
                <a:gd name="connsiteX228" fmla="*/ 1272762 w 3024845"/>
                <a:gd name="connsiteY228" fmla="*/ 399929 h 834218"/>
                <a:gd name="connsiteX229" fmla="*/ 1272762 w 3024845"/>
                <a:gd name="connsiteY229" fmla="*/ 335075 h 834218"/>
                <a:gd name="connsiteX230" fmla="*/ 1273776 w 3024845"/>
                <a:gd name="connsiteY230" fmla="*/ 335075 h 834218"/>
                <a:gd name="connsiteX231" fmla="*/ 1280869 w 3024845"/>
                <a:gd name="connsiteY231" fmla="*/ 335075 h 834218"/>
                <a:gd name="connsiteX232" fmla="*/ 1293029 w 3024845"/>
                <a:gd name="connsiteY232" fmla="*/ 291840 h 834218"/>
                <a:gd name="connsiteX233" fmla="*/ 1294296 w 3024845"/>
                <a:gd name="connsiteY233" fmla="*/ 291840 h 834218"/>
                <a:gd name="connsiteX234" fmla="*/ 1303163 w 3024845"/>
                <a:gd name="connsiteY234" fmla="*/ 291840 h 834218"/>
                <a:gd name="connsiteX235" fmla="*/ 1313296 w 3024845"/>
                <a:gd name="connsiteY235" fmla="*/ 335075 h 834218"/>
                <a:gd name="connsiteX236" fmla="*/ 1314309 w 3024845"/>
                <a:gd name="connsiteY236" fmla="*/ 335075 h 834218"/>
                <a:gd name="connsiteX237" fmla="*/ 1321403 w 3024845"/>
                <a:gd name="connsiteY237" fmla="*/ 335075 h 834218"/>
                <a:gd name="connsiteX238" fmla="*/ 1321403 w 3024845"/>
                <a:gd name="connsiteY238" fmla="*/ 373987 h 834218"/>
                <a:gd name="connsiteX239" fmla="*/ 1323176 w 3024845"/>
                <a:gd name="connsiteY239" fmla="*/ 373987 h 834218"/>
                <a:gd name="connsiteX240" fmla="*/ 1335590 w 3024845"/>
                <a:gd name="connsiteY240" fmla="*/ 373987 h 834218"/>
                <a:gd name="connsiteX241" fmla="*/ 1335590 w 3024845"/>
                <a:gd name="connsiteY241" fmla="*/ 376149 h 834218"/>
                <a:gd name="connsiteX242" fmla="*/ 1335590 w 3024845"/>
                <a:gd name="connsiteY242" fmla="*/ 391281 h 834218"/>
                <a:gd name="connsiteX243" fmla="*/ 1339643 w 3024845"/>
                <a:gd name="connsiteY243" fmla="*/ 389120 h 834218"/>
                <a:gd name="connsiteX244" fmla="*/ 1339643 w 3024845"/>
                <a:gd name="connsiteY244" fmla="*/ 373987 h 834218"/>
                <a:gd name="connsiteX245" fmla="*/ 1341163 w 3024845"/>
                <a:gd name="connsiteY245" fmla="*/ 373987 h 834218"/>
                <a:gd name="connsiteX246" fmla="*/ 1351803 w 3024845"/>
                <a:gd name="connsiteY246" fmla="*/ 373987 h 834218"/>
                <a:gd name="connsiteX247" fmla="*/ 1351803 w 3024845"/>
                <a:gd name="connsiteY247" fmla="*/ 375608 h 834218"/>
                <a:gd name="connsiteX248" fmla="*/ 1351803 w 3024845"/>
                <a:gd name="connsiteY248" fmla="*/ 386958 h 834218"/>
                <a:gd name="connsiteX249" fmla="*/ 1382204 w 3024845"/>
                <a:gd name="connsiteY249" fmla="*/ 386958 h 834218"/>
                <a:gd name="connsiteX250" fmla="*/ 1382204 w 3024845"/>
                <a:gd name="connsiteY250" fmla="*/ 350208 h 834218"/>
                <a:gd name="connsiteX251" fmla="*/ 1383470 w 3024845"/>
                <a:gd name="connsiteY251" fmla="*/ 350208 h 834218"/>
                <a:gd name="connsiteX252" fmla="*/ 1392337 w 3024845"/>
                <a:gd name="connsiteY252" fmla="*/ 350208 h 834218"/>
                <a:gd name="connsiteX253" fmla="*/ 1392337 w 3024845"/>
                <a:gd name="connsiteY253" fmla="*/ 371825 h 834218"/>
                <a:gd name="connsiteX254" fmla="*/ 1394364 w 3024845"/>
                <a:gd name="connsiteY254" fmla="*/ 339399 h 834218"/>
                <a:gd name="connsiteX255" fmla="*/ 1416657 w 3024845"/>
                <a:gd name="connsiteY255" fmla="*/ 339399 h 834218"/>
                <a:gd name="connsiteX256" fmla="*/ 1416657 w 3024845"/>
                <a:gd name="connsiteY256" fmla="*/ 337777 h 834218"/>
                <a:gd name="connsiteX257" fmla="*/ 1416657 w 3024845"/>
                <a:gd name="connsiteY257" fmla="*/ 326428 h 834218"/>
                <a:gd name="connsiteX258" fmla="*/ 1417417 w 3024845"/>
                <a:gd name="connsiteY258" fmla="*/ 326428 h 834218"/>
                <a:gd name="connsiteX259" fmla="*/ 1422737 w 3024845"/>
                <a:gd name="connsiteY259" fmla="*/ 326428 h 834218"/>
                <a:gd name="connsiteX260" fmla="*/ 1422737 w 3024845"/>
                <a:gd name="connsiteY260" fmla="*/ 324537 h 834218"/>
                <a:gd name="connsiteX261" fmla="*/ 1422737 w 3024845"/>
                <a:gd name="connsiteY261" fmla="*/ 311296 h 834218"/>
                <a:gd name="connsiteX262" fmla="*/ 1426791 w 3024845"/>
                <a:gd name="connsiteY262" fmla="*/ 317781 h 834218"/>
                <a:gd name="connsiteX263" fmla="*/ 1429071 w 3024845"/>
                <a:gd name="connsiteY263" fmla="*/ 317781 h 834218"/>
                <a:gd name="connsiteX264" fmla="*/ 1445031 w 3024845"/>
                <a:gd name="connsiteY264" fmla="*/ 317781 h 834218"/>
                <a:gd name="connsiteX265" fmla="*/ 1445031 w 3024845"/>
                <a:gd name="connsiteY265" fmla="*/ 316970 h 834218"/>
                <a:gd name="connsiteX266" fmla="*/ 1445031 w 3024845"/>
                <a:gd name="connsiteY266" fmla="*/ 311296 h 834218"/>
                <a:gd name="connsiteX267" fmla="*/ 1445791 w 3024845"/>
                <a:gd name="connsiteY267" fmla="*/ 311296 h 834218"/>
                <a:gd name="connsiteX268" fmla="*/ 1451111 w 3024845"/>
                <a:gd name="connsiteY268" fmla="*/ 311296 h 834218"/>
                <a:gd name="connsiteX269" fmla="*/ 1451111 w 3024845"/>
                <a:gd name="connsiteY269" fmla="*/ 312647 h 834218"/>
                <a:gd name="connsiteX270" fmla="*/ 1451111 w 3024845"/>
                <a:gd name="connsiteY270" fmla="*/ 322105 h 834218"/>
                <a:gd name="connsiteX271" fmla="*/ 1489618 w 3024845"/>
                <a:gd name="connsiteY271" fmla="*/ 322105 h 834218"/>
                <a:gd name="connsiteX272" fmla="*/ 1489618 w 3024845"/>
                <a:gd name="connsiteY272" fmla="*/ 460458 h 834218"/>
                <a:gd name="connsiteX273" fmla="*/ 1491138 w 3024845"/>
                <a:gd name="connsiteY273" fmla="*/ 460458 h 834218"/>
                <a:gd name="connsiteX274" fmla="*/ 1501778 w 3024845"/>
                <a:gd name="connsiteY274" fmla="*/ 460458 h 834218"/>
                <a:gd name="connsiteX275" fmla="*/ 1501778 w 3024845"/>
                <a:gd name="connsiteY275" fmla="*/ 447488 h 834218"/>
                <a:gd name="connsiteX276" fmla="*/ 1505832 w 3024845"/>
                <a:gd name="connsiteY276" fmla="*/ 447488 h 834218"/>
                <a:gd name="connsiteX277" fmla="*/ 1505832 w 3024845"/>
                <a:gd name="connsiteY277" fmla="*/ 460458 h 834218"/>
                <a:gd name="connsiteX278" fmla="*/ 1536232 w 3024845"/>
                <a:gd name="connsiteY278" fmla="*/ 460458 h 834218"/>
                <a:gd name="connsiteX279" fmla="*/ 1536232 w 3024845"/>
                <a:gd name="connsiteY279" fmla="*/ 430193 h 834218"/>
                <a:gd name="connsiteX280" fmla="*/ 1548392 w 3024845"/>
                <a:gd name="connsiteY280" fmla="*/ 430193 h 834218"/>
                <a:gd name="connsiteX281" fmla="*/ 1560552 w 3024845"/>
                <a:gd name="connsiteY281" fmla="*/ 428032 h 834218"/>
                <a:gd name="connsiteX282" fmla="*/ 1564606 w 3024845"/>
                <a:gd name="connsiteY282" fmla="*/ 430193 h 834218"/>
                <a:gd name="connsiteX283" fmla="*/ 1574739 w 3024845"/>
                <a:gd name="connsiteY283" fmla="*/ 430193 h 834218"/>
                <a:gd name="connsiteX284" fmla="*/ 1574739 w 3024845"/>
                <a:gd name="connsiteY284" fmla="*/ 460458 h 834218"/>
                <a:gd name="connsiteX285" fmla="*/ 1582846 w 3024845"/>
                <a:gd name="connsiteY285" fmla="*/ 460458 h 834218"/>
                <a:gd name="connsiteX286" fmla="*/ 1582846 w 3024845"/>
                <a:gd name="connsiteY286" fmla="*/ 477753 h 834218"/>
                <a:gd name="connsiteX287" fmla="*/ 1592182 w 3024845"/>
                <a:gd name="connsiteY287" fmla="*/ 478658 h 834218"/>
                <a:gd name="connsiteX288" fmla="*/ 1605140 w 3024845"/>
                <a:gd name="connsiteY288" fmla="*/ 478658 h 834218"/>
                <a:gd name="connsiteX289" fmla="*/ 1605140 w 3024845"/>
                <a:gd name="connsiteY289" fmla="*/ 462620 h 834218"/>
                <a:gd name="connsiteX290" fmla="*/ 1673096 w 3024845"/>
                <a:gd name="connsiteY290" fmla="*/ 462620 h 834218"/>
                <a:gd name="connsiteX291" fmla="*/ 1673096 w 3024845"/>
                <a:gd name="connsiteY291" fmla="*/ 377367 h 834218"/>
                <a:gd name="connsiteX292" fmla="*/ 1745104 w 3024845"/>
                <a:gd name="connsiteY292" fmla="*/ 377367 h 834218"/>
                <a:gd name="connsiteX293" fmla="*/ 1745104 w 3024845"/>
                <a:gd name="connsiteY293" fmla="*/ 456135 h 834218"/>
                <a:gd name="connsiteX294" fmla="*/ 1747008 w 3024845"/>
                <a:gd name="connsiteY294" fmla="*/ 456135 h 834218"/>
                <a:gd name="connsiteX295" fmla="*/ 1748250 w 3024845"/>
                <a:gd name="connsiteY295" fmla="*/ 478658 h 834218"/>
                <a:gd name="connsiteX296" fmla="*/ 1757926 w 3024845"/>
                <a:gd name="connsiteY296" fmla="*/ 478658 h 834218"/>
                <a:gd name="connsiteX297" fmla="*/ 1759168 w 3024845"/>
                <a:gd name="connsiteY297" fmla="*/ 456135 h 834218"/>
                <a:gd name="connsiteX298" fmla="*/ 1765248 w 3024845"/>
                <a:gd name="connsiteY298" fmla="*/ 456135 h 834218"/>
                <a:gd name="connsiteX299" fmla="*/ 1766490 w 3024845"/>
                <a:gd name="connsiteY299" fmla="*/ 478658 h 834218"/>
                <a:gd name="connsiteX300" fmla="*/ 1817112 w 3024845"/>
                <a:gd name="connsiteY300" fmla="*/ 478658 h 834218"/>
                <a:gd name="connsiteX301" fmla="*/ 1817112 w 3024845"/>
                <a:gd name="connsiteY301" fmla="*/ 315630 h 834218"/>
                <a:gd name="connsiteX302" fmla="*/ 2014439 w 3024845"/>
                <a:gd name="connsiteY302" fmla="*/ 315630 h 834218"/>
                <a:gd name="connsiteX303" fmla="*/ 2014439 w 3024845"/>
                <a:gd name="connsiteY303" fmla="*/ 478658 h 834218"/>
                <a:gd name="connsiteX304" fmla="*/ 2033136 w 3024845"/>
                <a:gd name="connsiteY304" fmla="*/ 478658 h 834218"/>
                <a:gd name="connsiteX305" fmla="*/ 2033136 w 3024845"/>
                <a:gd name="connsiteY305" fmla="*/ 395965 h 834218"/>
                <a:gd name="connsiteX306" fmla="*/ 2128256 w 3024845"/>
                <a:gd name="connsiteY306" fmla="*/ 395965 h 834218"/>
                <a:gd name="connsiteX307" fmla="*/ 2180720 w 3024845"/>
                <a:gd name="connsiteY307" fmla="*/ 330752 h 834218"/>
                <a:gd name="connsiteX308" fmla="*/ 2245574 w 3024845"/>
                <a:gd name="connsiteY308" fmla="*/ 330752 h 834218"/>
                <a:gd name="connsiteX309" fmla="*/ 2245574 w 3024845"/>
                <a:gd name="connsiteY309" fmla="*/ 406414 h 834218"/>
                <a:gd name="connsiteX310" fmla="*/ 2253681 w 3024845"/>
                <a:gd name="connsiteY310" fmla="*/ 406414 h 834218"/>
                <a:gd name="connsiteX311" fmla="*/ 2255708 w 3024845"/>
                <a:gd name="connsiteY311" fmla="*/ 399929 h 834218"/>
                <a:gd name="connsiteX312" fmla="*/ 2261788 w 3024845"/>
                <a:gd name="connsiteY312" fmla="*/ 399929 h 834218"/>
                <a:gd name="connsiteX313" fmla="*/ 2263815 w 3024845"/>
                <a:gd name="connsiteY313" fmla="*/ 408576 h 834218"/>
                <a:gd name="connsiteX314" fmla="*/ 2275975 w 3024845"/>
                <a:gd name="connsiteY314" fmla="*/ 408576 h 834218"/>
                <a:gd name="connsiteX315" fmla="*/ 2275975 w 3024845"/>
                <a:gd name="connsiteY315" fmla="*/ 402090 h 834218"/>
                <a:gd name="connsiteX316" fmla="*/ 2298268 w 3024845"/>
                <a:gd name="connsiteY316" fmla="*/ 402090 h 834218"/>
                <a:gd name="connsiteX317" fmla="*/ 2298268 w 3024845"/>
                <a:gd name="connsiteY317" fmla="*/ 408576 h 834218"/>
                <a:gd name="connsiteX318" fmla="*/ 2318535 w 3024845"/>
                <a:gd name="connsiteY318" fmla="*/ 408576 h 834218"/>
                <a:gd name="connsiteX319" fmla="*/ 2318535 w 3024845"/>
                <a:gd name="connsiteY319" fmla="*/ 453973 h 834218"/>
                <a:gd name="connsiteX320" fmla="*/ 2332722 w 3024845"/>
                <a:gd name="connsiteY320" fmla="*/ 453973 h 834218"/>
                <a:gd name="connsiteX321" fmla="*/ 2332722 w 3024845"/>
                <a:gd name="connsiteY321" fmla="*/ 441002 h 834218"/>
                <a:gd name="connsiteX322" fmla="*/ 2348936 w 3024845"/>
                <a:gd name="connsiteY322" fmla="*/ 441002 h 834218"/>
                <a:gd name="connsiteX323" fmla="*/ 2348936 w 3024845"/>
                <a:gd name="connsiteY323" fmla="*/ 261575 h 834218"/>
                <a:gd name="connsiteX324" fmla="*/ 2355016 w 3024845"/>
                <a:gd name="connsiteY324" fmla="*/ 255089 h 834218"/>
                <a:gd name="connsiteX325" fmla="*/ 2427977 w 3024845"/>
                <a:gd name="connsiteY325" fmla="*/ 255089 h 834218"/>
                <a:gd name="connsiteX326" fmla="*/ 2427977 w 3024845"/>
                <a:gd name="connsiteY326" fmla="*/ 263737 h 834218"/>
                <a:gd name="connsiteX327" fmla="*/ 2438110 w 3024845"/>
                <a:gd name="connsiteY327" fmla="*/ 263737 h 834218"/>
                <a:gd name="connsiteX328" fmla="*/ 2438110 w 3024845"/>
                <a:gd name="connsiteY328" fmla="*/ 378311 h 834218"/>
                <a:gd name="connsiteX329" fmla="*/ 2460404 w 3024845"/>
                <a:gd name="connsiteY329" fmla="*/ 378311 h 834218"/>
                <a:gd name="connsiteX330" fmla="*/ 2460404 w 3024845"/>
                <a:gd name="connsiteY330" fmla="*/ 311296 h 834218"/>
                <a:gd name="connsiteX331" fmla="*/ 2486751 w 3024845"/>
                <a:gd name="connsiteY331" fmla="*/ 311296 h 834218"/>
                <a:gd name="connsiteX332" fmla="*/ 2490804 w 3024845"/>
                <a:gd name="connsiteY332" fmla="*/ 306972 h 834218"/>
                <a:gd name="connsiteX333" fmla="*/ 2498911 w 3024845"/>
                <a:gd name="connsiteY333" fmla="*/ 306972 h 834218"/>
                <a:gd name="connsiteX334" fmla="*/ 2502964 w 3024845"/>
                <a:gd name="connsiteY334" fmla="*/ 311296 h 834218"/>
                <a:gd name="connsiteX335" fmla="*/ 2525258 w 3024845"/>
                <a:gd name="connsiteY335" fmla="*/ 311296 h 834218"/>
                <a:gd name="connsiteX336" fmla="*/ 2525258 w 3024845"/>
                <a:gd name="connsiteY336" fmla="*/ 194560 h 834218"/>
                <a:gd name="connsiteX337" fmla="*/ 2582005 w 3024845"/>
                <a:gd name="connsiteY337" fmla="*/ 183751 h 834218"/>
                <a:gd name="connsiteX338" fmla="*/ 2582005 w 3024845"/>
                <a:gd name="connsiteY338" fmla="*/ 184832 h 834218"/>
                <a:gd name="connsiteX339" fmla="*/ 2582005 w 3024845"/>
                <a:gd name="connsiteY339" fmla="*/ 192398 h 834218"/>
                <a:gd name="connsiteX340" fmla="*/ 2608352 w 3024845"/>
                <a:gd name="connsiteY340" fmla="*/ 192398 h 834218"/>
                <a:gd name="connsiteX341" fmla="*/ 2608352 w 3024845"/>
                <a:gd name="connsiteY341" fmla="*/ 447488 h 834218"/>
                <a:gd name="connsiteX342" fmla="*/ 2630646 w 3024845"/>
                <a:gd name="connsiteY342" fmla="*/ 447488 h 834218"/>
                <a:gd name="connsiteX343" fmla="*/ 2630646 w 3024845"/>
                <a:gd name="connsiteY343" fmla="*/ 443164 h 834218"/>
                <a:gd name="connsiteX344" fmla="*/ 2642806 w 3024845"/>
                <a:gd name="connsiteY344" fmla="*/ 443164 h 834218"/>
                <a:gd name="connsiteX345" fmla="*/ 2642806 w 3024845"/>
                <a:gd name="connsiteY345" fmla="*/ 447488 h 834218"/>
                <a:gd name="connsiteX346" fmla="*/ 2667126 w 3024845"/>
                <a:gd name="connsiteY346" fmla="*/ 447488 h 834218"/>
                <a:gd name="connsiteX347" fmla="*/ 2667126 w 3024845"/>
                <a:gd name="connsiteY347" fmla="*/ 434517 h 834218"/>
                <a:gd name="connsiteX348" fmla="*/ 2695500 w 3024845"/>
                <a:gd name="connsiteY348" fmla="*/ 434517 h 834218"/>
                <a:gd name="connsiteX349" fmla="*/ 2707660 w 3024845"/>
                <a:gd name="connsiteY349" fmla="*/ 430193 h 834218"/>
                <a:gd name="connsiteX350" fmla="*/ 2727927 w 3024845"/>
                <a:gd name="connsiteY350" fmla="*/ 434517 h 834218"/>
                <a:gd name="connsiteX351" fmla="*/ 2727927 w 3024845"/>
                <a:gd name="connsiteY351" fmla="*/ 417223 h 834218"/>
                <a:gd name="connsiteX352" fmla="*/ 2736034 w 3024845"/>
                <a:gd name="connsiteY352" fmla="*/ 417223 h 834218"/>
                <a:gd name="connsiteX353" fmla="*/ 2736034 w 3024845"/>
                <a:gd name="connsiteY353" fmla="*/ 404252 h 834218"/>
                <a:gd name="connsiteX354" fmla="*/ 2792781 w 3024845"/>
                <a:gd name="connsiteY354" fmla="*/ 404252 h 834218"/>
                <a:gd name="connsiteX355" fmla="*/ 2792781 w 3024845"/>
                <a:gd name="connsiteY355" fmla="*/ 373987 h 834218"/>
                <a:gd name="connsiteX356" fmla="*/ 2811021 w 3024845"/>
                <a:gd name="connsiteY356" fmla="*/ 373987 h 834218"/>
                <a:gd name="connsiteX357" fmla="*/ 2811021 w 3024845"/>
                <a:gd name="connsiteY357" fmla="*/ 367502 h 834218"/>
                <a:gd name="connsiteX358" fmla="*/ 2823181 w 3024845"/>
                <a:gd name="connsiteY358" fmla="*/ 367502 h 834218"/>
                <a:gd name="connsiteX359" fmla="*/ 2823181 w 3024845"/>
                <a:gd name="connsiteY359" fmla="*/ 373987 h 834218"/>
                <a:gd name="connsiteX360" fmla="*/ 2839395 w 3024845"/>
                <a:gd name="connsiteY360" fmla="*/ 373987 h 834218"/>
                <a:gd name="connsiteX361" fmla="*/ 2839395 w 3024845"/>
                <a:gd name="connsiteY361" fmla="*/ 423708 h 834218"/>
                <a:gd name="connsiteX362" fmla="*/ 2871822 w 3024845"/>
                <a:gd name="connsiteY362" fmla="*/ 423708 h 834218"/>
                <a:gd name="connsiteX363" fmla="*/ 2871822 w 3024845"/>
                <a:gd name="connsiteY363" fmla="*/ 397767 h 834218"/>
                <a:gd name="connsiteX364" fmla="*/ 2910329 w 3024845"/>
                <a:gd name="connsiteY364" fmla="*/ 397767 h 834218"/>
                <a:gd name="connsiteX365" fmla="*/ 2910329 w 3024845"/>
                <a:gd name="connsiteY365" fmla="*/ 367502 h 834218"/>
                <a:gd name="connsiteX366" fmla="*/ 2958970 w 3024845"/>
                <a:gd name="connsiteY366" fmla="*/ 367502 h 834218"/>
                <a:gd name="connsiteX367" fmla="*/ 2958970 w 3024845"/>
                <a:gd name="connsiteY367" fmla="*/ 478658 h 834218"/>
                <a:gd name="connsiteX368" fmla="*/ 2958970 w 3024845"/>
                <a:gd name="connsiteY368" fmla="*/ 492437 h 834218"/>
                <a:gd name="connsiteX369" fmla="*/ 3024845 w 3024845"/>
                <a:gd name="connsiteY369" fmla="*/ 492437 h 834218"/>
                <a:gd name="connsiteX370" fmla="*/ 3024845 w 3024845"/>
                <a:gd name="connsiteY370" fmla="*/ 834218 h 834218"/>
                <a:gd name="connsiteX371" fmla="*/ 2054 w 3024845"/>
                <a:gd name="connsiteY371" fmla="*/ 831885 h 834218"/>
                <a:gd name="connsiteX372" fmla="*/ 0 w 3024845"/>
                <a:gd name="connsiteY372" fmla="*/ 397767 h 834218"/>
                <a:gd name="connsiteX373" fmla="*/ 20267 w 3024845"/>
                <a:gd name="connsiteY373" fmla="*/ 397767 h 834218"/>
                <a:gd name="connsiteX374" fmla="*/ 20774 w 3024845"/>
                <a:gd name="connsiteY374" fmla="*/ 396686 h 834218"/>
                <a:gd name="connsiteX375" fmla="*/ 24320 w 3024845"/>
                <a:gd name="connsiteY375" fmla="*/ 389120 h 834218"/>
                <a:gd name="connsiteX376" fmla="*/ 26094 w 3024845"/>
                <a:gd name="connsiteY376" fmla="*/ 389390 h 834218"/>
                <a:gd name="connsiteX377" fmla="*/ 38507 w 3024845"/>
                <a:gd name="connsiteY377" fmla="*/ 391281 h 834218"/>
                <a:gd name="connsiteX378" fmla="*/ 39014 w 3024845"/>
                <a:gd name="connsiteY378" fmla="*/ 392633 h 834218"/>
                <a:gd name="connsiteX379" fmla="*/ 42560 w 3024845"/>
                <a:gd name="connsiteY379" fmla="*/ 402090 h 834218"/>
                <a:gd name="connsiteX380" fmla="*/ 68907 w 3024845"/>
                <a:gd name="connsiteY380" fmla="*/ 404252 h 834218"/>
                <a:gd name="connsiteX381" fmla="*/ 68907 w 3024845"/>
                <a:gd name="connsiteY381" fmla="*/ 281031 h 834218"/>
                <a:gd name="connsiteX382" fmla="*/ 70934 w 3024845"/>
                <a:gd name="connsiteY382" fmla="*/ 281031 h 834218"/>
                <a:gd name="connsiteX383" fmla="*/ 85121 w 3024845"/>
                <a:gd name="connsiteY383" fmla="*/ 281031 h 834218"/>
                <a:gd name="connsiteX384" fmla="*/ 85121 w 3024845"/>
                <a:gd name="connsiteY384" fmla="*/ 144839 h 834218"/>
                <a:gd name="connsiteX385" fmla="*/ 86894 w 3024845"/>
                <a:gd name="connsiteY385" fmla="*/ 144839 h 834218"/>
                <a:gd name="connsiteX386" fmla="*/ 99308 w 3024845"/>
                <a:gd name="connsiteY386" fmla="*/ 144839 h 834218"/>
                <a:gd name="connsiteX387" fmla="*/ 99308 w 3024845"/>
                <a:gd name="connsiteY387" fmla="*/ 30265 h 834218"/>
                <a:gd name="connsiteX388" fmla="*/ 103361 w 3024845"/>
                <a:gd name="connsiteY388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20909 w 3024845"/>
                <a:gd name="connsiteY3" fmla="*/ 144839 h 834218"/>
                <a:gd name="connsiteX4" fmla="*/ 223189 w 3024845"/>
                <a:gd name="connsiteY4" fmla="*/ 144839 h 834218"/>
                <a:gd name="connsiteX5" fmla="*/ 239150 w 3024845"/>
                <a:gd name="connsiteY5" fmla="*/ 144839 h 834218"/>
                <a:gd name="connsiteX6" fmla="*/ 239150 w 3024845"/>
                <a:gd name="connsiteY6" fmla="*/ 285354 h 834218"/>
                <a:gd name="connsiteX7" fmla="*/ 240670 w 3024845"/>
                <a:gd name="connsiteY7" fmla="*/ 285084 h 834218"/>
                <a:gd name="connsiteX8" fmla="*/ 251310 w 3024845"/>
                <a:gd name="connsiteY8" fmla="*/ 283193 h 834218"/>
                <a:gd name="connsiteX9" fmla="*/ 249283 w 3024845"/>
                <a:gd name="connsiteY9" fmla="*/ 371825 h 834218"/>
                <a:gd name="connsiteX10" fmla="*/ 250803 w 3024845"/>
                <a:gd name="connsiteY10" fmla="*/ 372096 h 834218"/>
                <a:gd name="connsiteX11" fmla="*/ 261443 w 3024845"/>
                <a:gd name="connsiteY11" fmla="*/ 373987 h 834218"/>
                <a:gd name="connsiteX12" fmla="*/ 261696 w 3024845"/>
                <a:gd name="connsiteY12" fmla="*/ 374798 h 834218"/>
                <a:gd name="connsiteX13" fmla="*/ 263470 w 3024845"/>
                <a:gd name="connsiteY13" fmla="*/ 380473 h 834218"/>
                <a:gd name="connsiteX14" fmla="*/ 264230 w 3024845"/>
                <a:gd name="connsiteY14" fmla="*/ 378041 h 834218"/>
                <a:gd name="connsiteX15" fmla="*/ 269550 w 3024845"/>
                <a:gd name="connsiteY15" fmla="*/ 361017 h 834218"/>
                <a:gd name="connsiteX16" fmla="*/ 271323 w 3024845"/>
                <a:gd name="connsiteY16" fmla="*/ 361017 h 834218"/>
                <a:gd name="connsiteX17" fmla="*/ 283737 w 3024845"/>
                <a:gd name="connsiteY17" fmla="*/ 361017 h 834218"/>
                <a:gd name="connsiteX18" fmla="*/ 283737 w 3024845"/>
                <a:gd name="connsiteY18" fmla="*/ 393443 h 834218"/>
                <a:gd name="connsiteX19" fmla="*/ 284750 w 3024845"/>
                <a:gd name="connsiteY19" fmla="*/ 393984 h 834218"/>
                <a:gd name="connsiteX20" fmla="*/ 291844 w 3024845"/>
                <a:gd name="connsiteY20" fmla="*/ 397767 h 834218"/>
                <a:gd name="connsiteX21" fmla="*/ 291844 w 3024845"/>
                <a:gd name="connsiteY21" fmla="*/ 399118 h 834218"/>
                <a:gd name="connsiteX22" fmla="*/ 291844 w 3024845"/>
                <a:gd name="connsiteY22" fmla="*/ 408576 h 834218"/>
                <a:gd name="connsiteX23" fmla="*/ 336431 w 3024845"/>
                <a:gd name="connsiteY23" fmla="*/ 408576 h 834218"/>
                <a:gd name="connsiteX24" fmla="*/ 336431 w 3024845"/>
                <a:gd name="connsiteY24" fmla="*/ 409657 h 834218"/>
                <a:gd name="connsiteX25" fmla="*/ 336431 w 3024845"/>
                <a:gd name="connsiteY25" fmla="*/ 417223 h 834218"/>
                <a:gd name="connsiteX26" fmla="*/ 338457 w 3024845"/>
                <a:gd name="connsiteY26" fmla="*/ 417223 h 834218"/>
                <a:gd name="connsiteX27" fmla="*/ 352644 w 3024845"/>
                <a:gd name="connsiteY27" fmla="*/ 417223 h 834218"/>
                <a:gd name="connsiteX28" fmla="*/ 352644 w 3024845"/>
                <a:gd name="connsiteY28" fmla="*/ 386958 h 834218"/>
                <a:gd name="connsiteX29" fmla="*/ 397231 w 3024845"/>
                <a:gd name="connsiteY29" fmla="*/ 386958 h 834218"/>
                <a:gd name="connsiteX30" fmla="*/ 397231 w 3024845"/>
                <a:gd name="connsiteY30" fmla="*/ 385607 h 834218"/>
                <a:gd name="connsiteX31" fmla="*/ 397231 w 3024845"/>
                <a:gd name="connsiteY31" fmla="*/ 376149 h 834218"/>
                <a:gd name="connsiteX32" fmla="*/ 398245 w 3024845"/>
                <a:gd name="connsiteY32" fmla="*/ 376149 h 834218"/>
                <a:gd name="connsiteX33" fmla="*/ 405338 w 3024845"/>
                <a:gd name="connsiteY33" fmla="*/ 376149 h 834218"/>
                <a:gd name="connsiteX34" fmla="*/ 405338 w 3024845"/>
                <a:gd name="connsiteY34" fmla="*/ 374258 h 834218"/>
                <a:gd name="connsiteX35" fmla="*/ 405338 w 3024845"/>
                <a:gd name="connsiteY35" fmla="*/ 361017 h 834218"/>
                <a:gd name="connsiteX36" fmla="*/ 406098 w 3024845"/>
                <a:gd name="connsiteY36" fmla="*/ 361017 h 834218"/>
                <a:gd name="connsiteX37" fmla="*/ 411418 w 3024845"/>
                <a:gd name="connsiteY37" fmla="*/ 361017 h 834218"/>
                <a:gd name="connsiteX38" fmla="*/ 411418 w 3024845"/>
                <a:gd name="connsiteY38" fmla="*/ 359936 h 834218"/>
                <a:gd name="connsiteX39" fmla="*/ 411418 w 3024845"/>
                <a:gd name="connsiteY39" fmla="*/ 352369 h 834218"/>
                <a:gd name="connsiteX40" fmla="*/ 413445 w 3024845"/>
                <a:gd name="connsiteY40" fmla="*/ 352369 h 834218"/>
                <a:gd name="connsiteX41" fmla="*/ 427632 w 3024845"/>
                <a:gd name="connsiteY41" fmla="*/ 352369 h 834218"/>
                <a:gd name="connsiteX42" fmla="*/ 427632 w 3024845"/>
                <a:gd name="connsiteY42" fmla="*/ 353450 h 834218"/>
                <a:gd name="connsiteX43" fmla="*/ 427632 w 3024845"/>
                <a:gd name="connsiteY43" fmla="*/ 361017 h 834218"/>
                <a:gd name="connsiteX44" fmla="*/ 449925 w 3024845"/>
                <a:gd name="connsiteY44" fmla="*/ 361017 h 834218"/>
                <a:gd name="connsiteX45" fmla="*/ 449925 w 3024845"/>
                <a:gd name="connsiteY45" fmla="*/ 359125 h 834218"/>
                <a:gd name="connsiteX46" fmla="*/ 449925 w 3024845"/>
                <a:gd name="connsiteY46" fmla="*/ 345884 h 834218"/>
                <a:gd name="connsiteX47" fmla="*/ 451699 w 3024845"/>
                <a:gd name="connsiteY47" fmla="*/ 345884 h 834218"/>
                <a:gd name="connsiteX48" fmla="*/ 464112 w 3024845"/>
                <a:gd name="connsiteY48" fmla="*/ 345884 h 834218"/>
                <a:gd name="connsiteX49" fmla="*/ 464112 w 3024845"/>
                <a:gd name="connsiteY49" fmla="*/ 369664 h 834218"/>
                <a:gd name="connsiteX50" fmla="*/ 465126 w 3024845"/>
                <a:gd name="connsiteY50" fmla="*/ 369664 h 834218"/>
                <a:gd name="connsiteX51" fmla="*/ 472219 w 3024845"/>
                <a:gd name="connsiteY51" fmla="*/ 369664 h 834218"/>
                <a:gd name="connsiteX52" fmla="*/ 472219 w 3024845"/>
                <a:gd name="connsiteY52" fmla="*/ 368583 h 834218"/>
                <a:gd name="connsiteX53" fmla="*/ 472219 w 3024845"/>
                <a:gd name="connsiteY53" fmla="*/ 361017 h 834218"/>
                <a:gd name="connsiteX54" fmla="*/ 473992 w 3024845"/>
                <a:gd name="connsiteY54" fmla="*/ 361017 h 834218"/>
                <a:gd name="connsiteX55" fmla="*/ 486406 w 3024845"/>
                <a:gd name="connsiteY55" fmla="*/ 361017 h 834218"/>
                <a:gd name="connsiteX56" fmla="*/ 486406 w 3024845"/>
                <a:gd name="connsiteY56" fmla="*/ 386958 h 834218"/>
                <a:gd name="connsiteX57" fmla="*/ 488433 w 3024845"/>
                <a:gd name="connsiteY57" fmla="*/ 386958 h 834218"/>
                <a:gd name="connsiteX58" fmla="*/ 502619 w 3024845"/>
                <a:gd name="connsiteY58" fmla="*/ 386958 h 834218"/>
                <a:gd name="connsiteX59" fmla="*/ 502619 w 3024845"/>
                <a:gd name="connsiteY59" fmla="*/ 388579 h 834218"/>
                <a:gd name="connsiteX60" fmla="*/ 502619 w 3024845"/>
                <a:gd name="connsiteY60" fmla="*/ 399929 h 834218"/>
                <a:gd name="connsiteX61" fmla="*/ 503379 w 3024845"/>
                <a:gd name="connsiteY61" fmla="*/ 399929 h 834218"/>
                <a:gd name="connsiteX62" fmla="*/ 508700 w 3024845"/>
                <a:gd name="connsiteY62" fmla="*/ 399929 h 834218"/>
                <a:gd name="connsiteX63" fmla="*/ 508700 w 3024845"/>
                <a:gd name="connsiteY63" fmla="*/ 399118 h 834218"/>
                <a:gd name="connsiteX64" fmla="*/ 508700 w 3024845"/>
                <a:gd name="connsiteY64" fmla="*/ 393443 h 834218"/>
                <a:gd name="connsiteX65" fmla="*/ 539100 w 3024845"/>
                <a:gd name="connsiteY65" fmla="*/ 393443 h 834218"/>
                <a:gd name="connsiteX66" fmla="*/ 539100 w 3024845"/>
                <a:gd name="connsiteY66" fmla="*/ 417223 h 834218"/>
                <a:gd name="connsiteX67" fmla="*/ 540113 w 3024845"/>
                <a:gd name="connsiteY67" fmla="*/ 417223 h 834218"/>
                <a:gd name="connsiteX68" fmla="*/ 547207 w 3024845"/>
                <a:gd name="connsiteY68" fmla="*/ 417223 h 834218"/>
                <a:gd name="connsiteX69" fmla="*/ 547207 w 3024845"/>
                <a:gd name="connsiteY69" fmla="*/ 418304 h 834218"/>
                <a:gd name="connsiteX70" fmla="*/ 547207 w 3024845"/>
                <a:gd name="connsiteY70" fmla="*/ 425870 h 834218"/>
                <a:gd name="connsiteX71" fmla="*/ 547967 w 3024845"/>
                <a:gd name="connsiteY71" fmla="*/ 425870 h 834218"/>
                <a:gd name="connsiteX72" fmla="*/ 553287 w 3024845"/>
                <a:gd name="connsiteY72" fmla="*/ 425870 h 834218"/>
                <a:gd name="connsiteX73" fmla="*/ 553287 w 3024845"/>
                <a:gd name="connsiteY73" fmla="*/ 423708 h 834218"/>
                <a:gd name="connsiteX74" fmla="*/ 553287 w 3024845"/>
                <a:gd name="connsiteY74" fmla="*/ 408576 h 834218"/>
                <a:gd name="connsiteX75" fmla="*/ 554300 w 3024845"/>
                <a:gd name="connsiteY75" fmla="*/ 408576 h 834218"/>
                <a:gd name="connsiteX76" fmla="*/ 561394 w 3024845"/>
                <a:gd name="connsiteY76" fmla="*/ 408576 h 834218"/>
                <a:gd name="connsiteX77" fmla="*/ 561394 w 3024845"/>
                <a:gd name="connsiteY77" fmla="*/ 409657 h 834218"/>
                <a:gd name="connsiteX78" fmla="*/ 561394 w 3024845"/>
                <a:gd name="connsiteY78" fmla="*/ 417223 h 834218"/>
                <a:gd name="connsiteX79" fmla="*/ 566714 w 3024845"/>
                <a:gd name="connsiteY79" fmla="*/ 415230 h 834218"/>
                <a:gd name="connsiteX80" fmla="*/ 567474 w 3024845"/>
                <a:gd name="connsiteY80" fmla="*/ 414250 h 834218"/>
                <a:gd name="connsiteX81" fmla="*/ 567474 w 3024845"/>
                <a:gd name="connsiteY81" fmla="*/ 408576 h 834218"/>
                <a:gd name="connsiteX82" fmla="*/ 605981 w 3024845"/>
                <a:gd name="connsiteY82" fmla="*/ 408576 h 834218"/>
                <a:gd name="connsiteX83" fmla="*/ 605981 w 3024845"/>
                <a:gd name="connsiteY83" fmla="*/ 432355 h 834218"/>
                <a:gd name="connsiteX84" fmla="*/ 608007 w 3024845"/>
                <a:gd name="connsiteY84" fmla="*/ 432355 h 834218"/>
                <a:gd name="connsiteX85" fmla="*/ 622194 w 3024845"/>
                <a:gd name="connsiteY85" fmla="*/ 432355 h 834218"/>
                <a:gd name="connsiteX86" fmla="*/ 622194 w 3024845"/>
                <a:gd name="connsiteY86" fmla="*/ 433436 h 834218"/>
                <a:gd name="connsiteX87" fmla="*/ 622194 w 3024845"/>
                <a:gd name="connsiteY87" fmla="*/ 441002 h 834218"/>
                <a:gd name="connsiteX88" fmla="*/ 623968 w 3024845"/>
                <a:gd name="connsiteY88" fmla="*/ 441002 h 834218"/>
                <a:gd name="connsiteX89" fmla="*/ 636381 w 3024845"/>
                <a:gd name="connsiteY89" fmla="*/ 441002 h 834218"/>
                <a:gd name="connsiteX90" fmla="*/ 636381 w 3024845"/>
                <a:gd name="connsiteY90" fmla="*/ 417223 h 834218"/>
                <a:gd name="connsiteX91" fmla="*/ 637394 w 3024845"/>
                <a:gd name="connsiteY91" fmla="*/ 417223 h 834218"/>
                <a:gd name="connsiteX92" fmla="*/ 644488 w 3024845"/>
                <a:gd name="connsiteY92" fmla="*/ 417223 h 834218"/>
                <a:gd name="connsiteX93" fmla="*/ 644488 w 3024845"/>
                <a:gd name="connsiteY93" fmla="*/ 384796 h 834218"/>
                <a:gd name="connsiteX94" fmla="*/ 645501 w 3024845"/>
                <a:gd name="connsiteY94" fmla="*/ 384796 h 834218"/>
                <a:gd name="connsiteX95" fmla="*/ 652595 w 3024845"/>
                <a:gd name="connsiteY95" fmla="*/ 384796 h 834218"/>
                <a:gd name="connsiteX96" fmla="*/ 652595 w 3024845"/>
                <a:gd name="connsiteY96" fmla="*/ 382905 h 834218"/>
                <a:gd name="connsiteX97" fmla="*/ 652595 w 3024845"/>
                <a:gd name="connsiteY97" fmla="*/ 369664 h 834218"/>
                <a:gd name="connsiteX98" fmla="*/ 651328 w 3024845"/>
                <a:gd name="connsiteY98" fmla="*/ 368042 h 834218"/>
                <a:gd name="connsiteX99" fmla="*/ 656648 w 3024845"/>
                <a:gd name="connsiteY99" fmla="*/ 356693 h 834218"/>
                <a:gd name="connsiteX100" fmla="*/ 664755 w 3024845"/>
                <a:gd name="connsiteY100" fmla="*/ 384796 h 834218"/>
                <a:gd name="connsiteX101" fmla="*/ 665515 w 3024845"/>
                <a:gd name="connsiteY101" fmla="*/ 384796 h 834218"/>
                <a:gd name="connsiteX102" fmla="*/ 670835 w 3024845"/>
                <a:gd name="connsiteY102" fmla="*/ 384796 h 834218"/>
                <a:gd name="connsiteX103" fmla="*/ 670835 w 3024845"/>
                <a:gd name="connsiteY103" fmla="*/ 278869 h 834218"/>
                <a:gd name="connsiteX104" fmla="*/ 672355 w 3024845"/>
                <a:gd name="connsiteY104" fmla="*/ 278869 h 834218"/>
                <a:gd name="connsiteX105" fmla="*/ 682995 w 3024845"/>
                <a:gd name="connsiteY105" fmla="*/ 278869 h 834218"/>
                <a:gd name="connsiteX106" fmla="*/ 682995 w 3024845"/>
                <a:gd name="connsiteY106" fmla="*/ 231310 h 834218"/>
                <a:gd name="connsiteX107" fmla="*/ 709342 w 3024845"/>
                <a:gd name="connsiteY107" fmla="*/ 231310 h 834218"/>
                <a:gd name="connsiteX108" fmla="*/ 709342 w 3024845"/>
                <a:gd name="connsiteY108" fmla="*/ 209692 h 834218"/>
                <a:gd name="connsiteX109" fmla="*/ 743796 w 3024845"/>
                <a:gd name="connsiteY109" fmla="*/ 209692 h 834218"/>
                <a:gd name="connsiteX110" fmla="*/ 743796 w 3024845"/>
                <a:gd name="connsiteY110" fmla="*/ 212124 h 834218"/>
                <a:gd name="connsiteX111" fmla="*/ 743796 w 3024845"/>
                <a:gd name="connsiteY111" fmla="*/ 229148 h 834218"/>
                <a:gd name="connsiteX112" fmla="*/ 746076 w 3024845"/>
                <a:gd name="connsiteY112" fmla="*/ 229148 h 834218"/>
                <a:gd name="connsiteX113" fmla="*/ 762036 w 3024845"/>
                <a:gd name="connsiteY113" fmla="*/ 229148 h 834218"/>
                <a:gd name="connsiteX114" fmla="*/ 762036 w 3024845"/>
                <a:gd name="connsiteY114" fmla="*/ 276707 h 834218"/>
                <a:gd name="connsiteX115" fmla="*/ 763049 w 3024845"/>
                <a:gd name="connsiteY115" fmla="*/ 276707 h 834218"/>
                <a:gd name="connsiteX116" fmla="*/ 770143 w 3024845"/>
                <a:gd name="connsiteY116" fmla="*/ 276707 h 834218"/>
                <a:gd name="connsiteX117" fmla="*/ 784330 w 3024845"/>
                <a:gd name="connsiteY117" fmla="*/ 281031 h 834218"/>
                <a:gd name="connsiteX118" fmla="*/ 784330 w 3024845"/>
                <a:gd name="connsiteY118" fmla="*/ 319943 h 834218"/>
                <a:gd name="connsiteX119" fmla="*/ 785343 w 3024845"/>
                <a:gd name="connsiteY119" fmla="*/ 319943 h 834218"/>
                <a:gd name="connsiteX120" fmla="*/ 792436 w 3024845"/>
                <a:gd name="connsiteY120" fmla="*/ 319943 h 834218"/>
                <a:gd name="connsiteX121" fmla="*/ 792436 w 3024845"/>
                <a:gd name="connsiteY121" fmla="*/ 321564 h 834218"/>
                <a:gd name="connsiteX122" fmla="*/ 792436 w 3024845"/>
                <a:gd name="connsiteY122" fmla="*/ 332913 h 834218"/>
                <a:gd name="connsiteX123" fmla="*/ 794463 w 3024845"/>
                <a:gd name="connsiteY123" fmla="*/ 332913 h 834218"/>
                <a:gd name="connsiteX124" fmla="*/ 808650 w 3024845"/>
                <a:gd name="connsiteY124" fmla="*/ 332913 h 834218"/>
                <a:gd name="connsiteX125" fmla="*/ 814730 w 3024845"/>
                <a:gd name="connsiteY125" fmla="*/ 339399 h 834218"/>
                <a:gd name="connsiteX126" fmla="*/ 814730 w 3024845"/>
                <a:gd name="connsiteY126" fmla="*/ 361017 h 834218"/>
                <a:gd name="connsiteX127" fmla="*/ 817010 w 3024845"/>
                <a:gd name="connsiteY127" fmla="*/ 361017 h 834218"/>
                <a:gd name="connsiteX128" fmla="*/ 832970 w 3024845"/>
                <a:gd name="connsiteY128" fmla="*/ 361017 h 834218"/>
                <a:gd name="connsiteX129" fmla="*/ 832970 w 3024845"/>
                <a:gd name="connsiteY129" fmla="*/ 362097 h 834218"/>
                <a:gd name="connsiteX130" fmla="*/ 832970 w 3024845"/>
                <a:gd name="connsiteY130" fmla="*/ 369664 h 834218"/>
                <a:gd name="connsiteX131" fmla="*/ 834237 w 3024845"/>
                <a:gd name="connsiteY131" fmla="*/ 369664 h 834218"/>
                <a:gd name="connsiteX132" fmla="*/ 843104 w 3024845"/>
                <a:gd name="connsiteY132" fmla="*/ 369664 h 834218"/>
                <a:gd name="connsiteX133" fmla="*/ 843104 w 3024845"/>
                <a:gd name="connsiteY133" fmla="*/ 371825 h 834218"/>
                <a:gd name="connsiteX134" fmla="*/ 843104 w 3024845"/>
                <a:gd name="connsiteY134" fmla="*/ 386958 h 834218"/>
                <a:gd name="connsiteX135" fmla="*/ 847157 w 3024845"/>
                <a:gd name="connsiteY135" fmla="*/ 385066 h 834218"/>
                <a:gd name="connsiteX136" fmla="*/ 847157 w 3024845"/>
                <a:gd name="connsiteY136" fmla="*/ 371825 h 834218"/>
                <a:gd name="connsiteX137" fmla="*/ 848170 w 3024845"/>
                <a:gd name="connsiteY137" fmla="*/ 371825 h 834218"/>
                <a:gd name="connsiteX138" fmla="*/ 855264 w 3024845"/>
                <a:gd name="connsiteY138" fmla="*/ 371825 h 834218"/>
                <a:gd name="connsiteX139" fmla="*/ 855264 w 3024845"/>
                <a:gd name="connsiteY139" fmla="*/ 373447 h 834218"/>
                <a:gd name="connsiteX140" fmla="*/ 855264 w 3024845"/>
                <a:gd name="connsiteY140" fmla="*/ 384796 h 834218"/>
                <a:gd name="connsiteX141" fmla="*/ 856024 w 3024845"/>
                <a:gd name="connsiteY141" fmla="*/ 384796 h 834218"/>
                <a:gd name="connsiteX142" fmla="*/ 861344 w 3024845"/>
                <a:gd name="connsiteY142" fmla="*/ 384796 h 834218"/>
                <a:gd name="connsiteX143" fmla="*/ 909984 w 3024845"/>
                <a:gd name="connsiteY143" fmla="*/ 380473 h 834218"/>
                <a:gd name="connsiteX144" fmla="*/ 909984 w 3024845"/>
                <a:gd name="connsiteY144" fmla="*/ 381824 h 834218"/>
                <a:gd name="connsiteX145" fmla="*/ 909984 w 3024845"/>
                <a:gd name="connsiteY145" fmla="*/ 391281 h 834218"/>
                <a:gd name="connsiteX146" fmla="*/ 910744 w 3024845"/>
                <a:gd name="connsiteY146" fmla="*/ 391281 h 834218"/>
                <a:gd name="connsiteX147" fmla="*/ 916065 w 3024845"/>
                <a:gd name="connsiteY147" fmla="*/ 391281 h 834218"/>
                <a:gd name="connsiteX148" fmla="*/ 916065 w 3024845"/>
                <a:gd name="connsiteY148" fmla="*/ 393443 h 834218"/>
                <a:gd name="connsiteX149" fmla="*/ 916065 w 3024845"/>
                <a:gd name="connsiteY149" fmla="*/ 408576 h 834218"/>
                <a:gd name="connsiteX150" fmla="*/ 918091 w 3024845"/>
                <a:gd name="connsiteY150" fmla="*/ 407225 h 834218"/>
                <a:gd name="connsiteX151" fmla="*/ 932278 w 3024845"/>
                <a:gd name="connsiteY151" fmla="*/ 397767 h 834218"/>
                <a:gd name="connsiteX152" fmla="*/ 938358 w 3024845"/>
                <a:gd name="connsiteY152" fmla="*/ 356693 h 834218"/>
                <a:gd name="connsiteX153" fmla="*/ 939118 w 3024845"/>
                <a:gd name="connsiteY153" fmla="*/ 356423 h 834218"/>
                <a:gd name="connsiteX154" fmla="*/ 944438 w 3024845"/>
                <a:gd name="connsiteY154" fmla="*/ 354531 h 834218"/>
                <a:gd name="connsiteX155" fmla="*/ 946465 w 3024845"/>
                <a:gd name="connsiteY155" fmla="*/ 285354 h 834218"/>
                <a:gd name="connsiteX156" fmla="*/ 948492 w 3024845"/>
                <a:gd name="connsiteY156" fmla="*/ 354531 h 834218"/>
                <a:gd name="connsiteX157" fmla="*/ 949252 w 3024845"/>
                <a:gd name="connsiteY157" fmla="*/ 354801 h 834218"/>
                <a:gd name="connsiteX158" fmla="*/ 954572 w 3024845"/>
                <a:gd name="connsiteY158" fmla="*/ 356693 h 834218"/>
                <a:gd name="connsiteX159" fmla="*/ 954572 w 3024845"/>
                <a:gd name="connsiteY159" fmla="*/ 270222 h 834218"/>
                <a:gd name="connsiteX160" fmla="*/ 958625 w 3024845"/>
                <a:gd name="connsiteY160" fmla="*/ 237795 h 834218"/>
                <a:gd name="connsiteX161" fmla="*/ 997132 w 3024845"/>
                <a:gd name="connsiteY161" fmla="*/ 237795 h 834218"/>
                <a:gd name="connsiteX162" fmla="*/ 997132 w 3024845"/>
                <a:gd name="connsiteY162" fmla="*/ 270222 h 834218"/>
                <a:gd name="connsiteX163" fmla="*/ 997892 w 3024845"/>
                <a:gd name="connsiteY163" fmla="*/ 270222 h 834218"/>
                <a:gd name="connsiteX164" fmla="*/ 1003212 w 3024845"/>
                <a:gd name="connsiteY164" fmla="*/ 270222 h 834218"/>
                <a:gd name="connsiteX165" fmla="*/ 1003212 w 3024845"/>
                <a:gd name="connsiteY165" fmla="*/ 188074 h 834218"/>
                <a:gd name="connsiteX166" fmla="*/ 1004986 w 3024845"/>
                <a:gd name="connsiteY166" fmla="*/ 188074 h 834218"/>
                <a:gd name="connsiteX167" fmla="*/ 1017399 w 3024845"/>
                <a:gd name="connsiteY167" fmla="*/ 188074 h 834218"/>
                <a:gd name="connsiteX168" fmla="*/ 1017399 w 3024845"/>
                <a:gd name="connsiteY168" fmla="*/ 186183 h 834218"/>
                <a:gd name="connsiteX169" fmla="*/ 1017399 w 3024845"/>
                <a:gd name="connsiteY169" fmla="*/ 172942 h 834218"/>
                <a:gd name="connsiteX170" fmla="*/ 1039693 w 3024845"/>
                <a:gd name="connsiteY170" fmla="*/ 172942 h 834218"/>
                <a:gd name="connsiteX171" fmla="*/ 1039693 w 3024845"/>
                <a:gd name="connsiteY171" fmla="*/ 171861 h 834218"/>
                <a:gd name="connsiteX172" fmla="*/ 1039693 w 3024845"/>
                <a:gd name="connsiteY172" fmla="*/ 164295 h 834218"/>
                <a:gd name="connsiteX173" fmla="*/ 1041466 w 3024845"/>
                <a:gd name="connsiteY173" fmla="*/ 164295 h 834218"/>
                <a:gd name="connsiteX174" fmla="*/ 1053880 w 3024845"/>
                <a:gd name="connsiteY174" fmla="*/ 164295 h 834218"/>
                <a:gd name="connsiteX175" fmla="*/ 1053880 w 3024845"/>
                <a:gd name="connsiteY175" fmla="*/ 165376 h 834218"/>
                <a:gd name="connsiteX176" fmla="*/ 1053880 w 3024845"/>
                <a:gd name="connsiteY176" fmla="*/ 172942 h 834218"/>
                <a:gd name="connsiteX177" fmla="*/ 1054640 w 3024845"/>
                <a:gd name="connsiteY177" fmla="*/ 172942 h 834218"/>
                <a:gd name="connsiteX178" fmla="*/ 1059960 w 3024845"/>
                <a:gd name="connsiteY178" fmla="*/ 172942 h 834218"/>
                <a:gd name="connsiteX179" fmla="*/ 1070093 w 3024845"/>
                <a:gd name="connsiteY179" fmla="*/ 168618 h 834218"/>
                <a:gd name="connsiteX180" fmla="*/ 1074146 w 3024845"/>
                <a:gd name="connsiteY180" fmla="*/ 171861 h 834218"/>
                <a:gd name="connsiteX181" fmla="*/ 1074146 w 3024845"/>
                <a:gd name="connsiteY181" fmla="*/ 164295 h 834218"/>
                <a:gd name="connsiteX182" fmla="*/ 1076426 w 3024845"/>
                <a:gd name="connsiteY182" fmla="*/ 164295 h 834218"/>
                <a:gd name="connsiteX183" fmla="*/ 1092387 w 3024845"/>
                <a:gd name="connsiteY183" fmla="*/ 164295 h 834218"/>
                <a:gd name="connsiteX184" fmla="*/ 1092387 w 3024845"/>
                <a:gd name="connsiteY184" fmla="*/ 165376 h 834218"/>
                <a:gd name="connsiteX185" fmla="*/ 1092387 w 3024845"/>
                <a:gd name="connsiteY185" fmla="*/ 172942 h 834218"/>
                <a:gd name="connsiteX186" fmla="*/ 1122787 w 3024845"/>
                <a:gd name="connsiteY186" fmla="*/ 172942 h 834218"/>
                <a:gd name="connsiteX187" fmla="*/ 1122787 w 3024845"/>
                <a:gd name="connsiteY187" fmla="*/ 174563 h 834218"/>
                <a:gd name="connsiteX188" fmla="*/ 1122787 w 3024845"/>
                <a:gd name="connsiteY188" fmla="*/ 185913 h 834218"/>
                <a:gd name="connsiteX189" fmla="*/ 1149134 w 3024845"/>
                <a:gd name="connsiteY189" fmla="*/ 185913 h 834218"/>
                <a:gd name="connsiteX190" fmla="*/ 1149134 w 3024845"/>
                <a:gd name="connsiteY190" fmla="*/ 216177 h 834218"/>
                <a:gd name="connsiteX191" fmla="*/ 1149894 w 3024845"/>
                <a:gd name="connsiteY191" fmla="*/ 216177 h 834218"/>
                <a:gd name="connsiteX192" fmla="*/ 1155214 w 3024845"/>
                <a:gd name="connsiteY192" fmla="*/ 216177 h 834218"/>
                <a:gd name="connsiteX193" fmla="*/ 1155214 w 3024845"/>
                <a:gd name="connsiteY193" fmla="*/ 217258 h 834218"/>
                <a:gd name="connsiteX194" fmla="*/ 1155214 w 3024845"/>
                <a:gd name="connsiteY194" fmla="*/ 224825 h 834218"/>
                <a:gd name="connsiteX195" fmla="*/ 1159268 w 3024845"/>
                <a:gd name="connsiteY195" fmla="*/ 255089 h 834218"/>
                <a:gd name="connsiteX196" fmla="*/ 1160028 w 3024845"/>
                <a:gd name="connsiteY196" fmla="*/ 255089 h 834218"/>
                <a:gd name="connsiteX197" fmla="*/ 1165348 w 3024845"/>
                <a:gd name="connsiteY197" fmla="*/ 255089 h 834218"/>
                <a:gd name="connsiteX198" fmla="*/ 1165348 w 3024845"/>
                <a:gd name="connsiteY198" fmla="*/ 255900 h 834218"/>
                <a:gd name="connsiteX199" fmla="*/ 1165348 w 3024845"/>
                <a:gd name="connsiteY199" fmla="*/ 261575 h 834218"/>
                <a:gd name="connsiteX200" fmla="*/ 1166361 w 3024845"/>
                <a:gd name="connsiteY200" fmla="*/ 261575 h 834218"/>
                <a:gd name="connsiteX201" fmla="*/ 1173454 w 3024845"/>
                <a:gd name="connsiteY201" fmla="*/ 261575 h 834218"/>
                <a:gd name="connsiteX202" fmla="*/ 1173454 w 3024845"/>
                <a:gd name="connsiteY202" fmla="*/ 291840 h 834218"/>
                <a:gd name="connsiteX203" fmla="*/ 1175481 w 3024845"/>
                <a:gd name="connsiteY203" fmla="*/ 291840 h 834218"/>
                <a:gd name="connsiteX204" fmla="*/ 1189668 w 3024845"/>
                <a:gd name="connsiteY204" fmla="*/ 291840 h 834218"/>
                <a:gd name="connsiteX205" fmla="*/ 1189668 w 3024845"/>
                <a:gd name="connsiteY205" fmla="*/ 315619 h 834218"/>
                <a:gd name="connsiteX206" fmla="*/ 1191695 w 3024845"/>
                <a:gd name="connsiteY206" fmla="*/ 317240 h 834218"/>
                <a:gd name="connsiteX207" fmla="*/ 1191695 w 3024845"/>
                <a:gd name="connsiteY207" fmla="*/ 328590 h 834218"/>
                <a:gd name="connsiteX208" fmla="*/ 1192455 w 3024845"/>
                <a:gd name="connsiteY208" fmla="*/ 328590 h 834218"/>
                <a:gd name="connsiteX209" fmla="*/ 1197775 w 3024845"/>
                <a:gd name="connsiteY209" fmla="*/ 328590 h 834218"/>
                <a:gd name="connsiteX210" fmla="*/ 1197775 w 3024845"/>
                <a:gd name="connsiteY210" fmla="*/ 352369 h 834218"/>
                <a:gd name="connsiteX211" fmla="*/ 1199041 w 3024845"/>
                <a:gd name="connsiteY211" fmla="*/ 352369 h 834218"/>
                <a:gd name="connsiteX212" fmla="*/ 1207908 w 3024845"/>
                <a:gd name="connsiteY212" fmla="*/ 352369 h 834218"/>
                <a:gd name="connsiteX213" fmla="*/ 1209935 w 3024845"/>
                <a:gd name="connsiteY213" fmla="*/ 356423 h 834218"/>
                <a:gd name="connsiteX214" fmla="*/ 1209935 w 3024845"/>
                <a:gd name="connsiteY214" fmla="*/ 369664 h 834218"/>
                <a:gd name="connsiteX215" fmla="*/ 1211455 w 3024845"/>
                <a:gd name="connsiteY215" fmla="*/ 367772 h 834218"/>
                <a:gd name="connsiteX216" fmla="*/ 1222095 w 3024845"/>
                <a:gd name="connsiteY216" fmla="*/ 354531 h 834218"/>
                <a:gd name="connsiteX217" fmla="*/ 1250469 w 3024845"/>
                <a:gd name="connsiteY217" fmla="*/ 354531 h 834218"/>
                <a:gd name="connsiteX218" fmla="*/ 1250469 w 3024845"/>
                <a:gd name="connsiteY218" fmla="*/ 441002 h 834218"/>
                <a:gd name="connsiteX219" fmla="*/ 1251229 w 3024845"/>
                <a:gd name="connsiteY219" fmla="*/ 441002 h 834218"/>
                <a:gd name="connsiteX220" fmla="*/ 1256549 w 3024845"/>
                <a:gd name="connsiteY220" fmla="*/ 441002 h 834218"/>
                <a:gd name="connsiteX221" fmla="*/ 1257309 w 3024845"/>
                <a:gd name="connsiteY221" fmla="*/ 439651 h 834218"/>
                <a:gd name="connsiteX222" fmla="*/ 1262629 w 3024845"/>
                <a:gd name="connsiteY222" fmla="*/ 430193 h 834218"/>
                <a:gd name="connsiteX223" fmla="*/ 1262629 w 3024845"/>
                <a:gd name="connsiteY223" fmla="*/ 432085 h 834218"/>
                <a:gd name="connsiteX224" fmla="*/ 1262629 w 3024845"/>
                <a:gd name="connsiteY224" fmla="*/ 445326 h 834218"/>
                <a:gd name="connsiteX225" fmla="*/ 1266682 w 3024845"/>
                <a:gd name="connsiteY225" fmla="*/ 399929 h 834218"/>
                <a:gd name="connsiteX226" fmla="*/ 1267442 w 3024845"/>
                <a:gd name="connsiteY226" fmla="*/ 399929 h 834218"/>
                <a:gd name="connsiteX227" fmla="*/ 1272762 w 3024845"/>
                <a:gd name="connsiteY227" fmla="*/ 399929 h 834218"/>
                <a:gd name="connsiteX228" fmla="*/ 1272762 w 3024845"/>
                <a:gd name="connsiteY228" fmla="*/ 335075 h 834218"/>
                <a:gd name="connsiteX229" fmla="*/ 1273776 w 3024845"/>
                <a:gd name="connsiteY229" fmla="*/ 335075 h 834218"/>
                <a:gd name="connsiteX230" fmla="*/ 1280869 w 3024845"/>
                <a:gd name="connsiteY230" fmla="*/ 335075 h 834218"/>
                <a:gd name="connsiteX231" fmla="*/ 1293029 w 3024845"/>
                <a:gd name="connsiteY231" fmla="*/ 291840 h 834218"/>
                <a:gd name="connsiteX232" fmla="*/ 1294296 w 3024845"/>
                <a:gd name="connsiteY232" fmla="*/ 291840 h 834218"/>
                <a:gd name="connsiteX233" fmla="*/ 1303163 w 3024845"/>
                <a:gd name="connsiteY233" fmla="*/ 291840 h 834218"/>
                <a:gd name="connsiteX234" fmla="*/ 1313296 w 3024845"/>
                <a:gd name="connsiteY234" fmla="*/ 335075 h 834218"/>
                <a:gd name="connsiteX235" fmla="*/ 1314309 w 3024845"/>
                <a:gd name="connsiteY235" fmla="*/ 335075 h 834218"/>
                <a:gd name="connsiteX236" fmla="*/ 1321403 w 3024845"/>
                <a:gd name="connsiteY236" fmla="*/ 335075 h 834218"/>
                <a:gd name="connsiteX237" fmla="*/ 1321403 w 3024845"/>
                <a:gd name="connsiteY237" fmla="*/ 373987 h 834218"/>
                <a:gd name="connsiteX238" fmla="*/ 1323176 w 3024845"/>
                <a:gd name="connsiteY238" fmla="*/ 373987 h 834218"/>
                <a:gd name="connsiteX239" fmla="*/ 1335590 w 3024845"/>
                <a:gd name="connsiteY239" fmla="*/ 373987 h 834218"/>
                <a:gd name="connsiteX240" fmla="*/ 1335590 w 3024845"/>
                <a:gd name="connsiteY240" fmla="*/ 376149 h 834218"/>
                <a:gd name="connsiteX241" fmla="*/ 1335590 w 3024845"/>
                <a:gd name="connsiteY241" fmla="*/ 391281 h 834218"/>
                <a:gd name="connsiteX242" fmla="*/ 1339643 w 3024845"/>
                <a:gd name="connsiteY242" fmla="*/ 389120 h 834218"/>
                <a:gd name="connsiteX243" fmla="*/ 1339643 w 3024845"/>
                <a:gd name="connsiteY243" fmla="*/ 373987 h 834218"/>
                <a:gd name="connsiteX244" fmla="*/ 1341163 w 3024845"/>
                <a:gd name="connsiteY244" fmla="*/ 373987 h 834218"/>
                <a:gd name="connsiteX245" fmla="*/ 1351803 w 3024845"/>
                <a:gd name="connsiteY245" fmla="*/ 373987 h 834218"/>
                <a:gd name="connsiteX246" fmla="*/ 1351803 w 3024845"/>
                <a:gd name="connsiteY246" fmla="*/ 375608 h 834218"/>
                <a:gd name="connsiteX247" fmla="*/ 1351803 w 3024845"/>
                <a:gd name="connsiteY247" fmla="*/ 386958 h 834218"/>
                <a:gd name="connsiteX248" fmla="*/ 1382204 w 3024845"/>
                <a:gd name="connsiteY248" fmla="*/ 386958 h 834218"/>
                <a:gd name="connsiteX249" fmla="*/ 1382204 w 3024845"/>
                <a:gd name="connsiteY249" fmla="*/ 350208 h 834218"/>
                <a:gd name="connsiteX250" fmla="*/ 1383470 w 3024845"/>
                <a:gd name="connsiteY250" fmla="*/ 350208 h 834218"/>
                <a:gd name="connsiteX251" fmla="*/ 1392337 w 3024845"/>
                <a:gd name="connsiteY251" fmla="*/ 350208 h 834218"/>
                <a:gd name="connsiteX252" fmla="*/ 1392337 w 3024845"/>
                <a:gd name="connsiteY252" fmla="*/ 371825 h 834218"/>
                <a:gd name="connsiteX253" fmla="*/ 1394364 w 3024845"/>
                <a:gd name="connsiteY253" fmla="*/ 339399 h 834218"/>
                <a:gd name="connsiteX254" fmla="*/ 1416657 w 3024845"/>
                <a:gd name="connsiteY254" fmla="*/ 339399 h 834218"/>
                <a:gd name="connsiteX255" fmla="*/ 1416657 w 3024845"/>
                <a:gd name="connsiteY255" fmla="*/ 337777 h 834218"/>
                <a:gd name="connsiteX256" fmla="*/ 1416657 w 3024845"/>
                <a:gd name="connsiteY256" fmla="*/ 326428 h 834218"/>
                <a:gd name="connsiteX257" fmla="*/ 1417417 w 3024845"/>
                <a:gd name="connsiteY257" fmla="*/ 326428 h 834218"/>
                <a:gd name="connsiteX258" fmla="*/ 1422737 w 3024845"/>
                <a:gd name="connsiteY258" fmla="*/ 326428 h 834218"/>
                <a:gd name="connsiteX259" fmla="*/ 1422737 w 3024845"/>
                <a:gd name="connsiteY259" fmla="*/ 324537 h 834218"/>
                <a:gd name="connsiteX260" fmla="*/ 1422737 w 3024845"/>
                <a:gd name="connsiteY260" fmla="*/ 311296 h 834218"/>
                <a:gd name="connsiteX261" fmla="*/ 1426791 w 3024845"/>
                <a:gd name="connsiteY261" fmla="*/ 317781 h 834218"/>
                <a:gd name="connsiteX262" fmla="*/ 1429071 w 3024845"/>
                <a:gd name="connsiteY262" fmla="*/ 317781 h 834218"/>
                <a:gd name="connsiteX263" fmla="*/ 1445031 w 3024845"/>
                <a:gd name="connsiteY263" fmla="*/ 317781 h 834218"/>
                <a:gd name="connsiteX264" fmla="*/ 1445031 w 3024845"/>
                <a:gd name="connsiteY264" fmla="*/ 316970 h 834218"/>
                <a:gd name="connsiteX265" fmla="*/ 1445031 w 3024845"/>
                <a:gd name="connsiteY265" fmla="*/ 311296 h 834218"/>
                <a:gd name="connsiteX266" fmla="*/ 1445791 w 3024845"/>
                <a:gd name="connsiteY266" fmla="*/ 311296 h 834218"/>
                <a:gd name="connsiteX267" fmla="*/ 1451111 w 3024845"/>
                <a:gd name="connsiteY267" fmla="*/ 311296 h 834218"/>
                <a:gd name="connsiteX268" fmla="*/ 1451111 w 3024845"/>
                <a:gd name="connsiteY268" fmla="*/ 312647 h 834218"/>
                <a:gd name="connsiteX269" fmla="*/ 1451111 w 3024845"/>
                <a:gd name="connsiteY269" fmla="*/ 322105 h 834218"/>
                <a:gd name="connsiteX270" fmla="*/ 1489618 w 3024845"/>
                <a:gd name="connsiteY270" fmla="*/ 322105 h 834218"/>
                <a:gd name="connsiteX271" fmla="*/ 1489618 w 3024845"/>
                <a:gd name="connsiteY271" fmla="*/ 460458 h 834218"/>
                <a:gd name="connsiteX272" fmla="*/ 1491138 w 3024845"/>
                <a:gd name="connsiteY272" fmla="*/ 460458 h 834218"/>
                <a:gd name="connsiteX273" fmla="*/ 1501778 w 3024845"/>
                <a:gd name="connsiteY273" fmla="*/ 460458 h 834218"/>
                <a:gd name="connsiteX274" fmla="*/ 1501778 w 3024845"/>
                <a:gd name="connsiteY274" fmla="*/ 447488 h 834218"/>
                <a:gd name="connsiteX275" fmla="*/ 1505832 w 3024845"/>
                <a:gd name="connsiteY275" fmla="*/ 447488 h 834218"/>
                <a:gd name="connsiteX276" fmla="*/ 1505832 w 3024845"/>
                <a:gd name="connsiteY276" fmla="*/ 460458 h 834218"/>
                <a:gd name="connsiteX277" fmla="*/ 1536232 w 3024845"/>
                <a:gd name="connsiteY277" fmla="*/ 460458 h 834218"/>
                <a:gd name="connsiteX278" fmla="*/ 1536232 w 3024845"/>
                <a:gd name="connsiteY278" fmla="*/ 430193 h 834218"/>
                <a:gd name="connsiteX279" fmla="*/ 1548392 w 3024845"/>
                <a:gd name="connsiteY279" fmla="*/ 430193 h 834218"/>
                <a:gd name="connsiteX280" fmla="*/ 1560552 w 3024845"/>
                <a:gd name="connsiteY280" fmla="*/ 428032 h 834218"/>
                <a:gd name="connsiteX281" fmla="*/ 1564606 w 3024845"/>
                <a:gd name="connsiteY281" fmla="*/ 430193 h 834218"/>
                <a:gd name="connsiteX282" fmla="*/ 1574739 w 3024845"/>
                <a:gd name="connsiteY282" fmla="*/ 430193 h 834218"/>
                <a:gd name="connsiteX283" fmla="*/ 1574739 w 3024845"/>
                <a:gd name="connsiteY283" fmla="*/ 460458 h 834218"/>
                <a:gd name="connsiteX284" fmla="*/ 1582846 w 3024845"/>
                <a:gd name="connsiteY284" fmla="*/ 460458 h 834218"/>
                <a:gd name="connsiteX285" fmla="*/ 1582846 w 3024845"/>
                <a:gd name="connsiteY285" fmla="*/ 477753 h 834218"/>
                <a:gd name="connsiteX286" fmla="*/ 1592182 w 3024845"/>
                <a:gd name="connsiteY286" fmla="*/ 478658 h 834218"/>
                <a:gd name="connsiteX287" fmla="*/ 1605140 w 3024845"/>
                <a:gd name="connsiteY287" fmla="*/ 478658 h 834218"/>
                <a:gd name="connsiteX288" fmla="*/ 1605140 w 3024845"/>
                <a:gd name="connsiteY288" fmla="*/ 462620 h 834218"/>
                <a:gd name="connsiteX289" fmla="*/ 1673096 w 3024845"/>
                <a:gd name="connsiteY289" fmla="*/ 462620 h 834218"/>
                <a:gd name="connsiteX290" fmla="*/ 1673096 w 3024845"/>
                <a:gd name="connsiteY290" fmla="*/ 377367 h 834218"/>
                <a:gd name="connsiteX291" fmla="*/ 1745104 w 3024845"/>
                <a:gd name="connsiteY291" fmla="*/ 377367 h 834218"/>
                <a:gd name="connsiteX292" fmla="*/ 1745104 w 3024845"/>
                <a:gd name="connsiteY292" fmla="*/ 456135 h 834218"/>
                <a:gd name="connsiteX293" fmla="*/ 1747008 w 3024845"/>
                <a:gd name="connsiteY293" fmla="*/ 456135 h 834218"/>
                <a:gd name="connsiteX294" fmla="*/ 1748250 w 3024845"/>
                <a:gd name="connsiteY294" fmla="*/ 478658 h 834218"/>
                <a:gd name="connsiteX295" fmla="*/ 1757926 w 3024845"/>
                <a:gd name="connsiteY295" fmla="*/ 478658 h 834218"/>
                <a:gd name="connsiteX296" fmla="*/ 1759168 w 3024845"/>
                <a:gd name="connsiteY296" fmla="*/ 456135 h 834218"/>
                <a:gd name="connsiteX297" fmla="*/ 1765248 w 3024845"/>
                <a:gd name="connsiteY297" fmla="*/ 456135 h 834218"/>
                <a:gd name="connsiteX298" fmla="*/ 1766490 w 3024845"/>
                <a:gd name="connsiteY298" fmla="*/ 478658 h 834218"/>
                <a:gd name="connsiteX299" fmla="*/ 1817112 w 3024845"/>
                <a:gd name="connsiteY299" fmla="*/ 478658 h 834218"/>
                <a:gd name="connsiteX300" fmla="*/ 1817112 w 3024845"/>
                <a:gd name="connsiteY300" fmla="*/ 315630 h 834218"/>
                <a:gd name="connsiteX301" fmla="*/ 2014439 w 3024845"/>
                <a:gd name="connsiteY301" fmla="*/ 315630 h 834218"/>
                <a:gd name="connsiteX302" fmla="*/ 2014439 w 3024845"/>
                <a:gd name="connsiteY302" fmla="*/ 478658 h 834218"/>
                <a:gd name="connsiteX303" fmla="*/ 2033136 w 3024845"/>
                <a:gd name="connsiteY303" fmla="*/ 478658 h 834218"/>
                <a:gd name="connsiteX304" fmla="*/ 2033136 w 3024845"/>
                <a:gd name="connsiteY304" fmla="*/ 395965 h 834218"/>
                <a:gd name="connsiteX305" fmla="*/ 2128256 w 3024845"/>
                <a:gd name="connsiteY305" fmla="*/ 395965 h 834218"/>
                <a:gd name="connsiteX306" fmla="*/ 2180720 w 3024845"/>
                <a:gd name="connsiteY306" fmla="*/ 330752 h 834218"/>
                <a:gd name="connsiteX307" fmla="*/ 2245574 w 3024845"/>
                <a:gd name="connsiteY307" fmla="*/ 330752 h 834218"/>
                <a:gd name="connsiteX308" fmla="*/ 2245574 w 3024845"/>
                <a:gd name="connsiteY308" fmla="*/ 406414 h 834218"/>
                <a:gd name="connsiteX309" fmla="*/ 2253681 w 3024845"/>
                <a:gd name="connsiteY309" fmla="*/ 406414 h 834218"/>
                <a:gd name="connsiteX310" fmla="*/ 2255708 w 3024845"/>
                <a:gd name="connsiteY310" fmla="*/ 399929 h 834218"/>
                <a:gd name="connsiteX311" fmla="*/ 2261788 w 3024845"/>
                <a:gd name="connsiteY311" fmla="*/ 399929 h 834218"/>
                <a:gd name="connsiteX312" fmla="*/ 2263815 w 3024845"/>
                <a:gd name="connsiteY312" fmla="*/ 408576 h 834218"/>
                <a:gd name="connsiteX313" fmla="*/ 2275975 w 3024845"/>
                <a:gd name="connsiteY313" fmla="*/ 408576 h 834218"/>
                <a:gd name="connsiteX314" fmla="*/ 2275975 w 3024845"/>
                <a:gd name="connsiteY314" fmla="*/ 402090 h 834218"/>
                <a:gd name="connsiteX315" fmla="*/ 2298268 w 3024845"/>
                <a:gd name="connsiteY315" fmla="*/ 402090 h 834218"/>
                <a:gd name="connsiteX316" fmla="*/ 2298268 w 3024845"/>
                <a:gd name="connsiteY316" fmla="*/ 408576 h 834218"/>
                <a:gd name="connsiteX317" fmla="*/ 2318535 w 3024845"/>
                <a:gd name="connsiteY317" fmla="*/ 408576 h 834218"/>
                <a:gd name="connsiteX318" fmla="*/ 2318535 w 3024845"/>
                <a:gd name="connsiteY318" fmla="*/ 453973 h 834218"/>
                <a:gd name="connsiteX319" fmla="*/ 2332722 w 3024845"/>
                <a:gd name="connsiteY319" fmla="*/ 453973 h 834218"/>
                <a:gd name="connsiteX320" fmla="*/ 2332722 w 3024845"/>
                <a:gd name="connsiteY320" fmla="*/ 441002 h 834218"/>
                <a:gd name="connsiteX321" fmla="*/ 2348936 w 3024845"/>
                <a:gd name="connsiteY321" fmla="*/ 441002 h 834218"/>
                <a:gd name="connsiteX322" fmla="*/ 2348936 w 3024845"/>
                <a:gd name="connsiteY322" fmla="*/ 261575 h 834218"/>
                <a:gd name="connsiteX323" fmla="*/ 2355016 w 3024845"/>
                <a:gd name="connsiteY323" fmla="*/ 255089 h 834218"/>
                <a:gd name="connsiteX324" fmla="*/ 2427977 w 3024845"/>
                <a:gd name="connsiteY324" fmla="*/ 255089 h 834218"/>
                <a:gd name="connsiteX325" fmla="*/ 2427977 w 3024845"/>
                <a:gd name="connsiteY325" fmla="*/ 263737 h 834218"/>
                <a:gd name="connsiteX326" fmla="*/ 2438110 w 3024845"/>
                <a:gd name="connsiteY326" fmla="*/ 263737 h 834218"/>
                <a:gd name="connsiteX327" fmla="*/ 2438110 w 3024845"/>
                <a:gd name="connsiteY327" fmla="*/ 378311 h 834218"/>
                <a:gd name="connsiteX328" fmla="*/ 2460404 w 3024845"/>
                <a:gd name="connsiteY328" fmla="*/ 378311 h 834218"/>
                <a:gd name="connsiteX329" fmla="*/ 2460404 w 3024845"/>
                <a:gd name="connsiteY329" fmla="*/ 311296 h 834218"/>
                <a:gd name="connsiteX330" fmla="*/ 2486751 w 3024845"/>
                <a:gd name="connsiteY330" fmla="*/ 311296 h 834218"/>
                <a:gd name="connsiteX331" fmla="*/ 2490804 w 3024845"/>
                <a:gd name="connsiteY331" fmla="*/ 306972 h 834218"/>
                <a:gd name="connsiteX332" fmla="*/ 2498911 w 3024845"/>
                <a:gd name="connsiteY332" fmla="*/ 306972 h 834218"/>
                <a:gd name="connsiteX333" fmla="*/ 2502964 w 3024845"/>
                <a:gd name="connsiteY333" fmla="*/ 311296 h 834218"/>
                <a:gd name="connsiteX334" fmla="*/ 2525258 w 3024845"/>
                <a:gd name="connsiteY334" fmla="*/ 311296 h 834218"/>
                <a:gd name="connsiteX335" fmla="*/ 2525258 w 3024845"/>
                <a:gd name="connsiteY335" fmla="*/ 194560 h 834218"/>
                <a:gd name="connsiteX336" fmla="*/ 2582005 w 3024845"/>
                <a:gd name="connsiteY336" fmla="*/ 183751 h 834218"/>
                <a:gd name="connsiteX337" fmla="*/ 2582005 w 3024845"/>
                <a:gd name="connsiteY337" fmla="*/ 184832 h 834218"/>
                <a:gd name="connsiteX338" fmla="*/ 2582005 w 3024845"/>
                <a:gd name="connsiteY338" fmla="*/ 192398 h 834218"/>
                <a:gd name="connsiteX339" fmla="*/ 2608352 w 3024845"/>
                <a:gd name="connsiteY339" fmla="*/ 192398 h 834218"/>
                <a:gd name="connsiteX340" fmla="*/ 2608352 w 3024845"/>
                <a:gd name="connsiteY340" fmla="*/ 447488 h 834218"/>
                <a:gd name="connsiteX341" fmla="*/ 2630646 w 3024845"/>
                <a:gd name="connsiteY341" fmla="*/ 447488 h 834218"/>
                <a:gd name="connsiteX342" fmla="*/ 2630646 w 3024845"/>
                <a:gd name="connsiteY342" fmla="*/ 443164 h 834218"/>
                <a:gd name="connsiteX343" fmla="*/ 2642806 w 3024845"/>
                <a:gd name="connsiteY343" fmla="*/ 443164 h 834218"/>
                <a:gd name="connsiteX344" fmla="*/ 2642806 w 3024845"/>
                <a:gd name="connsiteY344" fmla="*/ 447488 h 834218"/>
                <a:gd name="connsiteX345" fmla="*/ 2667126 w 3024845"/>
                <a:gd name="connsiteY345" fmla="*/ 447488 h 834218"/>
                <a:gd name="connsiteX346" fmla="*/ 2667126 w 3024845"/>
                <a:gd name="connsiteY346" fmla="*/ 434517 h 834218"/>
                <a:gd name="connsiteX347" fmla="*/ 2695500 w 3024845"/>
                <a:gd name="connsiteY347" fmla="*/ 434517 h 834218"/>
                <a:gd name="connsiteX348" fmla="*/ 2707660 w 3024845"/>
                <a:gd name="connsiteY348" fmla="*/ 430193 h 834218"/>
                <a:gd name="connsiteX349" fmla="*/ 2727927 w 3024845"/>
                <a:gd name="connsiteY349" fmla="*/ 434517 h 834218"/>
                <a:gd name="connsiteX350" fmla="*/ 2727927 w 3024845"/>
                <a:gd name="connsiteY350" fmla="*/ 417223 h 834218"/>
                <a:gd name="connsiteX351" fmla="*/ 2736034 w 3024845"/>
                <a:gd name="connsiteY351" fmla="*/ 417223 h 834218"/>
                <a:gd name="connsiteX352" fmla="*/ 2736034 w 3024845"/>
                <a:gd name="connsiteY352" fmla="*/ 404252 h 834218"/>
                <a:gd name="connsiteX353" fmla="*/ 2792781 w 3024845"/>
                <a:gd name="connsiteY353" fmla="*/ 404252 h 834218"/>
                <a:gd name="connsiteX354" fmla="*/ 2792781 w 3024845"/>
                <a:gd name="connsiteY354" fmla="*/ 373987 h 834218"/>
                <a:gd name="connsiteX355" fmla="*/ 2811021 w 3024845"/>
                <a:gd name="connsiteY355" fmla="*/ 373987 h 834218"/>
                <a:gd name="connsiteX356" fmla="*/ 2811021 w 3024845"/>
                <a:gd name="connsiteY356" fmla="*/ 367502 h 834218"/>
                <a:gd name="connsiteX357" fmla="*/ 2823181 w 3024845"/>
                <a:gd name="connsiteY357" fmla="*/ 367502 h 834218"/>
                <a:gd name="connsiteX358" fmla="*/ 2823181 w 3024845"/>
                <a:gd name="connsiteY358" fmla="*/ 373987 h 834218"/>
                <a:gd name="connsiteX359" fmla="*/ 2839395 w 3024845"/>
                <a:gd name="connsiteY359" fmla="*/ 373987 h 834218"/>
                <a:gd name="connsiteX360" fmla="*/ 2839395 w 3024845"/>
                <a:gd name="connsiteY360" fmla="*/ 423708 h 834218"/>
                <a:gd name="connsiteX361" fmla="*/ 2871822 w 3024845"/>
                <a:gd name="connsiteY361" fmla="*/ 423708 h 834218"/>
                <a:gd name="connsiteX362" fmla="*/ 2871822 w 3024845"/>
                <a:gd name="connsiteY362" fmla="*/ 397767 h 834218"/>
                <a:gd name="connsiteX363" fmla="*/ 2910329 w 3024845"/>
                <a:gd name="connsiteY363" fmla="*/ 397767 h 834218"/>
                <a:gd name="connsiteX364" fmla="*/ 2910329 w 3024845"/>
                <a:gd name="connsiteY364" fmla="*/ 367502 h 834218"/>
                <a:gd name="connsiteX365" fmla="*/ 2958970 w 3024845"/>
                <a:gd name="connsiteY365" fmla="*/ 367502 h 834218"/>
                <a:gd name="connsiteX366" fmla="*/ 2958970 w 3024845"/>
                <a:gd name="connsiteY366" fmla="*/ 478658 h 834218"/>
                <a:gd name="connsiteX367" fmla="*/ 2958970 w 3024845"/>
                <a:gd name="connsiteY367" fmla="*/ 492437 h 834218"/>
                <a:gd name="connsiteX368" fmla="*/ 3024845 w 3024845"/>
                <a:gd name="connsiteY368" fmla="*/ 492437 h 834218"/>
                <a:gd name="connsiteX369" fmla="*/ 3024845 w 3024845"/>
                <a:gd name="connsiteY369" fmla="*/ 834218 h 834218"/>
                <a:gd name="connsiteX370" fmla="*/ 2054 w 3024845"/>
                <a:gd name="connsiteY370" fmla="*/ 831885 h 834218"/>
                <a:gd name="connsiteX371" fmla="*/ 0 w 3024845"/>
                <a:gd name="connsiteY371" fmla="*/ 397767 h 834218"/>
                <a:gd name="connsiteX372" fmla="*/ 20267 w 3024845"/>
                <a:gd name="connsiteY372" fmla="*/ 397767 h 834218"/>
                <a:gd name="connsiteX373" fmla="*/ 20774 w 3024845"/>
                <a:gd name="connsiteY373" fmla="*/ 396686 h 834218"/>
                <a:gd name="connsiteX374" fmla="*/ 24320 w 3024845"/>
                <a:gd name="connsiteY374" fmla="*/ 389120 h 834218"/>
                <a:gd name="connsiteX375" fmla="*/ 26094 w 3024845"/>
                <a:gd name="connsiteY375" fmla="*/ 389390 h 834218"/>
                <a:gd name="connsiteX376" fmla="*/ 38507 w 3024845"/>
                <a:gd name="connsiteY376" fmla="*/ 391281 h 834218"/>
                <a:gd name="connsiteX377" fmla="*/ 39014 w 3024845"/>
                <a:gd name="connsiteY377" fmla="*/ 392633 h 834218"/>
                <a:gd name="connsiteX378" fmla="*/ 42560 w 3024845"/>
                <a:gd name="connsiteY378" fmla="*/ 402090 h 834218"/>
                <a:gd name="connsiteX379" fmla="*/ 68907 w 3024845"/>
                <a:gd name="connsiteY379" fmla="*/ 404252 h 834218"/>
                <a:gd name="connsiteX380" fmla="*/ 68907 w 3024845"/>
                <a:gd name="connsiteY380" fmla="*/ 281031 h 834218"/>
                <a:gd name="connsiteX381" fmla="*/ 70934 w 3024845"/>
                <a:gd name="connsiteY381" fmla="*/ 281031 h 834218"/>
                <a:gd name="connsiteX382" fmla="*/ 85121 w 3024845"/>
                <a:gd name="connsiteY382" fmla="*/ 281031 h 834218"/>
                <a:gd name="connsiteX383" fmla="*/ 85121 w 3024845"/>
                <a:gd name="connsiteY383" fmla="*/ 144839 h 834218"/>
                <a:gd name="connsiteX384" fmla="*/ 86894 w 3024845"/>
                <a:gd name="connsiteY384" fmla="*/ 144839 h 834218"/>
                <a:gd name="connsiteX385" fmla="*/ 99308 w 3024845"/>
                <a:gd name="connsiteY385" fmla="*/ 144839 h 834218"/>
                <a:gd name="connsiteX386" fmla="*/ 99308 w 3024845"/>
                <a:gd name="connsiteY386" fmla="*/ 30265 h 834218"/>
                <a:gd name="connsiteX387" fmla="*/ 103361 w 3024845"/>
                <a:gd name="connsiteY387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20909 w 3024845"/>
                <a:gd name="connsiteY2" fmla="*/ 144839 h 834218"/>
                <a:gd name="connsiteX3" fmla="*/ 223189 w 3024845"/>
                <a:gd name="connsiteY3" fmla="*/ 144839 h 834218"/>
                <a:gd name="connsiteX4" fmla="*/ 239150 w 3024845"/>
                <a:gd name="connsiteY4" fmla="*/ 144839 h 834218"/>
                <a:gd name="connsiteX5" fmla="*/ 239150 w 3024845"/>
                <a:gd name="connsiteY5" fmla="*/ 285354 h 834218"/>
                <a:gd name="connsiteX6" fmla="*/ 240670 w 3024845"/>
                <a:gd name="connsiteY6" fmla="*/ 285084 h 834218"/>
                <a:gd name="connsiteX7" fmla="*/ 251310 w 3024845"/>
                <a:gd name="connsiteY7" fmla="*/ 283193 h 834218"/>
                <a:gd name="connsiteX8" fmla="*/ 249283 w 3024845"/>
                <a:gd name="connsiteY8" fmla="*/ 371825 h 834218"/>
                <a:gd name="connsiteX9" fmla="*/ 250803 w 3024845"/>
                <a:gd name="connsiteY9" fmla="*/ 372096 h 834218"/>
                <a:gd name="connsiteX10" fmla="*/ 261443 w 3024845"/>
                <a:gd name="connsiteY10" fmla="*/ 373987 h 834218"/>
                <a:gd name="connsiteX11" fmla="*/ 261696 w 3024845"/>
                <a:gd name="connsiteY11" fmla="*/ 374798 h 834218"/>
                <a:gd name="connsiteX12" fmla="*/ 263470 w 3024845"/>
                <a:gd name="connsiteY12" fmla="*/ 380473 h 834218"/>
                <a:gd name="connsiteX13" fmla="*/ 264230 w 3024845"/>
                <a:gd name="connsiteY13" fmla="*/ 378041 h 834218"/>
                <a:gd name="connsiteX14" fmla="*/ 269550 w 3024845"/>
                <a:gd name="connsiteY14" fmla="*/ 361017 h 834218"/>
                <a:gd name="connsiteX15" fmla="*/ 271323 w 3024845"/>
                <a:gd name="connsiteY15" fmla="*/ 361017 h 834218"/>
                <a:gd name="connsiteX16" fmla="*/ 283737 w 3024845"/>
                <a:gd name="connsiteY16" fmla="*/ 361017 h 834218"/>
                <a:gd name="connsiteX17" fmla="*/ 283737 w 3024845"/>
                <a:gd name="connsiteY17" fmla="*/ 393443 h 834218"/>
                <a:gd name="connsiteX18" fmla="*/ 284750 w 3024845"/>
                <a:gd name="connsiteY18" fmla="*/ 393984 h 834218"/>
                <a:gd name="connsiteX19" fmla="*/ 291844 w 3024845"/>
                <a:gd name="connsiteY19" fmla="*/ 397767 h 834218"/>
                <a:gd name="connsiteX20" fmla="*/ 291844 w 3024845"/>
                <a:gd name="connsiteY20" fmla="*/ 399118 h 834218"/>
                <a:gd name="connsiteX21" fmla="*/ 291844 w 3024845"/>
                <a:gd name="connsiteY21" fmla="*/ 408576 h 834218"/>
                <a:gd name="connsiteX22" fmla="*/ 336431 w 3024845"/>
                <a:gd name="connsiteY22" fmla="*/ 408576 h 834218"/>
                <a:gd name="connsiteX23" fmla="*/ 336431 w 3024845"/>
                <a:gd name="connsiteY23" fmla="*/ 409657 h 834218"/>
                <a:gd name="connsiteX24" fmla="*/ 336431 w 3024845"/>
                <a:gd name="connsiteY24" fmla="*/ 417223 h 834218"/>
                <a:gd name="connsiteX25" fmla="*/ 338457 w 3024845"/>
                <a:gd name="connsiteY25" fmla="*/ 417223 h 834218"/>
                <a:gd name="connsiteX26" fmla="*/ 352644 w 3024845"/>
                <a:gd name="connsiteY26" fmla="*/ 417223 h 834218"/>
                <a:gd name="connsiteX27" fmla="*/ 352644 w 3024845"/>
                <a:gd name="connsiteY27" fmla="*/ 386958 h 834218"/>
                <a:gd name="connsiteX28" fmla="*/ 397231 w 3024845"/>
                <a:gd name="connsiteY28" fmla="*/ 386958 h 834218"/>
                <a:gd name="connsiteX29" fmla="*/ 397231 w 3024845"/>
                <a:gd name="connsiteY29" fmla="*/ 385607 h 834218"/>
                <a:gd name="connsiteX30" fmla="*/ 397231 w 3024845"/>
                <a:gd name="connsiteY30" fmla="*/ 376149 h 834218"/>
                <a:gd name="connsiteX31" fmla="*/ 398245 w 3024845"/>
                <a:gd name="connsiteY31" fmla="*/ 376149 h 834218"/>
                <a:gd name="connsiteX32" fmla="*/ 405338 w 3024845"/>
                <a:gd name="connsiteY32" fmla="*/ 376149 h 834218"/>
                <a:gd name="connsiteX33" fmla="*/ 405338 w 3024845"/>
                <a:gd name="connsiteY33" fmla="*/ 374258 h 834218"/>
                <a:gd name="connsiteX34" fmla="*/ 405338 w 3024845"/>
                <a:gd name="connsiteY34" fmla="*/ 361017 h 834218"/>
                <a:gd name="connsiteX35" fmla="*/ 406098 w 3024845"/>
                <a:gd name="connsiteY35" fmla="*/ 361017 h 834218"/>
                <a:gd name="connsiteX36" fmla="*/ 411418 w 3024845"/>
                <a:gd name="connsiteY36" fmla="*/ 361017 h 834218"/>
                <a:gd name="connsiteX37" fmla="*/ 411418 w 3024845"/>
                <a:gd name="connsiteY37" fmla="*/ 359936 h 834218"/>
                <a:gd name="connsiteX38" fmla="*/ 411418 w 3024845"/>
                <a:gd name="connsiteY38" fmla="*/ 352369 h 834218"/>
                <a:gd name="connsiteX39" fmla="*/ 413445 w 3024845"/>
                <a:gd name="connsiteY39" fmla="*/ 352369 h 834218"/>
                <a:gd name="connsiteX40" fmla="*/ 427632 w 3024845"/>
                <a:gd name="connsiteY40" fmla="*/ 352369 h 834218"/>
                <a:gd name="connsiteX41" fmla="*/ 427632 w 3024845"/>
                <a:gd name="connsiteY41" fmla="*/ 353450 h 834218"/>
                <a:gd name="connsiteX42" fmla="*/ 427632 w 3024845"/>
                <a:gd name="connsiteY42" fmla="*/ 361017 h 834218"/>
                <a:gd name="connsiteX43" fmla="*/ 449925 w 3024845"/>
                <a:gd name="connsiteY43" fmla="*/ 361017 h 834218"/>
                <a:gd name="connsiteX44" fmla="*/ 449925 w 3024845"/>
                <a:gd name="connsiteY44" fmla="*/ 359125 h 834218"/>
                <a:gd name="connsiteX45" fmla="*/ 449925 w 3024845"/>
                <a:gd name="connsiteY45" fmla="*/ 345884 h 834218"/>
                <a:gd name="connsiteX46" fmla="*/ 451699 w 3024845"/>
                <a:gd name="connsiteY46" fmla="*/ 345884 h 834218"/>
                <a:gd name="connsiteX47" fmla="*/ 464112 w 3024845"/>
                <a:gd name="connsiteY47" fmla="*/ 345884 h 834218"/>
                <a:gd name="connsiteX48" fmla="*/ 464112 w 3024845"/>
                <a:gd name="connsiteY48" fmla="*/ 369664 h 834218"/>
                <a:gd name="connsiteX49" fmla="*/ 465126 w 3024845"/>
                <a:gd name="connsiteY49" fmla="*/ 369664 h 834218"/>
                <a:gd name="connsiteX50" fmla="*/ 472219 w 3024845"/>
                <a:gd name="connsiteY50" fmla="*/ 369664 h 834218"/>
                <a:gd name="connsiteX51" fmla="*/ 472219 w 3024845"/>
                <a:gd name="connsiteY51" fmla="*/ 368583 h 834218"/>
                <a:gd name="connsiteX52" fmla="*/ 472219 w 3024845"/>
                <a:gd name="connsiteY52" fmla="*/ 361017 h 834218"/>
                <a:gd name="connsiteX53" fmla="*/ 473992 w 3024845"/>
                <a:gd name="connsiteY53" fmla="*/ 361017 h 834218"/>
                <a:gd name="connsiteX54" fmla="*/ 486406 w 3024845"/>
                <a:gd name="connsiteY54" fmla="*/ 361017 h 834218"/>
                <a:gd name="connsiteX55" fmla="*/ 486406 w 3024845"/>
                <a:gd name="connsiteY55" fmla="*/ 386958 h 834218"/>
                <a:gd name="connsiteX56" fmla="*/ 488433 w 3024845"/>
                <a:gd name="connsiteY56" fmla="*/ 386958 h 834218"/>
                <a:gd name="connsiteX57" fmla="*/ 502619 w 3024845"/>
                <a:gd name="connsiteY57" fmla="*/ 386958 h 834218"/>
                <a:gd name="connsiteX58" fmla="*/ 502619 w 3024845"/>
                <a:gd name="connsiteY58" fmla="*/ 388579 h 834218"/>
                <a:gd name="connsiteX59" fmla="*/ 502619 w 3024845"/>
                <a:gd name="connsiteY59" fmla="*/ 399929 h 834218"/>
                <a:gd name="connsiteX60" fmla="*/ 503379 w 3024845"/>
                <a:gd name="connsiteY60" fmla="*/ 399929 h 834218"/>
                <a:gd name="connsiteX61" fmla="*/ 508700 w 3024845"/>
                <a:gd name="connsiteY61" fmla="*/ 399929 h 834218"/>
                <a:gd name="connsiteX62" fmla="*/ 508700 w 3024845"/>
                <a:gd name="connsiteY62" fmla="*/ 399118 h 834218"/>
                <a:gd name="connsiteX63" fmla="*/ 508700 w 3024845"/>
                <a:gd name="connsiteY63" fmla="*/ 393443 h 834218"/>
                <a:gd name="connsiteX64" fmla="*/ 539100 w 3024845"/>
                <a:gd name="connsiteY64" fmla="*/ 393443 h 834218"/>
                <a:gd name="connsiteX65" fmla="*/ 539100 w 3024845"/>
                <a:gd name="connsiteY65" fmla="*/ 417223 h 834218"/>
                <a:gd name="connsiteX66" fmla="*/ 540113 w 3024845"/>
                <a:gd name="connsiteY66" fmla="*/ 417223 h 834218"/>
                <a:gd name="connsiteX67" fmla="*/ 547207 w 3024845"/>
                <a:gd name="connsiteY67" fmla="*/ 417223 h 834218"/>
                <a:gd name="connsiteX68" fmla="*/ 547207 w 3024845"/>
                <a:gd name="connsiteY68" fmla="*/ 418304 h 834218"/>
                <a:gd name="connsiteX69" fmla="*/ 547207 w 3024845"/>
                <a:gd name="connsiteY69" fmla="*/ 425870 h 834218"/>
                <a:gd name="connsiteX70" fmla="*/ 547967 w 3024845"/>
                <a:gd name="connsiteY70" fmla="*/ 425870 h 834218"/>
                <a:gd name="connsiteX71" fmla="*/ 553287 w 3024845"/>
                <a:gd name="connsiteY71" fmla="*/ 425870 h 834218"/>
                <a:gd name="connsiteX72" fmla="*/ 553287 w 3024845"/>
                <a:gd name="connsiteY72" fmla="*/ 423708 h 834218"/>
                <a:gd name="connsiteX73" fmla="*/ 553287 w 3024845"/>
                <a:gd name="connsiteY73" fmla="*/ 408576 h 834218"/>
                <a:gd name="connsiteX74" fmla="*/ 554300 w 3024845"/>
                <a:gd name="connsiteY74" fmla="*/ 408576 h 834218"/>
                <a:gd name="connsiteX75" fmla="*/ 561394 w 3024845"/>
                <a:gd name="connsiteY75" fmla="*/ 408576 h 834218"/>
                <a:gd name="connsiteX76" fmla="*/ 561394 w 3024845"/>
                <a:gd name="connsiteY76" fmla="*/ 409657 h 834218"/>
                <a:gd name="connsiteX77" fmla="*/ 561394 w 3024845"/>
                <a:gd name="connsiteY77" fmla="*/ 417223 h 834218"/>
                <a:gd name="connsiteX78" fmla="*/ 566714 w 3024845"/>
                <a:gd name="connsiteY78" fmla="*/ 415230 h 834218"/>
                <a:gd name="connsiteX79" fmla="*/ 567474 w 3024845"/>
                <a:gd name="connsiteY79" fmla="*/ 414250 h 834218"/>
                <a:gd name="connsiteX80" fmla="*/ 567474 w 3024845"/>
                <a:gd name="connsiteY80" fmla="*/ 408576 h 834218"/>
                <a:gd name="connsiteX81" fmla="*/ 605981 w 3024845"/>
                <a:gd name="connsiteY81" fmla="*/ 408576 h 834218"/>
                <a:gd name="connsiteX82" fmla="*/ 605981 w 3024845"/>
                <a:gd name="connsiteY82" fmla="*/ 432355 h 834218"/>
                <a:gd name="connsiteX83" fmla="*/ 608007 w 3024845"/>
                <a:gd name="connsiteY83" fmla="*/ 432355 h 834218"/>
                <a:gd name="connsiteX84" fmla="*/ 622194 w 3024845"/>
                <a:gd name="connsiteY84" fmla="*/ 432355 h 834218"/>
                <a:gd name="connsiteX85" fmla="*/ 622194 w 3024845"/>
                <a:gd name="connsiteY85" fmla="*/ 433436 h 834218"/>
                <a:gd name="connsiteX86" fmla="*/ 622194 w 3024845"/>
                <a:gd name="connsiteY86" fmla="*/ 441002 h 834218"/>
                <a:gd name="connsiteX87" fmla="*/ 623968 w 3024845"/>
                <a:gd name="connsiteY87" fmla="*/ 441002 h 834218"/>
                <a:gd name="connsiteX88" fmla="*/ 636381 w 3024845"/>
                <a:gd name="connsiteY88" fmla="*/ 441002 h 834218"/>
                <a:gd name="connsiteX89" fmla="*/ 636381 w 3024845"/>
                <a:gd name="connsiteY89" fmla="*/ 417223 h 834218"/>
                <a:gd name="connsiteX90" fmla="*/ 637394 w 3024845"/>
                <a:gd name="connsiteY90" fmla="*/ 417223 h 834218"/>
                <a:gd name="connsiteX91" fmla="*/ 644488 w 3024845"/>
                <a:gd name="connsiteY91" fmla="*/ 417223 h 834218"/>
                <a:gd name="connsiteX92" fmla="*/ 644488 w 3024845"/>
                <a:gd name="connsiteY92" fmla="*/ 384796 h 834218"/>
                <a:gd name="connsiteX93" fmla="*/ 645501 w 3024845"/>
                <a:gd name="connsiteY93" fmla="*/ 384796 h 834218"/>
                <a:gd name="connsiteX94" fmla="*/ 652595 w 3024845"/>
                <a:gd name="connsiteY94" fmla="*/ 384796 h 834218"/>
                <a:gd name="connsiteX95" fmla="*/ 652595 w 3024845"/>
                <a:gd name="connsiteY95" fmla="*/ 382905 h 834218"/>
                <a:gd name="connsiteX96" fmla="*/ 652595 w 3024845"/>
                <a:gd name="connsiteY96" fmla="*/ 369664 h 834218"/>
                <a:gd name="connsiteX97" fmla="*/ 651328 w 3024845"/>
                <a:gd name="connsiteY97" fmla="*/ 368042 h 834218"/>
                <a:gd name="connsiteX98" fmla="*/ 656648 w 3024845"/>
                <a:gd name="connsiteY98" fmla="*/ 356693 h 834218"/>
                <a:gd name="connsiteX99" fmla="*/ 664755 w 3024845"/>
                <a:gd name="connsiteY99" fmla="*/ 384796 h 834218"/>
                <a:gd name="connsiteX100" fmla="*/ 665515 w 3024845"/>
                <a:gd name="connsiteY100" fmla="*/ 384796 h 834218"/>
                <a:gd name="connsiteX101" fmla="*/ 670835 w 3024845"/>
                <a:gd name="connsiteY101" fmla="*/ 384796 h 834218"/>
                <a:gd name="connsiteX102" fmla="*/ 670835 w 3024845"/>
                <a:gd name="connsiteY102" fmla="*/ 278869 h 834218"/>
                <a:gd name="connsiteX103" fmla="*/ 672355 w 3024845"/>
                <a:gd name="connsiteY103" fmla="*/ 278869 h 834218"/>
                <a:gd name="connsiteX104" fmla="*/ 682995 w 3024845"/>
                <a:gd name="connsiteY104" fmla="*/ 278869 h 834218"/>
                <a:gd name="connsiteX105" fmla="*/ 682995 w 3024845"/>
                <a:gd name="connsiteY105" fmla="*/ 231310 h 834218"/>
                <a:gd name="connsiteX106" fmla="*/ 709342 w 3024845"/>
                <a:gd name="connsiteY106" fmla="*/ 231310 h 834218"/>
                <a:gd name="connsiteX107" fmla="*/ 709342 w 3024845"/>
                <a:gd name="connsiteY107" fmla="*/ 209692 h 834218"/>
                <a:gd name="connsiteX108" fmla="*/ 743796 w 3024845"/>
                <a:gd name="connsiteY108" fmla="*/ 209692 h 834218"/>
                <a:gd name="connsiteX109" fmla="*/ 743796 w 3024845"/>
                <a:gd name="connsiteY109" fmla="*/ 212124 h 834218"/>
                <a:gd name="connsiteX110" fmla="*/ 743796 w 3024845"/>
                <a:gd name="connsiteY110" fmla="*/ 229148 h 834218"/>
                <a:gd name="connsiteX111" fmla="*/ 746076 w 3024845"/>
                <a:gd name="connsiteY111" fmla="*/ 229148 h 834218"/>
                <a:gd name="connsiteX112" fmla="*/ 762036 w 3024845"/>
                <a:gd name="connsiteY112" fmla="*/ 229148 h 834218"/>
                <a:gd name="connsiteX113" fmla="*/ 762036 w 3024845"/>
                <a:gd name="connsiteY113" fmla="*/ 276707 h 834218"/>
                <a:gd name="connsiteX114" fmla="*/ 763049 w 3024845"/>
                <a:gd name="connsiteY114" fmla="*/ 276707 h 834218"/>
                <a:gd name="connsiteX115" fmla="*/ 770143 w 3024845"/>
                <a:gd name="connsiteY115" fmla="*/ 276707 h 834218"/>
                <a:gd name="connsiteX116" fmla="*/ 784330 w 3024845"/>
                <a:gd name="connsiteY116" fmla="*/ 281031 h 834218"/>
                <a:gd name="connsiteX117" fmla="*/ 784330 w 3024845"/>
                <a:gd name="connsiteY117" fmla="*/ 319943 h 834218"/>
                <a:gd name="connsiteX118" fmla="*/ 785343 w 3024845"/>
                <a:gd name="connsiteY118" fmla="*/ 319943 h 834218"/>
                <a:gd name="connsiteX119" fmla="*/ 792436 w 3024845"/>
                <a:gd name="connsiteY119" fmla="*/ 319943 h 834218"/>
                <a:gd name="connsiteX120" fmla="*/ 792436 w 3024845"/>
                <a:gd name="connsiteY120" fmla="*/ 321564 h 834218"/>
                <a:gd name="connsiteX121" fmla="*/ 792436 w 3024845"/>
                <a:gd name="connsiteY121" fmla="*/ 332913 h 834218"/>
                <a:gd name="connsiteX122" fmla="*/ 794463 w 3024845"/>
                <a:gd name="connsiteY122" fmla="*/ 332913 h 834218"/>
                <a:gd name="connsiteX123" fmla="*/ 808650 w 3024845"/>
                <a:gd name="connsiteY123" fmla="*/ 332913 h 834218"/>
                <a:gd name="connsiteX124" fmla="*/ 814730 w 3024845"/>
                <a:gd name="connsiteY124" fmla="*/ 339399 h 834218"/>
                <a:gd name="connsiteX125" fmla="*/ 814730 w 3024845"/>
                <a:gd name="connsiteY125" fmla="*/ 361017 h 834218"/>
                <a:gd name="connsiteX126" fmla="*/ 817010 w 3024845"/>
                <a:gd name="connsiteY126" fmla="*/ 361017 h 834218"/>
                <a:gd name="connsiteX127" fmla="*/ 832970 w 3024845"/>
                <a:gd name="connsiteY127" fmla="*/ 361017 h 834218"/>
                <a:gd name="connsiteX128" fmla="*/ 832970 w 3024845"/>
                <a:gd name="connsiteY128" fmla="*/ 362097 h 834218"/>
                <a:gd name="connsiteX129" fmla="*/ 832970 w 3024845"/>
                <a:gd name="connsiteY129" fmla="*/ 369664 h 834218"/>
                <a:gd name="connsiteX130" fmla="*/ 834237 w 3024845"/>
                <a:gd name="connsiteY130" fmla="*/ 369664 h 834218"/>
                <a:gd name="connsiteX131" fmla="*/ 843104 w 3024845"/>
                <a:gd name="connsiteY131" fmla="*/ 369664 h 834218"/>
                <a:gd name="connsiteX132" fmla="*/ 843104 w 3024845"/>
                <a:gd name="connsiteY132" fmla="*/ 371825 h 834218"/>
                <a:gd name="connsiteX133" fmla="*/ 843104 w 3024845"/>
                <a:gd name="connsiteY133" fmla="*/ 386958 h 834218"/>
                <a:gd name="connsiteX134" fmla="*/ 847157 w 3024845"/>
                <a:gd name="connsiteY134" fmla="*/ 385066 h 834218"/>
                <a:gd name="connsiteX135" fmla="*/ 847157 w 3024845"/>
                <a:gd name="connsiteY135" fmla="*/ 371825 h 834218"/>
                <a:gd name="connsiteX136" fmla="*/ 848170 w 3024845"/>
                <a:gd name="connsiteY136" fmla="*/ 371825 h 834218"/>
                <a:gd name="connsiteX137" fmla="*/ 855264 w 3024845"/>
                <a:gd name="connsiteY137" fmla="*/ 371825 h 834218"/>
                <a:gd name="connsiteX138" fmla="*/ 855264 w 3024845"/>
                <a:gd name="connsiteY138" fmla="*/ 373447 h 834218"/>
                <a:gd name="connsiteX139" fmla="*/ 855264 w 3024845"/>
                <a:gd name="connsiteY139" fmla="*/ 384796 h 834218"/>
                <a:gd name="connsiteX140" fmla="*/ 856024 w 3024845"/>
                <a:gd name="connsiteY140" fmla="*/ 384796 h 834218"/>
                <a:gd name="connsiteX141" fmla="*/ 861344 w 3024845"/>
                <a:gd name="connsiteY141" fmla="*/ 384796 h 834218"/>
                <a:gd name="connsiteX142" fmla="*/ 909984 w 3024845"/>
                <a:gd name="connsiteY142" fmla="*/ 380473 h 834218"/>
                <a:gd name="connsiteX143" fmla="*/ 909984 w 3024845"/>
                <a:gd name="connsiteY143" fmla="*/ 381824 h 834218"/>
                <a:gd name="connsiteX144" fmla="*/ 909984 w 3024845"/>
                <a:gd name="connsiteY144" fmla="*/ 391281 h 834218"/>
                <a:gd name="connsiteX145" fmla="*/ 910744 w 3024845"/>
                <a:gd name="connsiteY145" fmla="*/ 391281 h 834218"/>
                <a:gd name="connsiteX146" fmla="*/ 916065 w 3024845"/>
                <a:gd name="connsiteY146" fmla="*/ 391281 h 834218"/>
                <a:gd name="connsiteX147" fmla="*/ 916065 w 3024845"/>
                <a:gd name="connsiteY147" fmla="*/ 393443 h 834218"/>
                <a:gd name="connsiteX148" fmla="*/ 916065 w 3024845"/>
                <a:gd name="connsiteY148" fmla="*/ 408576 h 834218"/>
                <a:gd name="connsiteX149" fmla="*/ 918091 w 3024845"/>
                <a:gd name="connsiteY149" fmla="*/ 407225 h 834218"/>
                <a:gd name="connsiteX150" fmla="*/ 932278 w 3024845"/>
                <a:gd name="connsiteY150" fmla="*/ 397767 h 834218"/>
                <a:gd name="connsiteX151" fmla="*/ 938358 w 3024845"/>
                <a:gd name="connsiteY151" fmla="*/ 356693 h 834218"/>
                <a:gd name="connsiteX152" fmla="*/ 939118 w 3024845"/>
                <a:gd name="connsiteY152" fmla="*/ 356423 h 834218"/>
                <a:gd name="connsiteX153" fmla="*/ 944438 w 3024845"/>
                <a:gd name="connsiteY153" fmla="*/ 354531 h 834218"/>
                <a:gd name="connsiteX154" fmla="*/ 946465 w 3024845"/>
                <a:gd name="connsiteY154" fmla="*/ 285354 h 834218"/>
                <a:gd name="connsiteX155" fmla="*/ 948492 w 3024845"/>
                <a:gd name="connsiteY155" fmla="*/ 354531 h 834218"/>
                <a:gd name="connsiteX156" fmla="*/ 949252 w 3024845"/>
                <a:gd name="connsiteY156" fmla="*/ 354801 h 834218"/>
                <a:gd name="connsiteX157" fmla="*/ 954572 w 3024845"/>
                <a:gd name="connsiteY157" fmla="*/ 356693 h 834218"/>
                <a:gd name="connsiteX158" fmla="*/ 954572 w 3024845"/>
                <a:gd name="connsiteY158" fmla="*/ 270222 h 834218"/>
                <a:gd name="connsiteX159" fmla="*/ 958625 w 3024845"/>
                <a:gd name="connsiteY159" fmla="*/ 237795 h 834218"/>
                <a:gd name="connsiteX160" fmla="*/ 997132 w 3024845"/>
                <a:gd name="connsiteY160" fmla="*/ 237795 h 834218"/>
                <a:gd name="connsiteX161" fmla="*/ 997132 w 3024845"/>
                <a:gd name="connsiteY161" fmla="*/ 270222 h 834218"/>
                <a:gd name="connsiteX162" fmla="*/ 997892 w 3024845"/>
                <a:gd name="connsiteY162" fmla="*/ 270222 h 834218"/>
                <a:gd name="connsiteX163" fmla="*/ 1003212 w 3024845"/>
                <a:gd name="connsiteY163" fmla="*/ 270222 h 834218"/>
                <a:gd name="connsiteX164" fmla="*/ 1003212 w 3024845"/>
                <a:gd name="connsiteY164" fmla="*/ 188074 h 834218"/>
                <a:gd name="connsiteX165" fmla="*/ 1004986 w 3024845"/>
                <a:gd name="connsiteY165" fmla="*/ 188074 h 834218"/>
                <a:gd name="connsiteX166" fmla="*/ 1017399 w 3024845"/>
                <a:gd name="connsiteY166" fmla="*/ 188074 h 834218"/>
                <a:gd name="connsiteX167" fmla="*/ 1017399 w 3024845"/>
                <a:gd name="connsiteY167" fmla="*/ 186183 h 834218"/>
                <a:gd name="connsiteX168" fmla="*/ 1017399 w 3024845"/>
                <a:gd name="connsiteY168" fmla="*/ 172942 h 834218"/>
                <a:gd name="connsiteX169" fmla="*/ 1039693 w 3024845"/>
                <a:gd name="connsiteY169" fmla="*/ 172942 h 834218"/>
                <a:gd name="connsiteX170" fmla="*/ 1039693 w 3024845"/>
                <a:gd name="connsiteY170" fmla="*/ 171861 h 834218"/>
                <a:gd name="connsiteX171" fmla="*/ 1039693 w 3024845"/>
                <a:gd name="connsiteY171" fmla="*/ 164295 h 834218"/>
                <a:gd name="connsiteX172" fmla="*/ 1041466 w 3024845"/>
                <a:gd name="connsiteY172" fmla="*/ 164295 h 834218"/>
                <a:gd name="connsiteX173" fmla="*/ 1053880 w 3024845"/>
                <a:gd name="connsiteY173" fmla="*/ 164295 h 834218"/>
                <a:gd name="connsiteX174" fmla="*/ 1053880 w 3024845"/>
                <a:gd name="connsiteY174" fmla="*/ 165376 h 834218"/>
                <a:gd name="connsiteX175" fmla="*/ 1053880 w 3024845"/>
                <a:gd name="connsiteY175" fmla="*/ 172942 h 834218"/>
                <a:gd name="connsiteX176" fmla="*/ 1054640 w 3024845"/>
                <a:gd name="connsiteY176" fmla="*/ 172942 h 834218"/>
                <a:gd name="connsiteX177" fmla="*/ 1059960 w 3024845"/>
                <a:gd name="connsiteY177" fmla="*/ 172942 h 834218"/>
                <a:gd name="connsiteX178" fmla="*/ 1070093 w 3024845"/>
                <a:gd name="connsiteY178" fmla="*/ 168618 h 834218"/>
                <a:gd name="connsiteX179" fmla="*/ 1074146 w 3024845"/>
                <a:gd name="connsiteY179" fmla="*/ 171861 h 834218"/>
                <a:gd name="connsiteX180" fmla="*/ 1074146 w 3024845"/>
                <a:gd name="connsiteY180" fmla="*/ 164295 h 834218"/>
                <a:gd name="connsiteX181" fmla="*/ 1076426 w 3024845"/>
                <a:gd name="connsiteY181" fmla="*/ 164295 h 834218"/>
                <a:gd name="connsiteX182" fmla="*/ 1092387 w 3024845"/>
                <a:gd name="connsiteY182" fmla="*/ 164295 h 834218"/>
                <a:gd name="connsiteX183" fmla="*/ 1092387 w 3024845"/>
                <a:gd name="connsiteY183" fmla="*/ 165376 h 834218"/>
                <a:gd name="connsiteX184" fmla="*/ 1092387 w 3024845"/>
                <a:gd name="connsiteY184" fmla="*/ 172942 h 834218"/>
                <a:gd name="connsiteX185" fmla="*/ 1122787 w 3024845"/>
                <a:gd name="connsiteY185" fmla="*/ 172942 h 834218"/>
                <a:gd name="connsiteX186" fmla="*/ 1122787 w 3024845"/>
                <a:gd name="connsiteY186" fmla="*/ 174563 h 834218"/>
                <a:gd name="connsiteX187" fmla="*/ 1122787 w 3024845"/>
                <a:gd name="connsiteY187" fmla="*/ 185913 h 834218"/>
                <a:gd name="connsiteX188" fmla="*/ 1149134 w 3024845"/>
                <a:gd name="connsiteY188" fmla="*/ 185913 h 834218"/>
                <a:gd name="connsiteX189" fmla="*/ 1149134 w 3024845"/>
                <a:gd name="connsiteY189" fmla="*/ 216177 h 834218"/>
                <a:gd name="connsiteX190" fmla="*/ 1149894 w 3024845"/>
                <a:gd name="connsiteY190" fmla="*/ 216177 h 834218"/>
                <a:gd name="connsiteX191" fmla="*/ 1155214 w 3024845"/>
                <a:gd name="connsiteY191" fmla="*/ 216177 h 834218"/>
                <a:gd name="connsiteX192" fmla="*/ 1155214 w 3024845"/>
                <a:gd name="connsiteY192" fmla="*/ 217258 h 834218"/>
                <a:gd name="connsiteX193" fmla="*/ 1155214 w 3024845"/>
                <a:gd name="connsiteY193" fmla="*/ 224825 h 834218"/>
                <a:gd name="connsiteX194" fmla="*/ 1159268 w 3024845"/>
                <a:gd name="connsiteY194" fmla="*/ 255089 h 834218"/>
                <a:gd name="connsiteX195" fmla="*/ 1160028 w 3024845"/>
                <a:gd name="connsiteY195" fmla="*/ 255089 h 834218"/>
                <a:gd name="connsiteX196" fmla="*/ 1165348 w 3024845"/>
                <a:gd name="connsiteY196" fmla="*/ 255089 h 834218"/>
                <a:gd name="connsiteX197" fmla="*/ 1165348 w 3024845"/>
                <a:gd name="connsiteY197" fmla="*/ 255900 h 834218"/>
                <a:gd name="connsiteX198" fmla="*/ 1165348 w 3024845"/>
                <a:gd name="connsiteY198" fmla="*/ 261575 h 834218"/>
                <a:gd name="connsiteX199" fmla="*/ 1166361 w 3024845"/>
                <a:gd name="connsiteY199" fmla="*/ 261575 h 834218"/>
                <a:gd name="connsiteX200" fmla="*/ 1173454 w 3024845"/>
                <a:gd name="connsiteY200" fmla="*/ 261575 h 834218"/>
                <a:gd name="connsiteX201" fmla="*/ 1173454 w 3024845"/>
                <a:gd name="connsiteY201" fmla="*/ 291840 h 834218"/>
                <a:gd name="connsiteX202" fmla="*/ 1175481 w 3024845"/>
                <a:gd name="connsiteY202" fmla="*/ 291840 h 834218"/>
                <a:gd name="connsiteX203" fmla="*/ 1189668 w 3024845"/>
                <a:gd name="connsiteY203" fmla="*/ 291840 h 834218"/>
                <a:gd name="connsiteX204" fmla="*/ 1189668 w 3024845"/>
                <a:gd name="connsiteY204" fmla="*/ 315619 h 834218"/>
                <a:gd name="connsiteX205" fmla="*/ 1191695 w 3024845"/>
                <a:gd name="connsiteY205" fmla="*/ 317240 h 834218"/>
                <a:gd name="connsiteX206" fmla="*/ 1191695 w 3024845"/>
                <a:gd name="connsiteY206" fmla="*/ 328590 h 834218"/>
                <a:gd name="connsiteX207" fmla="*/ 1192455 w 3024845"/>
                <a:gd name="connsiteY207" fmla="*/ 328590 h 834218"/>
                <a:gd name="connsiteX208" fmla="*/ 1197775 w 3024845"/>
                <a:gd name="connsiteY208" fmla="*/ 328590 h 834218"/>
                <a:gd name="connsiteX209" fmla="*/ 1197775 w 3024845"/>
                <a:gd name="connsiteY209" fmla="*/ 352369 h 834218"/>
                <a:gd name="connsiteX210" fmla="*/ 1199041 w 3024845"/>
                <a:gd name="connsiteY210" fmla="*/ 352369 h 834218"/>
                <a:gd name="connsiteX211" fmla="*/ 1207908 w 3024845"/>
                <a:gd name="connsiteY211" fmla="*/ 352369 h 834218"/>
                <a:gd name="connsiteX212" fmla="*/ 1209935 w 3024845"/>
                <a:gd name="connsiteY212" fmla="*/ 356423 h 834218"/>
                <a:gd name="connsiteX213" fmla="*/ 1209935 w 3024845"/>
                <a:gd name="connsiteY213" fmla="*/ 369664 h 834218"/>
                <a:gd name="connsiteX214" fmla="*/ 1211455 w 3024845"/>
                <a:gd name="connsiteY214" fmla="*/ 367772 h 834218"/>
                <a:gd name="connsiteX215" fmla="*/ 1222095 w 3024845"/>
                <a:gd name="connsiteY215" fmla="*/ 354531 h 834218"/>
                <a:gd name="connsiteX216" fmla="*/ 1250469 w 3024845"/>
                <a:gd name="connsiteY216" fmla="*/ 354531 h 834218"/>
                <a:gd name="connsiteX217" fmla="*/ 1250469 w 3024845"/>
                <a:gd name="connsiteY217" fmla="*/ 441002 h 834218"/>
                <a:gd name="connsiteX218" fmla="*/ 1251229 w 3024845"/>
                <a:gd name="connsiteY218" fmla="*/ 441002 h 834218"/>
                <a:gd name="connsiteX219" fmla="*/ 1256549 w 3024845"/>
                <a:gd name="connsiteY219" fmla="*/ 441002 h 834218"/>
                <a:gd name="connsiteX220" fmla="*/ 1257309 w 3024845"/>
                <a:gd name="connsiteY220" fmla="*/ 439651 h 834218"/>
                <a:gd name="connsiteX221" fmla="*/ 1262629 w 3024845"/>
                <a:gd name="connsiteY221" fmla="*/ 430193 h 834218"/>
                <a:gd name="connsiteX222" fmla="*/ 1262629 w 3024845"/>
                <a:gd name="connsiteY222" fmla="*/ 432085 h 834218"/>
                <a:gd name="connsiteX223" fmla="*/ 1262629 w 3024845"/>
                <a:gd name="connsiteY223" fmla="*/ 445326 h 834218"/>
                <a:gd name="connsiteX224" fmla="*/ 1266682 w 3024845"/>
                <a:gd name="connsiteY224" fmla="*/ 399929 h 834218"/>
                <a:gd name="connsiteX225" fmla="*/ 1267442 w 3024845"/>
                <a:gd name="connsiteY225" fmla="*/ 399929 h 834218"/>
                <a:gd name="connsiteX226" fmla="*/ 1272762 w 3024845"/>
                <a:gd name="connsiteY226" fmla="*/ 399929 h 834218"/>
                <a:gd name="connsiteX227" fmla="*/ 1272762 w 3024845"/>
                <a:gd name="connsiteY227" fmla="*/ 335075 h 834218"/>
                <a:gd name="connsiteX228" fmla="*/ 1273776 w 3024845"/>
                <a:gd name="connsiteY228" fmla="*/ 335075 h 834218"/>
                <a:gd name="connsiteX229" fmla="*/ 1280869 w 3024845"/>
                <a:gd name="connsiteY229" fmla="*/ 335075 h 834218"/>
                <a:gd name="connsiteX230" fmla="*/ 1293029 w 3024845"/>
                <a:gd name="connsiteY230" fmla="*/ 291840 h 834218"/>
                <a:gd name="connsiteX231" fmla="*/ 1294296 w 3024845"/>
                <a:gd name="connsiteY231" fmla="*/ 291840 h 834218"/>
                <a:gd name="connsiteX232" fmla="*/ 1303163 w 3024845"/>
                <a:gd name="connsiteY232" fmla="*/ 291840 h 834218"/>
                <a:gd name="connsiteX233" fmla="*/ 1313296 w 3024845"/>
                <a:gd name="connsiteY233" fmla="*/ 335075 h 834218"/>
                <a:gd name="connsiteX234" fmla="*/ 1314309 w 3024845"/>
                <a:gd name="connsiteY234" fmla="*/ 335075 h 834218"/>
                <a:gd name="connsiteX235" fmla="*/ 1321403 w 3024845"/>
                <a:gd name="connsiteY235" fmla="*/ 335075 h 834218"/>
                <a:gd name="connsiteX236" fmla="*/ 1321403 w 3024845"/>
                <a:gd name="connsiteY236" fmla="*/ 373987 h 834218"/>
                <a:gd name="connsiteX237" fmla="*/ 1323176 w 3024845"/>
                <a:gd name="connsiteY237" fmla="*/ 373987 h 834218"/>
                <a:gd name="connsiteX238" fmla="*/ 1335590 w 3024845"/>
                <a:gd name="connsiteY238" fmla="*/ 373987 h 834218"/>
                <a:gd name="connsiteX239" fmla="*/ 1335590 w 3024845"/>
                <a:gd name="connsiteY239" fmla="*/ 376149 h 834218"/>
                <a:gd name="connsiteX240" fmla="*/ 1335590 w 3024845"/>
                <a:gd name="connsiteY240" fmla="*/ 391281 h 834218"/>
                <a:gd name="connsiteX241" fmla="*/ 1339643 w 3024845"/>
                <a:gd name="connsiteY241" fmla="*/ 389120 h 834218"/>
                <a:gd name="connsiteX242" fmla="*/ 1339643 w 3024845"/>
                <a:gd name="connsiteY242" fmla="*/ 373987 h 834218"/>
                <a:gd name="connsiteX243" fmla="*/ 1341163 w 3024845"/>
                <a:gd name="connsiteY243" fmla="*/ 373987 h 834218"/>
                <a:gd name="connsiteX244" fmla="*/ 1351803 w 3024845"/>
                <a:gd name="connsiteY244" fmla="*/ 373987 h 834218"/>
                <a:gd name="connsiteX245" fmla="*/ 1351803 w 3024845"/>
                <a:gd name="connsiteY245" fmla="*/ 375608 h 834218"/>
                <a:gd name="connsiteX246" fmla="*/ 1351803 w 3024845"/>
                <a:gd name="connsiteY246" fmla="*/ 386958 h 834218"/>
                <a:gd name="connsiteX247" fmla="*/ 1382204 w 3024845"/>
                <a:gd name="connsiteY247" fmla="*/ 386958 h 834218"/>
                <a:gd name="connsiteX248" fmla="*/ 1382204 w 3024845"/>
                <a:gd name="connsiteY248" fmla="*/ 350208 h 834218"/>
                <a:gd name="connsiteX249" fmla="*/ 1383470 w 3024845"/>
                <a:gd name="connsiteY249" fmla="*/ 350208 h 834218"/>
                <a:gd name="connsiteX250" fmla="*/ 1392337 w 3024845"/>
                <a:gd name="connsiteY250" fmla="*/ 350208 h 834218"/>
                <a:gd name="connsiteX251" fmla="*/ 1392337 w 3024845"/>
                <a:gd name="connsiteY251" fmla="*/ 371825 h 834218"/>
                <a:gd name="connsiteX252" fmla="*/ 1394364 w 3024845"/>
                <a:gd name="connsiteY252" fmla="*/ 339399 h 834218"/>
                <a:gd name="connsiteX253" fmla="*/ 1416657 w 3024845"/>
                <a:gd name="connsiteY253" fmla="*/ 339399 h 834218"/>
                <a:gd name="connsiteX254" fmla="*/ 1416657 w 3024845"/>
                <a:gd name="connsiteY254" fmla="*/ 337777 h 834218"/>
                <a:gd name="connsiteX255" fmla="*/ 1416657 w 3024845"/>
                <a:gd name="connsiteY255" fmla="*/ 326428 h 834218"/>
                <a:gd name="connsiteX256" fmla="*/ 1417417 w 3024845"/>
                <a:gd name="connsiteY256" fmla="*/ 326428 h 834218"/>
                <a:gd name="connsiteX257" fmla="*/ 1422737 w 3024845"/>
                <a:gd name="connsiteY257" fmla="*/ 326428 h 834218"/>
                <a:gd name="connsiteX258" fmla="*/ 1422737 w 3024845"/>
                <a:gd name="connsiteY258" fmla="*/ 324537 h 834218"/>
                <a:gd name="connsiteX259" fmla="*/ 1422737 w 3024845"/>
                <a:gd name="connsiteY259" fmla="*/ 311296 h 834218"/>
                <a:gd name="connsiteX260" fmla="*/ 1426791 w 3024845"/>
                <a:gd name="connsiteY260" fmla="*/ 317781 h 834218"/>
                <a:gd name="connsiteX261" fmla="*/ 1429071 w 3024845"/>
                <a:gd name="connsiteY261" fmla="*/ 317781 h 834218"/>
                <a:gd name="connsiteX262" fmla="*/ 1445031 w 3024845"/>
                <a:gd name="connsiteY262" fmla="*/ 317781 h 834218"/>
                <a:gd name="connsiteX263" fmla="*/ 1445031 w 3024845"/>
                <a:gd name="connsiteY263" fmla="*/ 316970 h 834218"/>
                <a:gd name="connsiteX264" fmla="*/ 1445031 w 3024845"/>
                <a:gd name="connsiteY264" fmla="*/ 311296 h 834218"/>
                <a:gd name="connsiteX265" fmla="*/ 1445791 w 3024845"/>
                <a:gd name="connsiteY265" fmla="*/ 311296 h 834218"/>
                <a:gd name="connsiteX266" fmla="*/ 1451111 w 3024845"/>
                <a:gd name="connsiteY266" fmla="*/ 311296 h 834218"/>
                <a:gd name="connsiteX267" fmla="*/ 1451111 w 3024845"/>
                <a:gd name="connsiteY267" fmla="*/ 312647 h 834218"/>
                <a:gd name="connsiteX268" fmla="*/ 1451111 w 3024845"/>
                <a:gd name="connsiteY268" fmla="*/ 322105 h 834218"/>
                <a:gd name="connsiteX269" fmla="*/ 1489618 w 3024845"/>
                <a:gd name="connsiteY269" fmla="*/ 322105 h 834218"/>
                <a:gd name="connsiteX270" fmla="*/ 1489618 w 3024845"/>
                <a:gd name="connsiteY270" fmla="*/ 460458 h 834218"/>
                <a:gd name="connsiteX271" fmla="*/ 1491138 w 3024845"/>
                <a:gd name="connsiteY271" fmla="*/ 460458 h 834218"/>
                <a:gd name="connsiteX272" fmla="*/ 1501778 w 3024845"/>
                <a:gd name="connsiteY272" fmla="*/ 460458 h 834218"/>
                <a:gd name="connsiteX273" fmla="*/ 1501778 w 3024845"/>
                <a:gd name="connsiteY273" fmla="*/ 447488 h 834218"/>
                <a:gd name="connsiteX274" fmla="*/ 1505832 w 3024845"/>
                <a:gd name="connsiteY274" fmla="*/ 447488 h 834218"/>
                <a:gd name="connsiteX275" fmla="*/ 1505832 w 3024845"/>
                <a:gd name="connsiteY275" fmla="*/ 460458 h 834218"/>
                <a:gd name="connsiteX276" fmla="*/ 1536232 w 3024845"/>
                <a:gd name="connsiteY276" fmla="*/ 460458 h 834218"/>
                <a:gd name="connsiteX277" fmla="*/ 1536232 w 3024845"/>
                <a:gd name="connsiteY277" fmla="*/ 430193 h 834218"/>
                <a:gd name="connsiteX278" fmla="*/ 1548392 w 3024845"/>
                <a:gd name="connsiteY278" fmla="*/ 430193 h 834218"/>
                <a:gd name="connsiteX279" fmla="*/ 1560552 w 3024845"/>
                <a:gd name="connsiteY279" fmla="*/ 428032 h 834218"/>
                <a:gd name="connsiteX280" fmla="*/ 1564606 w 3024845"/>
                <a:gd name="connsiteY280" fmla="*/ 430193 h 834218"/>
                <a:gd name="connsiteX281" fmla="*/ 1574739 w 3024845"/>
                <a:gd name="connsiteY281" fmla="*/ 430193 h 834218"/>
                <a:gd name="connsiteX282" fmla="*/ 1574739 w 3024845"/>
                <a:gd name="connsiteY282" fmla="*/ 460458 h 834218"/>
                <a:gd name="connsiteX283" fmla="*/ 1582846 w 3024845"/>
                <a:gd name="connsiteY283" fmla="*/ 460458 h 834218"/>
                <a:gd name="connsiteX284" fmla="*/ 1582846 w 3024845"/>
                <a:gd name="connsiteY284" fmla="*/ 477753 h 834218"/>
                <a:gd name="connsiteX285" fmla="*/ 1592182 w 3024845"/>
                <a:gd name="connsiteY285" fmla="*/ 478658 h 834218"/>
                <a:gd name="connsiteX286" fmla="*/ 1605140 w 3024845"/>
                <a:gd name="connsiteY286" fmla="*/ 478658 h 834218"/>
                <a:gd name="connsiteX287" fmla="*/ 1605140 w 3024845"/>
                <a:gd name="connsiteY287" fmla="*/ 462620 h 834218"/>
                <a:gd name="connsiteX288" fmla="*/ 1673096 w 3024845"/>
                <a:gd name="connsiteY288" fmla="*/ 462620 h 834218"/>
                <a:gd name="connsiteX289" fmla="*/ 1673096 w 3024845"/>
                <a:gd name="connsiteY289" fmla="*/ 377367 h 834218"/>
                <a:gd name="connsiteX290" fmla="*/ 1745104 w 3024845"/>
                <a:gd name="connsiteY290" fmla="*/ 377367 h 834218"/>
                <a:gd name="connsiteX291" fmla="*/ 1745104 w 3024845"/>
                <a:gd name="connsiteY291" fmla="*/ 456135 h 834218"/>
                <a:gd name="connsiteX292" fmla="*/ 1747008 w 3024845"/>
                <a:gd name="connsiteY292" fmla="*/ 456135 h 834218"/>
                <a:gd name="connsiteX293" fmla="*/ 1748250 w 3024845"/>
                <a:gd name="connsiteY293" fmla="*/ 478658 h 834218"/>
                <a:gd name="connsiteX294" fmla="*/ 1757926 w 3024845"/>
                <a:gd name="connsiteY294" fmla="*/ 478658 h 834218"/>
                <a:gd name="connsiteX295" fmla="*/ 1759168 w 3024845"/>
                <a:gd name="connsiteY295" fmla="*/ 456135 h 834218"/>
                <a:gd name="connsiteX296" fmla="*/ 1765248 w 3024845"/>
                <a:gd name="connsiteY296" fmla="*/ 456135 h 834218"/>
                <a:gd name="connsiteX297" fmla="*/ 1766490 w 3024845"/>
                <a:gd name="connsiteY297" fmla="*/ 478658 h 834218"/>
                <a:gd name="connsiteX298" fmla="*/ 1817112 w 3024845"/>
                <a:gd name="connsiteY298" fmla="*/ 478658 h 834218"/>
                <a:gd name="connsiteX299" fmla="*/ 1817112 w 3024845"/>
                <a:gd name="connsiteY299" fmla="*/ 315630 h 834218"/>
                <a:gd name="connsiteX300" fmla="*/ 2014439 w 3024845"/>
                <a:gd name="connsiteY300" fmla="*/ 315630 h 834218"/>
                <a:gd name="connsiteX301" fmla="*/ 2014439 w 3024845"/>
                <a:gd name="connsiteY301" fmla="*/ 478658 h 834218"/>
                <a:gd name="connsiteX302" fmla="*/ 2033136 w 3024845"/>
                <a:gd name="connsiteY302" fmla="*/ 478658 h 834218"/>
                <a:gd name="connsiteX303" fmla="*/ 2033136 w 3024845"/>
                <a:gd name="connsiteY303" fmla="*/ 395965 h 834218"/>
                <a:gd name="connsiteX304" fmla="*/ 2128256 w 3024845"/>
                <a:gd name="connsiteY304" fmla="*/ 395965 h 834218"/>
                <a:gd name="connsiteX305" fmla="*/ 2180720 w 3024845"/>
                <a:gd name="connsiteY305" fmla="*/ 330752 h 834218"/>
                <a:gd name="connsiteX306" fmla="*/ 2245574 w 3024845"/>
                <a:gd name="connsiteY306" fmla="*/ 330752 h 834218"/>
                <a:gd name="connsiteX307" fmla="*/ 2245574 w 3024845"/>
                <a:gd name="connsiteY307" fmla="*/ 406414 h 834218"/>
                <a:gd name="connsiteX308" fmla="*/ 2253681 w 3024845"/>
                <a:gd name="connsiteY308" fmla="*/ 406414 h 834218"/>
                <a:gd name="connsiteX309" fmla="*/ 2255708 w 3024845"/>
                <a:gd name="connsiteY309" fmla="*/ 399929 h 834218"/>
                <a:gd name="connsiteX310" fmla="*/ 2261788 w 3024845"/>
                <a:gd name="connsiteY310" fmla="*/ 399929 h 834218"/>
                <a:gd name="connsiteX311" fmla="*/ 2263815 w 3024845"/>
                <a:gd name="connsiteY311" fmla="*/ 408576 h 834218"/>
                <a:gd name="connsiteX312" fmla="*/ 2275975 w 3024845"/>
                <a:gd name="connsiteY312" fmla="*/ 408576 h 834218"/>
                <a:gd name="connsiteX313" fmla="*/ 2275975 w 3024845"/>
                <a:gd name="connsiteY313" fmla="*/ 402090 h 834218"/>
                <a:gd name="connsiteX314" fmla="*/ 2298268 w 3024845"/>
                <a:gd name="connsiteY314" fmla="*/ 402090 h 834218"/>
                <a:gd name="connsiteX315" fmla="*/ 2298268 w 3024845"/>
                <a:gd name="connsiteY315" fmla="*/ 408576 h 834218"/>
                <a:gd name="connsiteX316" fmla="*/ 2318535 w 3024845"/>
                <a:gd name="connsiteY316" fmla="*/ 408576 h 834218"/>
                <a:gd name="connsiteX317" fmla="*/ 2318535 w 3024845"/>
                <a:gd name="connsiteY317" fmla="*/ 453973 h 834218"/>
                <a:gd name="connsiteX318" fmla="*/ 2332722 w 3024845"/>
                <a:gd name="connsiteY318" fmla="*/ 453973 h 834218"/>
                <a:gd name="connsiteX319" fmla="*/ 2332722 w 3024845"/>
                <a:gd name="connsiteY319" fmla="*/ 441002 h 834218"/>
                <a:gd name="connsiteX320" fmla="*/ 2348936 w 3024845"/>
                <a:gd name="connsiteY320" fmla="*/ 441002 h 834218"/>
                <a:gd name="connsiteX321" fmla="*/ 2348936 w 3024845"/>
                <a:gd name="connsiteY321" fmla="*/ 261575 h 834218"/>
                <a:gd name="connsiteX322" fmla="*/ 2355016 w 3024845"/>
                <a:gd name="connsiteY322" fmla="*/ 255089 h 834218"/>
                <a:gd name="connsiteX323" fmla="*/ 2427977 w 3024845"/>
                <a:gd name="connsiteY323" fmla="*/ 255089 h 834218"/>
                <a:gd name="connsiteX324" fmla="*/ 2427977 w 3024845"/>
                <a:gd name="connsiteY324" fmla="*/ 263737 h 834218"/>
                <a:gd name="connsiteX325" fmla="*/ 2438110 w 3024845"/>
                <a:gd name="connsiteY325" fmla="*/ 263737 h 834218"/>
                <a:gd name="connsiteX326" fmla="*/ 2438110 w 3024845"/>
                <a:gd name="connsiteY326" fmla="*/ 378311 h 834218"/>
                <a:gd name="connsiteX327" fmla="*/ 2460404 w 3024845"/>
                <a:gd name="connsiteY327" fmla="*/ 378311 h 834218"/>
                <a:gd name="connsiteX328" fmla="*/ 2460404 w 3024845"/>
                <a:gd name="connsiteY328" fmla="*/ 311296 h 834218"/>
                <a:gd name="connsiteX329" fmla="*/ 2486751 w 3024845"/>
                <a:gd name="connsiteY329" fmla="*/ 311296 h 834218"/>
                <a:gd name="connsiteX330" fmla="*/ 2490804 w 3024845"/>
                <a:gd name="connsiteY330" fmla="*/ 306972 h 834218"/>
                <a:gd name="connsiteX331" fmla="*/ 2498911 w 3024845"/>
                <a:gd name="connsiteY331" fmla="*/ 306972 h 834218"/>
                <a:gd name="connsiteX332" fmla="*/ 2502964 w 3024845"/>
                <a:gd name="connsiteY332" fmla="*/ 311296 h 834218"/>
                <a:gd name="connsiteX333" fmla="*/ 2525258 w 3024845"/>
                <a:gd name="connsiteY333" fmla="*/ 311296 h 834218"/>
                <a:gd name="connsiteX334" fmla="*/ 2525258 w 3024845"/>
                <a:gd name="connsiteY334" fmla="*/ 194560 h 834218"/>
                <a:gd name="connsiteX335" fmla="*/ 2582005 w 3024845"/>
                <a:gd name="connsiteY335" fmla="*/ 183751 h 834218"/>
                <a:gd name="connsiteX336" fmla="*/ 2582005 w 3024845"/>
                <a:gd name="connsiteY336" fmla="*/ 184832 h 834218"/>
                <a:gd name="connsiteX337" fmla="*/ 2582005 w 3024845"/>
                <a:gd name="connsiteY337" fmla="*/ 192398 h 834218"/>
                <a:gd name="connsiteX338" fmla="*/ 2608352 w 3024845"/>
                <a:gd name="connsiteY338" fmla="*/ 192398 h 834218"/>
                <a:gd name="connsiteX339" fmla="*/ 2608352 w 3024845"/>
                <a:gd name="connsiteY339" fmla="*/ 447488 h 834218"/>
                <a:gd name="connsiteX340" fmla="*/ 2630646 w 3024845"/>
                <a:gd name="connsiteY340" fmla="*/ 447488 h 834218"/>
                <a:gd name="connsiteX341" fmla="*/ 2630646 w 3024845"/>
                <a:gd name="connsiteY341" fmla="*/ 443164 h 834218"/>
                <a:gd name="connsiteX342" fmla="*/ 2642806 w 3024845"/>
                <a:gd name="connsiteY342" fmla="*/ 443164 h 834218"/>
                <a:gd name="connsiteX343" fmla="*/ 2642806 w 3024845"/>
                <a:gd name="connsiteY343" fmla="*/ 447488 h 834218"/>
                <a:gd name="connsiteX344" fmla="*/ 2667126 w 3024845"/>
                <a:gd name="connsiteY344" fmla="*/ 447488 h 834218"/>
                <a:gd name="connsiteX345" fmla="*/ 2667126 w 3024845"/>
                <a:gd name="connsiteY345" fmla="*/ 434517 h 834218"/>
                <a:gd name="connsiteX346" fmla="*/ 2695500 w 3024845"/>
                <a:gd name="connsiteY346" fmla="*/ 434517 h 834218"/>
                <a:gd name="connsiteX347" fmla="*/ 2707660 w 3024845"/>
                <a:gd name="connsiteY347" fmla="*/ 430193 h 834218"/>
                <a:gd name="connsiteX348" fmla="*/ 2727927 w 3024845"/>
                <a:gd name="connsiteY348" fmla="*/ 434517 h 834218"/>
                <a:gd name="connsiteX349" fmla="*/ 2727927 w 3024845"/>
                <a:gd name="connsiteY349" fmla="*/ 417223 h 834218"/>
                <a:gd name="connsiteX350" fmla="*/ 2736034 w 3024845"/>
                <a:gd name="connsiteY350" fmla="*/ 417223 h 834218"/>
                <a:gd name="connsiteX351" fmla="*/ 2736034 w 3024845"/>
                <a:gd name="connsiteY351" fmla="*/ 404252 h 834218"/>
                <a:gd name="connsiteX352" fmla="*/ 2792781 w 3024845"/>
                <a:gd name="connsiteY352" fmla="*/ 404252 h 834218"/>
                <a:gd name="connsiteX353" fmla="*/ 2792781 w 3024845"/>
                <a:gd name="connsiteY353" fmla="*/ 373987 h 834218"/>
                <a:gd name="connsiteX354" fmla="*/ 2811021 w 3024845"/>
                <a:gd name="connsiteY354" fmla="*/ 373987 h 834218"/>
                <a:gd name="connsiteX355" fmla="*/ 2811021 w 3024845"/>
                <a:gd name="connsiteY355" fmla="*/ 367502 h 834218"/>
                <a:gd name="connsiteX356" fmla="*/ 2823181 w 3024845"/>
                <a:gd name="connsiteY356" fmla="*/ 367502 h 834218"/>
                <a:gd name="connsiteX357" fmla="*/ 2823181 w 3024845"/>
                <a:gd name="connsiteY357" fmla="*/ 373987 h 834218"/>
                <a:gd name="connsiteX358" fmla="*/ 2839395 w 3024845"/>
                <a:gd name="connsiteY358" fmla="*/ 373987 h 834218"/>
                <a:gd name="connsiteX359" fmla="*/ 2839395 w 3024845"/>
                <a:gd name="connsiteY359" fmla="*/ 423708 h 834218"/>
                <a:gd name="connsiteX360" fmla="*/ 2871822 w 3024845"/>
                <a:gd name="connsiteY360" fmla="*/ 423708 h 834218"/>
                <a:gd name="connsiteX361" fmla="*/ 2871822 w 3024845"/>
                <a:gd name="connsiteY361" fmla="*/ 397767 h 834218"/>
                <a:gd name="connsiteX362" fmla="*/ 2910329 w 3024845"/>
                <a:gd name="connsiteY362" fmla="*/ 397767 h 834218"/>
                <a:gd name="connsiteX363" fmla="*/ 2910329 w 3024845"/>
                <a:gd name="connsiteY363" fmla="*/ 367502 h 834218"/>
                <a:gd name="connsiteX364" fmla="*/ 2958970 w 3024845"/>
                <a:gd name="connsiteY364" fmla="*/ 367502 h 834218"/>
                <a:gd name="connsiteX365" fmla="*/ 2958970 w 3024845"/>
                <a:gd name="connsiteY365" fmla="*/ 478658 h 834218"/>
                <a:gd name="connsiteX366" fmla="*/ 2958970 w 3024845"/>
                <a:gd name="connsiteY366" fmla="*/ 492437 h 834218"/>
                <a:gd name="connsiteX367" fmla="*/ 3024845 w 3024845"/>
                <a:gd name="connsiteY367" fmla="*/ 492437 h 834218"/>
                <a:gd name="connsiteX368" fmla="*/ 3024845 w 3024845"/>
                <a:gd name="connsiteY368" fmla="*/ 834218 h 834218"/>
                <a:gd name="connsiteX369" fmla="*/ 2054 w 3024845"/>
                <a:gd name="connsiteY369" fmla="*/ 831885 h 834218"/>
                <a:gd name="connsiteX370" fmla="*/ 0 w 3024845"/>
                <a:gd name="connsiteY370" fmla="*/ 397767 h 834218"/>
                <a:gd name="connsiteX371" fmla="*/ 20267 w 3024845"/>
                <a:gd name="connsiteY371" fmla="*/ 397767 h 834218"/>
                <a:gd name="connsiteX372" fmla="*/ 20774 w 3024845"/>
                <a:gd name="connsiteY372" fmla="*/ 396686 h 834218"/>
                <a:gd name="connsiteX373" fmla="*/ 24320 w 3024845"/>
                <a:gd name="connsiteY373" fmla="*/ 389120 h 834218"/>
                <a:gd name="connsiteX374" fmla="*/ 26094 w 3024845"/>
                <a:gd name="connsiteY374" fmla="*/ 389390 h 834218"/>
                <a:gd name="connsiteX375" fmla="*/ 38507 w 3024845"/>
                <a:gd name="connsiteY375" fmla="*/ 391281 h 834218"/>
                <a:gd name="connsiteX376" fmla="*/ 39014 w 3024845"/>
                <a:gd name="connsiteY376" fmla="*/ 392633 h 834218"/>
                <a:gd name="connsiteX377" fmla="*/ 42560 w 3024845"/>
                <a:gd name="connsiteY377" fmla="*/ 402090 h 834218"/>
                <a:gd name="connsiteX378" fmla="*/ 68907 w 3024845"/>
                <a:gd name="connsiteY378" fmla="*/ 404252 h 834218"/>
                <a:gd name="connsiteX379" fmla="*/ 68907 w 3024845"/>
                <a:gd name="connsiteY379" fmla="*/ 281031 h 834218"/>
                <a:gd name="connsiteX380" fmla="*/ 70934 w 3024845"/>
                <a:gd name="connsiteY380" fmla="*/ 281031 h 834218"/>
                <a:gd name="connsiteX381" fmla="*/ 85121 w 3024845"/>
                <a:gd name="connsiteY381" fmla="*/ 281031 h 834218"/>
                <a:gd name="connsiteX382" fmla="*/ 85121 w 3024845"/>
                <a:gd name="connsiteY382" fmla="*/ 144839 h 834218"/>
                <a:gd name="connsiteX383" fmla="*/ 86894 w 3024845"/>
                <a:gd name="connsiteY383" fmla="*/ 144839 h 834218"/>
                <a:gd name="connsiteX384" fmla="*/ 99308 w 3024845"/>
                <a:gd name="connsiteY384" fmla="*/ 144839 h 834218"/>
                <a:gd name="connsiteX385" fmla="*/ 99308 w 3024845"/>
                <a:gd name="connsiteY385" fmla="*/ 30265 h 834218"/>
                <a:gd name="connsiteX386" fmla="*/ 103361 w 3024845"/>
                <a:gd name="connsiteY386" fmla="*/ 2161 h 834218"/>
                <a:gd name="connsiteX0" fmla="*/ 99308 w 3024845"/>
                <a:gd name="connsiteY0" fmla="*/ 36988 h 840941"/>
                <a:gd name="connsiteX1" fmla="*/ 200642 w 3024845"/>
                <a:gd name="connsiteY1" fmla="*/ 6723 h 840941"/>
                <a:gd name="connsiteX2" fmla="*/ 220909 w 3024845"/>
                <a:gd name="connsiteY2" fmla="*/ 151562 h 840941"/>
                <a:gd name="connsiteX3" fmla="*/ 223189 w 3024845"/>
                <a:gd name="connsiteY3" fmla="*/ 151562 h 840941"/>
                <a:gd name="connsiteX4" fmla="*/ 239150 w 3024845"/>
                <a:gd name="connsiteY4" fmla="*/ 151562 h 840941"/>
                <a:gd name="connsiteX5" fmla="*/ 239150 w 3024845"/>
                <a:gd name="connsiteY5" fmla="*/ 292077 h 840941"/>
                <a:gd name="connsiteX6" fmla="*/ 240670 w 3024845"/>
                <a:gd name="connsiteY6" fmla="*/ 291807 h 840941"/>
                <a:gd name="connsiteX7" fmla="*/ 251310 w 3024845"/>
                <a:gd name="connsiteY7" fmla="*/ 289916 h 840941"/>
                <a:gd name="connsiteX8" fmla="*/ 249283 w 3024845"/>
                <a:gd name="connsiteY8" fmla="*/ 378548 h 840941"/>
                <a:gd name="connsiteX9" fmla="*/ 250803 w 3024845"/>
                <a:gd name="connsiteY9" fmla="*/ 378819 h 840941"/>
                <a:gd name="connsiteX10" fmla="*/ 261443 w 3024845"/>
                <a:gd name="connsiteY10" fmla="*/ 380710 h 840941"/>
                <a:gd name="connsiteX11" fmla="*/ 261696 w 3024845"/>
                <a:gd name="connsiteY11" fmla="*/ 381521 h 840941"/>
                <a:gd name="connsiteX12" fmla="*/ 263470 w 3024845"/>
                <a:gd name="connsiteY12" fmla="*/ 387196 h 840941"/>
                <a:gd name="connsiteX13" fmla="*/ 264230 w 3024845"/>
                <a:gd name="connsiteY13" fmla="*/ 384764 h 840941"/>
                <a:gd name="connsiteX14" fmla="*/ 269550 w 3024845"/>
                <a:gd name="connsiteY14" fmla="*/ 367740 h 840941"/>
                <a:gd name="connsiteX15" fmla="*/ 271323 w 3024845"/>
                <a:gd name="connsiteY15" fmla="*/ 367740 h 840941"/>
                <a:gd name="connsiteX16" fmla="*/ 283737 w 3024845"/>
                <a:gd name="connsiteY16" fmla="*/ 367740 h 840941"/>
                <a:gd name="connsiteX17" fmla="*/ 283737 w 3024845"/>
                <a:gd name="connsiteY17" fmla="*/ 400166 h 840941"/>
                <a:gd name="connsiteX18" fmla="*/ 284750 w 3024845"/>
                <a:gd name="connsiteY18" fmla="*/ 400707 h 840941"/>
                <a:gd name="connsiteX19" fmla="*/ 291844 w 3024845"/>
                <a:gd name="connsiteY19" fmla="*/ 404490 h 840941"/>
                <a:gd name="connsiteX20" fmla="*/ 291844 w 3024845"/>
                <a:gd name="connsiteY20" fmla="*/ 405841 h 840941"/>
                <a:gd name="connsiteX21" fmla="*/ 291844 w 3024845"/>
                <a:gd name="connsiteY21" fmla="*/ 415299 h 840941"/>
                <a:gd name="connsiteX22" fmla="*/ 336431 w 3024845"/>
                <a:gd name="connsiteY22" fmla="*/ 415299 h 840941"/>
                <a:gd name="connsiteX23" fmla="*/ 336431 w 3024845"/>
                <a:gd name="connsiteY23" fmla="*/ 416380 h 840941"/>
                <a:gd name="connsiteX24" fmla="*/ 336431 w 3024845"/>
                <a:gd name="connsiteY24" fmla="*/ 423946 h 840941"/>
                <a:gd name="connsiteX25" fmla="*/ 338457 w 3024845"/>
                <a:gd name="connsiteY25" fmla="*/ 423946 h 840941"/>
                <a:gd name="connsiteX26" fmla="*/ 352644 w 3024845"/>
                <a:gd name="connsiteY26" fmla="*/ 423946 h 840941"/>
                <a:gd name="connsiteX27" fmla="*/ 352644 w 3024845"/>
                <a:gd name="connsiteY27" fmla="*/ 393681 h 840941"/>
                <a:gd name="connsiteX28" fmla="*/ 397231 w 3024845"/>
                <a:gd name="connsiteY28" fmla="*/ 393681 h 840941"/>
                <a:gd name="connsiteX29" fmla="*/ 397231 w 3024845"/>
                <a:gd name="connsiteY29" fmla="*/ 392330 h 840941"/>
                <a:gd name="connsiteX30" fmla="*/ 397231 w 3024845"/>
                <a:gd name="connsiteY30" fmla="*/ 382872 h 840941"/>
                <a:gd name="connsiteX31" fmla="*/ 398245 w 3024845"/>
                <a:gd name="connsiteY31" fmla="*/ 382872 h 840941"/>
                <a:gd name="connsiteX32" fmla="*/ 405338 w 3024845"/>
                <a:gd name="connsiteY32" fmla="*/ 382872 h 840941"/>
                <a:gd name="connsiteX33" fmla="*/ 405338 w 3024845"/>
                <a:gd name="connsiteY33" fmla="*/ 380981 h 840941"/>
                <a:gd name="connsiteX34" fmla="*/ 405338 w 3024845"/>
                <a:gd name="connsiteY34" fmla="*/ 367740 h 840941"/>
                <a:gd name="connsiteX35" fmla="*/ 406098 w 3024845"/>
                <a:gd name="connsiteY35" fmla="*/ 367740 h 840941"/>
                <a:gd name="connsiteX36" fmla="*/ 411418 w 3024845"/>
                <a:gd name="connsiteY36" fmla="*/ 367740 h 840941"/>
                <a:gd name="connsiteX37" fmla="*/ 411418 w 3024845"/>
                <a:gd name="connsiteY37" fmla="*/ 366659 h 840941"/>
                <a:gd name="connsiteX38" fmla="*/ 411418 w 3024845"/>
                <a:gd name="connsiteY38" fmla="*/ 359092 h 840941"/>
                <a:gd name="connsiteX39" fmla="*/ 413445 w 3024845"/>
                <a:gd name="connsiteY39" fmla="*/ 359092 h 840941"/>
                <a:gd name="connsiteX40" fmla="*/ 427632 w 3024845"/>
                <a:gd name="connsiteY40" fmla="*/ 359092 h 840941"/>
                <a:gd name="connsiteX41" fmla="*/ 427632 w 3024845"/>
                <a:gd name="connsiteY41" fmla="*/ 360173 h 840941"/>
                <a:gd name="connsiteX42" fmla="*/ 427632 w 3024845"/>
                <a:gd name="connsiteY42" fmla="*/ 367740 h 840941"/>
                <a:gd name="connsiteX43" fmla="*/ 449925 w 3024845"/>
                <a:gd name="connsiteY43" fmla="*/ 367740 h 840941"/>
                <a:gd name="connsiteX44" fmla="*/ 449925 w 3024845"/>
                <a:gd name="connsiteY44" fmla="*/ 365848 h 840941"/>
                <a:gd name="connsiteX45" fmla="*/ 449925 w 3024845"/>
                <a:gd name="connsiteY45" fmla="*/ 352607 h 840941"/>
                <a:gd name="connsiteX46" fmla="*/ 451699 w 3024845"/>
                <a:gd name="connsiteY46" fmla="*/ 352607 h 840941"/>
                <a:gd name="connsiteX47" fmla="*/ 464112 w 3024845"/>
                <a:gd name="connsiteY47" fmla="*/ 352607 h 840941"/>
                <a:gd name="connsiteX48" fmla="*/ 464112 w 3024845"/>
                <a:gd name="connsiteY48" fmla="*/ 376387 h 840941"/>
                <a:gd name="connsiteX49" fmla="*/ 465126 w 3024845"/>
                <a:gd name="connsiteY49" fmla="*/ 376387 h 840941"/>
                <a:gd name="connsiteX50" fmla="*/ 472219 w 3024845"/>
                <a:gd name="connsiteY50" fmla="*/ 376387 h 840941"/>
                <a:gd name="connsiteX51" fmla="*/ 472219 w 3024845"/>
                <a:gd name="connsiteY51" fmla="*/ 375306 h 840941"/>
                <a:gd name="connsiteX52" fmla="*/ 472219 w 3024845"/>
                <a:gd name="connsiteY52" fmla="*/ 367740 h 840941"/>
                <a:gd name="connsiteX53" fmla="*/ 473992 w 3024845"/>
                <a:gd name="connsiteY53" fmla="*/ 367740 h 840941"/>
                <a:gd name="connsiteX54" fmla="*/ 486406 w 3024845"/>
                <a:gd name="connsiteY54" fmla="*/ 367740 h 840941"/>
                <a:gd name="connsiteX55" fmla="*/ 486406 w 3024845"/>
                <a:gd name="connsiteY55" fmla="*/ 393681 h 840941"/>
                <a:gd name="connsiteX56" fmla="*/ 488433 w 3024845"/>
                <a:gd name="connsiteY56" fmla="*/ 393681 h 840941"/>
                <a:gd name="connsiteX57" fmla="*/ 502619 w 3024845"/>
                <a:gd name="connsiteY57" fmla="*/ 393681 h 840941"/>
                <a:gd name="connsiteX58" fmla="*/ 502619 w 3024845"/>
                <a:gd name="connsiteY58" fmla="*/ 395302 h 840941"/>
                <a:gd name="connsiteX59" fmla="*/ 502619 w 3024845"/>
                <a:gd name="connsiteY59" fmla="*/ 406652 h 840941"/>
                <a:gd name="connsiteX60" fmla="*/ 503379 w 3024845"/>
                <a:gd name="connsiteY60" fmla="*/ 406652 h 840941"/>
                <a:gd name="connsiteX61" fmla="*/ 508700 w 3024845"/>
                <a:gd name="connsiteY61" fmla="*/ 406652 h 840941"/>
                <a:gd name="connsiteX62" fmla="*/ 508700 w 3024845"/>
                <a:gd name="connsiteY62" fmla="*/ 405841 h 840941"/>
                <a:gd name="connsiteX63" fmla="*/ 508700 w 3024845"/>
                <a:gd name="connsiteY63" fmla="*/ 400166 h 840941"/>
                <a:gd name="connsiteX64" fmla="*/ 539100 w 3024845"/>
                <a:gd name="connsiteY64" fmla="*/ 400166 h 840941"/>
                <a:gd name="connsiteX65" fmla="*/ 539100 w 3024845"/>
                <a:gd name="connsiteY65" fmla="*/ 423946 h 840941"/>
                <a:gd name="connsiteX66" fmla="*/ 540113 w 3024845"/>
                <a:gd name="connsiteY66" fmla="*/ 423946 h 840941"/>
                <a:gd name="connsiteX67" fmla="*/ 547207 w 3024845"/>
                <a:gd name="connsiteY67" fmla="*/ 423946 h 840941"/>
                <a:gd name="connsiteX68" fmla="*/ 547207 w 3024845"/>
                <a:gd name="connsiteY68" fmla="*/ 425027 h 840941"/>
                <a:gd name="connsiteX69" fmla="*/ 547207 w 3024845"/>
                <a:gd name="connsiteY69" fmla="*/ 432593 h 840941"/>
                <a:gd name="connsiteX70" fmla="*/ 547967 w 3024845"/>
                <a:gd name="connsiteY70" fmla="*/ 432593 h 840941"/>
                <a:gd name="connsiteX71" fmla="*/ 553287 w 3024845"/>
                <a:gd name="connsiteY71" fmla="*/ 432593 h 840941"/>
                <a:gd name="connsiteX72" fmla="*/ 553287 w 3024845"/>
                <a:gd name="connsiteY72" fmla="*/ 430431 h 840941"/>
                <a:gd name="connsiteX73" fmla="*/ 553287 w 3024845"/>
                <a:gd name="connsiteY73" fmla="*/ 415299 h 840941"/>
                <a:gd name="connsiteX74" fmla="*/ 554300 w 3024845"/>
                <a:gd name="connsiteY74" fmla="*/ 415299 h 840941"/>
                <a:gd name="connsiteX75" fmla="*/ 561394 w 3024845"/>
                <a:gd name="connsiteY75" fmla="*/ 415299 h 840941"/>
                <a:gd name="connsiteX76" fmla="*/ 561394 w 3024845"/>
                <a:gd name="connsiteY76" fmla="*/ 416380 h 840941"/>
                <a:gd name="connsiteX77" fmla="*/ 561394 w 3024845"/>
                <a:gd name="connsiteY77" fmla="*/ 423946 h 840941"/>
                <a:gd name="connsiteX78" fmla="*/ 566714 w 3024845"/>
                <a:gd name="connsiteY78" fmla="*/ 421953 h 840941"/>
                <a:gd name="connsiteX79" fmla="*/ 567474 w 3024845"/>
                <a:gd name="connsiteY79" fmla="*/ 420973 h 840941"/>
                <a:gd name="connsiteX80" fmla="*/ 567474 w 3024845"/>
                <a:gd name="connsiteY80" fmla="*/ 415299 h 840941"/>
                <a:gd name="connsiteX81" fmla="*/ 605981 w 3024845"/>
                <a:gd name="connsiteY81" fmla="*/ 415299 h 840941"/>
                <a:gd name="connsiteX82" fmla="*/ 605981 w 3024845"/>
                <a:gd name="connsiteY82" fmla="*/ 439078 h 840941"/>
                <a:gd name="connsiteX83" fmla="*/ 608007 w 3024845"/>
                <a:gd name="connsiteY83" fmla="*/ 439078 h 840941"/>
                <a:gd name="connsiteX84" fmla="*/ 622194 w 3024845"/>
                <a:gd name="connsiteY84" fmla="*/ 439078 h 840941"/>
                <a:gd name="connsiteX85" fmla="*/ 622194 w 3024845"/>
                <a:gd name="connsiteY85" fmla="*/ 440159 h 840941"/>
                <a:gd name="connsiteX86" fmla="*/ 622194 w 3024845"/>
                <a:gd name="connsiteY86" fmla="*/ 447725 h 840941"/>
                <a:gd name="connsiteX87" fmla="*/ 623968 w 3024845"/>
                <a:gd name="connsiteY87" fmla="*/ 447725 h 840941"/>
                <a:gd name="connsiteX88" fmla="*/ 636381 w 3024845"/>
                <a:gd name="connsiteY88" fmla="*/ 447725 h 840941"/>
                <a:gd name="connsiteX89" fmla="*/ 636381 w 3024845"/>
                <a:gd name="connsiteY89" fmla="*/ 423946 h 840941"/>
                <a:gd name="connsiteX90" fmla="*/ 637394 w 3024845"/>
                <a:gd name="connsiteY90" fmla="*/ 423946 h 840941"/>
                <a:gd name="connsiteX91" fmla="*/ 644488 w 3024845"/>
                <a:gd name="connsiteY91" fmla="*/ 423946 h 840941"/>
                <a:gd name="connsiteX92" fmla="*/ 644488 w 3024845"/>
                <a:gd name="connsiteY92" fmla="*/ 391519 h 840941"/>
                <a:gd name="connsiteX93" fmla="*/ 645501 w 3024845"/>
                <a:gd name="connsiteY93" fmla="*/ 391519 h 840941"/>
                <a:gd name="connsiteX94" fmla="*/ 652595 w 3024845"/>
                <a:gd name="connsiteY94" fmla="*/ 391519 h 840941"/>
                <a:gd name="connsiteX95" fmla="*/ 652595 w 3024845"/>
                <a:gd name="connsiteY95" fmla="*/ 389628 h 840941"/>
                <a:gd name="connsiteX96" fmla="*/ 652595 w 3024845"/>
                <a:gd name="connsiteY96" fmla="*/ 376387 h 840941"/>
                <a:gd name="connsiteX97" fmla="*/ 651328 w 3024845"/>
                <a:gd name="connsiteY97" fmla="*/ 374765 h 840941"/>
                <a:gd name="connsiteX98" fmla="*/ 656648 w 3024845"/>
                <a:gd name="connsiteY98" fmla="*/ 363416 h 840941"/>
                <a:gd name="connsiteX99" fmla="*/ 664755 w 3024845"/>
                <a:gd name="connsiteY99" fmla="*/ 391519 h 840941"/>
                <a:gd name="connsiteX100" fmla="*/ 665515 w 3024845"/>
                <a:gd name="connsiteY100" fmla="*/ 391519 h 840941"/>
                <a:gd name="connsiteX101" fmla="*/ 670835 w 3024845"/>
                <a:gd name="connsiteY101" fmla="*/ 391519 h 840941"/>
                <a:gd name="connsiteX102" fmla="*/ 670835 w 3024845"/>
                <a:gd name="connsiteY102" fmla="*/ 285592 h 840941"/>
                <a:gd name="connsiteX103" fmla="*/ 672355 w 3024845"/>
                <a:gd name="connsiteY103" fmla="*/ 285592 h 840941"/>
                <a:gd name="connsiteX104" fmla="*/ 682995 w 3024845"/>
                <a:gd name="connsiteY104" fmla="*/ 285592 h 840941"/>
                <a:gd name="connsiteX105" fmla="*/ 682995 w 3024845"/>
                <a:gd name="connsiteY105" fmla="*/ 238033 h 840941"/>
                <a:gd name="connsiteX106" fmla="*/ 709342 w 3024845"/>
                <a:gd name="connsiteY106" fmla="*/ 238033 h 840941"/>
                <a:gd name="connsiteX107" fmla="*/ 709342 w 3024845"/>
                <a:gd name="connsiteY107" fmla="*/ 216415 h 840941"/>
                <a:gd name="connsiteX108" fmla="*/ 743796 w 3024845"/>
                <a:gd name="connsiteY108" fmla="*/ 216415 h 840941"/>
                <a:gd name="connsiteX109" fmla="*/ 743796 w 3024845"/>
                <a:gd name="connsiteY109" fmla="*/ 218847 h 840941"/>
                <a:gd name="connsiteX110" fmla="*/ 743796 w 3024845"/>
                <a:gd name="connsiteY110" fmla="*/ 235871 h 840941"/>
                <a:gd name="connsiteX111" fmla="*/ 746076 w 3024845"/>
                <a:gd name="connsiteY111" fmla="*/ 235871 h 840941"/>
                <a:gd name="connsiteX112" fmla="*/ 762036 w 3024845"/>
                <a:gd name="connsiteY112" fmla="*/ 235871 h 840941"/>
                <a:gd name="connsiteX113" fmla="*/ 762036 w 3024845"/>
                <a:gd name="connsiteY113" fmla="*/ 283430 h 840941"/>
                <a:gd name="connsiteX114" fmla="*/ 763049 w 3024845"/>
                <a:gd name="connsiteY114" fmla="*/ 283430 h 840941"/>
                <a:gd name="connsiteX115" fmla="*/ 770143 w 3024845"/>
                <a:gd name="connsiteY115" fmla="*/ 283430 h 840941"/>
                <a:gd name="connsiteX116" fmla="*/ 784330 w 3024845"/>
                <a:gd name="connsiteY116" fmla="*/ 287754 h 840941"/>
                <a:gd name="connsiteX117" fmla="*/ 784330 w 3024845"/>
                <a:gd name="connsiteY117" fmla="*/ 326666 h 840941"/>
                <a:gd name="connsiteX118" fmla="*/ 785343 w 3024845"/>
                <a:gd name="connsiteY118" fmla="*/ 326666 h 840941"/>
                <a:gd name="connsiteX119" fmla="*/ 792436 w 3024845"/>
                <a:gd name="connsiteY119" fmla="*/ 326666 h 840941"/>
                <a:gd name="connsiteX120" fmla="*/ 792436 w 3024845"/>
                <a:gd name="connsiteY120" fmla="*/ 328287 h 840941"/>
                <a:gd name="connsiteX121" fmla="*/ 792436 w 3024845"/>
                <a:gd name="connsiteY121" fmla="*/ 339636 h 840941"/>
                <a:gd name="connsiteX122" fmla="*/ 794463 w 3024845"/>
                <a:gd name="connsiteY122" fmla="*/ 339636 h 840941"/>
                <a:gd name="connsiteX123" fmla="*/ 808650 w 3024845"/>
                <a:gd name="connsiteY123" fmla="*/ 339636 h 840941"/>
                <a:gd name="connsiteX124" fmla="*/ 814730 w 3024845"/>
                <a:gd name="connsiteY124" fmla="*/ 346122 h 840941"/>
                <a:gd name="connsiteX125" fmla="*/ 814730 w 3024845"/>
                <a:gd name="connsiteY125" fmla="*/ 367740 h 840941"/>
                <a:gd name="connsiteX126" fmla="*/ 817010 w 3024845"/>
                <a:gd name="connsiteY126" fmla="*/ 367740 h 840941"/>
                <a:gd name="connsiteX127" fmla="*/ 832970 w 3024845"/>
                <a:gd name="connsiteY127" fmla="*/ 367740 h 840941"/>
                <a:gd name="connsiteX128" fmla="*/ 832970 w 3024845"/>
                <a:gd name="connsiteY128" fmla="*/ 368820 h 840941"/>
                <a:gd name="connsiteX129" fmla="*/ 832970 w 3024845"/>
                <a:gd name="connsiteY129" fmla="*/ 376387 h 840941"/>
                <a:gd name="connsiteX130" fmla="*/ 834237 w 3024845"/>
                <a:gd name="connsiteY130" fmla="*/ 376387 h 840941"/>
                <a:gd name="connsiteX131" fmla="*/ 843104 w 3024845"/>
                <a:gd name="connsiteY131" fmla="*/ 376387 h 840941"/>
                <a:gd name="connsiteX132" fmla="*/ 843104 w 3024845"/>
                <a:gd name="connsiteY132" fmla="*/ 378548 h 840941"/>
                <a:gd name="connsiteX133" fmla="*/ 843104 w 3024845"/>
                <a:gd name="connsiteY133" fmla="*/ 393681 h 840941"/>
                <a:gd name="connsiteX134" fmla="*/ 847157 w 3024845"/>
                <a:gd name="connsiteY134" fmla="*/ 391789 h 840941"/>
                <a:gd name="connsiteX135" fmla="*/ 847157 w 3024845"/>
                <a:gd name="connsiteY135" fmla="*/ 378548 h 840941"/>
                <a:gd name="connsiteX136" fmla="*/ 848170 w 3024845"/>
                <a:gd name="connsiteY136" fmla="*/ 378548 h 840941"/>
                <a:gd name="connsiteX137" fmla="*/ 855264 w 3024845"/>
                <a:gd name="connsiteY137" fmla="*/ 378548 h 840941"/>
                <a:gd name="connsiteX138" fmla="*/ 855264 w 3024845"/>
                <a:gd name="connsiteY138" fmla="*/ 380170 h 840941"/>
                <a:gd name="connsiteX139" fmla="*/ 855264 w 3024845"/>
                <a:gd name="connsiteY139" fmla="*/ 391519 h 840941"/>
                <a:gd name="connsiteX140" fmla="*/ 856024 w 3024845"/>
                <a:gd name="connsiteY140" fmla="*/ 391519 h 840941"/>
                <a:gd name="connsiteX141" fmla="*/ 861344 w 3024845"/>
                <a:gd name="connsiteY141" fmla="*/ 391519 h 840941"/>
                <a:gd name="connsiteX142" fmla="*/ 909984 w 3024845"/>
                <a:gd name="connsiteY142" fmla="*/ 387196 h 840941"/>
                <a:gd name="connsiteX143" fmla="*/ 909984 w 3024845"/>
                <a:gd name="connsiteY143" fmla="*/ 388547 h 840941"/>
                <a:gd name="connsiteX144" fmla="*/ 909984 w 3024845"/>
                <a:gd name="connsiteY144" fmla="*/ 398004 h 840941"/>
                <a:gd name="connsiteX145" fmla="*/ 910744 w 3024845"/>
                <a:gd name="connsiteY145" fmla="*/ 398004 h 840941"/>
                <a:gd name="connsiteX146" fmla="*/ 916065 w 3024845"/>
                <a:gd name="connsiteY146" fmla="*/ 398004 h 840941"/>
                <a:gd name="connsiteX147" fmla="*/ 916065 w 3024845"/>
                <a:gd name="connsiteY147" fmla="*/ 400166 h 840941"/>
                <a:gd name="connsiteX148" fmla="*/ 916065 w 3024845"/>
                <a:gd name="connsiteY148" fmla="*/ 415299 h 840941"/>
                <a:gd name="connsiteX149" fmla="*/ 918091 w 3024845"/>
                <a:gd name="connsiteY149" fmla="*/ 413948 h 840941"/>
                <a:gd name="connsiteX150" fmla="*/ 932278 w 3024845"/>
                <a:gd name="connsiteY150" fmla="*/ 404490 h 840941"/>
                <a:gd name="connsiteX151" fmla="*/ 938358 w 3024845"/>
                <a:gd name="connsiteY151" fmla="*/ 363416 h 840941"/>
                <a:gd name="connsiteX152" fmla="*/ 939118 w 3024845"/>
                <a:gd name="connsiteY152" fmla="*/ 363146 h 840941"/>
                <a:gd name="connsiteX153" fmla="*/ 944438 w 3024845"/>
                <a:gd name="connsiteY153" fmla="*/ 361254 h 840941"/>
                <a:gd name="connsiteX154" fmla="*/ 946465 w 3024845"/>
                <a:gd name="connsiteY154" fmla="*/ 292077 h 840941"/>
                <a:gd name="connsiteX155" fmla="*/ 948492 w 3024845"/>
                <a:gd name="connsiteY155" fmla="*/ 361254 h 840941"/>
                <a:gd name="connsiteX156" fmla="*/ 949252 w 3024845"/>
                <a:gd name="connsiteY156" fmla="*/ 361524 h 840941"/>
                <a:gd name="connsiteX157" fmla="*/ 954572 w 3024845"/>
                <a:gd name="connsiteY157" fmla="*/ 363416 h 840941"/>
                <a:gd name="connsiteX158" fmla="*/ 954572 w 3024845"/>
                <a:gd name="connsiteY158" fmla="*/ 276945 h 840941"/>
                <a:gd name="connsiteX159" fmla="*/ 958625 w 3024845"/>
                <a:gd name="connsiteY159" fmla="*/ 244518 h 840941"/>
                <a:gd name="connsiteX160" fmla="*/ 997132 w 3024845"/>
                <a:gd name="connsiteY160" fmla="*/ 244518 h 840941"/>
                <a:gd name="connsiteX161" fmla="*/ 997132 w 3024845"/>
                <a:gd name="connsiteY161" fmla="*/ 276945 h 840941"/>
                <a:gd name="connsiteX162" fmla="*/ 997892 w 3024845"/>
                <a:gd name="connsiteY162" fmla="*/ 276945 h 840941"/>
                <a:gd name="connsiteX163" fmla="*/ 1003212 w 3024845"/>
                <a:gd name="connsiteY163" fmla="*/ 276945 h 840941"/>
                <a:gd name="connsiteX164" fmla="*/ 1003212 w 3024845"/>
                <a:gd name="connsiteY164" fmla="*/ 194797 h 840941"/>
                <a:gd name="connsiteX165" fmla="*/ 1004986 w 3024845"/>
                <a:gd name="connsiteY165" fmla="*/ 194797 h 840941"/>
                <a:gd name="connsiteX166" fmla="*/ 1017399 w 3024845"/>
                <a:gd name="connsiteY166" fmla="*/ 194797 h 840941"/>
                <a:gd name="connsiteX167" fmla="*/ 1017399 w 3024845"/>
                <a:gd name="connsiteY167" fmla="*/ 192906 h 840941"/>
                <a:gd name="connsiteX168" fmla="*/ 1017399 w 3024845"/>
                <a:gd name="connsiteY168" fmla="*/ 179665 h 840941"/>
                <a:gd name="connsiteX169" fmla="*/ 1039693 w 3024845"/>
                <a:gd name="connsiteY169" fmla="*/ 179665 h 840941"/>
                <a:gd name="connsiteX170" fmla="*/ 1039693 w 3024845"/>
                <a:gd name="connsiteY170" fmla="*/ 178584 h 840941"/>
                <a:gd name="connsiteX171" fmla="*/ 1039693 w 3024845"/>
                <a:gd name="connsiteY171" fmla="*/ 171018 h 840941"/>
                <a:gd name="connsiteX172" fmla="*/ 1041466 w 3024845"/>
                <a:gd name="connsiteY172" fmla="*/ 171018 h 840941"/>
                <a:gd name="connsiteX173" fmla="*/ 1053880 w 3024845"/>
                <a:gd name="connsiteY173" fmla="*/ 171018 h 840941"/>
                <a:gd name="connsiteX174" fmla="*/ 1053880 w 3024845"/>
                <a:gd name="connsiteY174" fmla="*/ 172099 h 840941"/>
                <a:gd name="connsiteX175" fmla="*/ 1053880 w 3024845"/>
                <a:gd name="connsiteY175" fmla="*/ 179665 h 840941"/>
                <a:gd name="connsiteX176" fmla="*/ 1054640 w 3024845"/>
                <a:gd name="connsiteY176" fmla="*/ 179665 h 840941"/>
                <a:gd name="connsiteX177" fmla="*/ 1059960 w 3024845"/>
                <a:gd name="connsiteY177" fmla="*/ 179665 h 840941"/>
                <a:gd name="connsiteX178" fmla="*/ 1070093 w 3024845"/>
                <a:gd name="connsiteY178" fmla="*/ 175341 h 840941"/>
                <a:gd name="connsiteX179" fmla="*/ 1074146 w 3024845"/>
                <a:gd name="connsiteY179" fmla="*/ 178584 h 840941"/>
                <a:gd name="connsiteX180" fmla="*/ 1074146 w 3024845"/>
                <a:gd name="connsiteY180" fmla="*/ 171018 h 840941"/>
                <a:gd name="connsiteX181" fmla="*/ 1076426 w 3024845"/>
                <a:gd name="connsiteY181" fmla="*/ 171018 h 840941"/>
                <a:gd name="connsiteX182" fmla="*/ 1092387 w 3024845"/>
                <a:gd name="connsiteY182" fmla="*/ 171018 h 840941"/>
                <a:gd name="connsiteX183" fmla="*/ 1092387 w 3024845"/>
                <a:gd name="connsiteY183" fmla="*/ 172099 h 840941"/>
                <a:gd name="connsiteX184" fmla="*/ 1092387 w 3024845"/>
                <a:gd name="connsiteY184" fmla="*/ 179665 h 840941"/>
                <a:gd name="connsiteX185" fmla="*/ 1122787 w 3024845"/>
                <a:gd name="connsiteY185" fmla="*/ 179665 h 840941"/>
                <a:gd name="connsiteX186" fmla="*/ 1122787 w 3024845"/>
                <a:gd name="connsiteY186" fmla="*/ 181286 h 840941"/>
                <a:gd name="connsiteX187" fmla="*/ 1122787 w 3024845"/>
                <a:gd name="connsiteY187" fmla="*/ 192636 h 840941"/>
                <a:gd name="connsiteX188" fmla="*/ 1149134 w 3024845"/>
                <a:gd name="connsiteY188" fmla="*/ 192636 h 840941"/>
                <a:gd name="connsiteX189" fmla="*/ 1149134 w 3024845"/>
                <a:gd name="connsiteY189" fmla="*/ 222900 h 840941"/>
                <a:gd name="connsiteX190" fmla="*/ 1149894 w 3024845"/>
                <a:gd name="connsiteY190" fmla="*/ 222900 h 840941"/>
                <a:gd name="connsiteX191" fmla="*/ 1155214 w 3024845"/>
                <a:gd name="connsiteY191" fmla="*/ 222900 h 840941"/>
                <a:gd name="connsiteX192" fmla="*/ 1155214 w 3024845"/>
                <a:gd name="connsiteY192" fmla="*/ 223981 h 840941"/>
                <a:gd name="connsiteX193" fmla="*/ 1155214 w 3024845"/>
                <a:gd name="connsiteY193" fmla="*/ 231548 h 840941"/>
                <a:gd name="connsiteX194" fmla="*/ 1159268 w 3024845"/>
                <a:gd name="connsiteY194" fmla="*/ 261812 h 840941"/>
                <a:gd name="connsiteX195" fmla="*/ 1160028 w 3024845"/>
                <a:gd name="connsiteY195" fmla="*/ 261812 h 840941"/>
                <a:gd name="connsiteX196" fmla="*/ 1165348 w 3024845"/>
                <a:gd name="connsiteY196" fmla="*/ 261812 h 840941"/>
                <a:gd name="connsiteX197" fmla="*/ 1165348 w 3024845"/>
                <a:gd name="connsiteY197" fmla="*/ 262623 h 840941"/>
                <a:gd name="connsiteX198" fmla="*/ 1165348 w 3024845"/>
                <a:gd name="connsiteY198" fmla="*/ 268298 h 840941"/>
                <a:gd name="connsiteX199" fmla="*/ 1166361 w 3024845"/>
                <a:gd name="connsiteY199" fmla="*/ 268298 h 840941"/>
                <a:gd name="connsiteX200" fmla="*/ 1173454 w 3024845"/>
                <a:gd name="connsiteY200" fmla="*/ 268298 h 840941"/>
                <a:gd name="connsiteX201" fmla="*/ 1173454 w 3024845"/>
                <a:gd name="connsiteY201" fmla="*/ 298563 h 840941"/>
                <a:gd name="connsiteX202" fmla="*/ 1175481 w 3024845"/>
                <a:gd name="connsiteY202" fmla="*/ 298563 h 840941"/>
                <a:gd name="connsiteX203" fmla="*/ 1189668 w 3024845"/>
                <a:gd name="connsiteY203" fmla="*/ 298563 h 840941"/>
                <a:gd name="connsiteX204" fmla="*/ 1189668 w 3024845"/>
                <a:gd name="connsiteY204" fmla="*/ 322342 h 840941"/>
                <a:gd name="connsiteX205" fmla="*/ 1191695 w 3024845"/>
                <a:gd name="connsiteY205" fmla="*/ 323963 h 840941"/>
                <a:gd name="connsiteX206" fmla="*/ 1191695 w 3024845"/>
                <a:gd name="connsiteY206" fmla="*/ 335313 h 840941"/>
                <a:gd name="connsiteX207" fmla="*/ 1192455 w 3024845"/>
                <a:gd name="connsiteY207" fmla="*/ 335313 h 840941"/>
                <a:gd name="connsiteX208" fmla="*/ 1197775 w 3024845"/>
                <a:gd name="connsiteY208" fmla="*/ 335313 h 840941"/>
                <a:gd name="connsiteX209" fmla="*/ 1197775 w 3024845"/>
                <a:gd name="connsiteY209" fmla="*/ 359092 h 840941"/>
                <a:gd name="connsiteX210" fmla="*/ 1199041 w 3024845"/>
                <a:gd name="connsiteY210" fmla="*/ 359092 h 840941"/>
                <a:gd name="connsiteX211" fmla="*/ 1207908 w 3024845"/>
                <a:gd name="connsiteY211" fmla="*/ 359092 h 840941"/>
                <a:gd name="connsiteX212" fmla="*/ 1209935 w 3024845"/>
                <a:gd name="connsiteY212" fmla="*/ 363146 h 840941"/>
                <a:gd name="connsiteX213" fmla="*/ 1209935 w 3024845"/>
                <a:gd name="connsiteY213" fmla="*/ 376387 h 840941"/>
                <a:gd name="connsiteX214" fmla="*/ 1211455 w 3024845"/>
                <a:gd name="connsiteY214" fmla="*/ 374495 h 840941"/>
                <a:gd name="connsiteX215" fmla="*/ 1222095 w 3024845"/>
                <a:gd name="connsiteY215" fmla="*/ 361254 h 840941"/>
                <a:gd name="connsiteX216" fmla="*/ 1250469 w 3024845"/>
                <a:gd name="connsiteY216" fmla="*/ 361254 h 840941"/>
                <a:gd name="connsiteX217" fmla="*/ 1250469 w 3024845"/>
                <a:gd name="connsiteY217" fmla="*/ 447725 h 840941"/>
                <a:gd name="connsiteX218" fmla="*/ 1251229 w 3024845"/>
                <a:gd name="connsiteY218" fmla="*/ 447725 h 840941"/>
                <a:gd name="connsiteX219" fmla="*/ 1256549 w 3024845"/>
                <a:gd name="connsiteY219" fmla="*/ 447725 h 840941"/>
                <a:gd name="connsiteX220" fmla="*/ 1257309 w 3024845"/>
                <a:gd name="connsiteY220" fmla="*/ 446374 h 840941"/>
                <a:gd name="connsiteX221" fmla="*/ 1262629 w 3024845"/>
                <a:gd name="connsiteY221" fmla="*/ 436916 h 840941"/>
                <a:gd name="connsiteX222" fmla="*/ 1262629 w 3024845"/>
                <a:gd name="connsiteY222" fmla="*/ 438808 h 840941"/>
                <a:gd name="connsiteX223" fmla="*/ 1262629 w 3024845"/>
                <a:gd name="connsiteY223" fmla="*/ 452049 h 840941"/>
                <a:gd name="connsiteX224" fmla="*/ 1266682 w 3024845"/>
                <a:gd name="connsiteY224" fmla="*/ 406652 h 840941"/>
                <a:gd name="connsiteX225" fmla="*/ 1267442 w 3024845"/>
                <a:gd name="connsiteY225" fmla="*/ 406652 h 840941"/>
                <a:gd name="connsiteX226" fmla="*/ 1272762 w 3024845"/>
                <a:gd name="connsiteY226" fmla="*/ 406652 h 840941"/>
                <a:gd name="connsiteX227" fmla="*/ 1272762 w 3024845"/>
                <a:gd name="connsiteY227" fmla="*/ 341798 h 840941"/>
                <a:gd name="connsiteX228" fmla="*/ 1273776 w 3024845"/>
                <a:gd name="connsiteY228" fmla="*/ 341798 h 840941"/>
                <a:gd name="connsiteX229" fmla="*/ 1280869 w 3024845"/>
                <a:gd name="connsiteY229" fmla="*/ 341798 h 840941"/>
                <a:gd name="connsiteX230" fmla="*/ 1293029 w 3024845"/>
                <a:gd name="connsiteY230" fmla="*/ 298563 h 840941"/>
                <a:gd name="connsiteX231" fmla="*/ 1294296 w 3024845"/>
                <a:gd name="connsiteY231" fmla="*/ 298563 h 840941"/>
                <a:gd name="connsiteX232" fmla="*/ 1303163 w 3024845"/>
                <a:gd name="connsiteY232" fmla="*/ 298563 h 840941"/>
                <a:gd name="connsiteX233" fmla="*/ 1313296 w 3024845"/>
                <a:gd name="connsiteY233" fmla="*/ 341798 h 840941"/>
                <a:gd name="connsiteX234" fmla="*/ 1314309 w 3024845"/>
                <a:gd name="connsiteY234" fmla="*/ 341798 h 840941"/>
                <a:gd name="connsiteX235" fmla="*/ 1321403 w 3024845"/>
                <a:gd name="connsiteY235" fmla="*/ 341798 h 840941"/>
                <a:gd name="connsiteX236" fmla="*/ 1321403 w 3024845"/>
                <a:gd name="connsiteY236" fmla="*/ 380710 h 840941"/>
                <a:gd name="connsiteX237" fmla="*/ 1323176 w 3024845"/>
                <a:gd name="connsiteY237" fmla="*/ 380710 h 840941"/>
                <a:gd name="connsiteX238" fmla="*/ 1335590 w 3024845"/>
                <a:gd name="connsiteY238" fmla="*/ 380710 h 840941"/>
                <a:gd name="connsiteX239" fmla="*/ 1335590 w 3024845"/>
                <a:gd name="connsiteY239" fmla="*/ 382872 h 840941"/>
                <a:gd name="connsiteX240" fmla="*/ 1335590 w 3024845"/>
                <a:gd name="connsiteY240" fmla="*/ 398004 h 840941"/>
                <a:gd name="connsiteX241" fmla="*/ 1339643 w 3024845"/>
                <a:gd name="connsiteY241" fmla="*/ 395843 h 840941"/>
                <a:gd name="connsiteX242" fmla="*/ 1339643 w 3024845"/>
                <a:gd name="connsiteY242" fmla="*/ 380710 h 840941"/>
                <a:gd name="connsiteX243" fmla="*/ 1341163 w 3024845"/>
                <a:gd name="connsiteY243" fmla="*/ 380710 h 840941"/>
                <a:gd name="connsiteX244" fmla="*/ 1351803 w 3024845"/>
                <a:gd name="connsiteY244" fmla="*/ 380710 h 840941"/>
                <a:gd name="connsiteX245" fmla="*/ 1351803 w 3024845"/>
                <a:gd name="connsiteY245" fmla="*/ 382331 h 840941"/>
                <a:gd name="connsiteX246" fmla="*/ 1351803 w 3024845"/>
                <a:gd name="connsiteY246" fmla="*/ 393681 h 840941"/>
                <a:gd name="connsiteX247" fmla="*/ 1382204 w 3024845"/>
                <a:gd name="connsiteY247" fmla="*/ 393681 h 840941"/>
                <a:gd name="connsiteX248" fmla="*/ 1382204 w 3024845"/>
                <a:gd name="connsiteY248" fmla="*/ 356931 h 840941"/>
                <a:gd name="connsiteX249" fmla="*/ 1383470 w 3024845"/>
                <a:gd name="connsiteY249" fmla="*/ 356931 h 840941"/>
                <a:gd name="connsiteX250" fmla="*/ 1392337 w 3024845"/>
                <a:gd name="connsiteY250" fmla="*/ 356931 h 840941"/>
                <a:gd name="connsiteX251" fmla="*/ 1392337 w 3024845"/>
                <a:gd name="connsiteY251" fmla="*/ 378548 h 840941"/>
                <a:gd name="connsiteX252" fmla="*/ 1394364 w 3024845"/>
                <a:gd name="connsiteY252" fmla="*/ 346122 h 840941"/>
                <a:gd name="connsiteX253" fmla="*/ 1416657 w 3024845"/>
                <a:gd name="connsiteY253" fmla="*/ 346122 h 840941"/>
                <a:gd name="connsiteX254" fmla="*/ 1416657 w 3024845"/>
                <a:gd name="connsiteY254" fmla="*/ 344500 h 840941"/>
                <a:gd name="connsiteX255" fmla="*/ 1416657 w 3024845"/>
                <a:gd name="connsiteY255" fmla="*/ 333151 h 840941"/>
                <a:gd name="connsiteX256" fmla="*/ 1417417 w 3024845"/>
                <a:gd name="connsiteY256" fmla="*/ 333151 h 840941"/>
                <a:gd name="connsiteX257" fmla="*/ 1422737 w 3024845"/>
                <a:gd name="connsiteY257" fmla="*/ 333151 h 840941"/>
                <a:gd name="connsiteX258" fmla="*/ 1422737 w 3024845"/>
                <a:gd name="connsiteY258" fmla="*/ 331260 h 840941"/>
                <a:gd name="connsiteX259" fmla="*/ 1422737 w 3024845"/>
                <a:gd name="connsiteY259" fmla="*/ 318019 h 840941"/>
                <a:gd name="connsiteX260" fmla="*/ 1426791 w 3024845"/>
                <a:gd name="connsiteY260" fmla="*/ 324504 h 840941"/>
                <a:gd name="connsiteX261" fmla="*/ 1429071 w 3024845"/>
                <a:gd name="connsiteY261" fmla="*/ 324504 h 840941"/>
                <a:gd name="connsiteX262" fmla="*/ 1445031 w 3024845"/>
                <a:gd name="connsiteY262" fmla="*/ 324504 h 840941"/>
                <a:gd name="connsiteX263" fmla="*/ 1445031 w 3024845"/>
                <a:gd name="connsiteY263" fmla="*/ 323693 h 840941"/>
                <a:gd name="connsiteX264" fmla="*/ 1445031 w 3024845"/>
                <a:gd name="connsiteY264" fmla="*/ 318019 h 840941"/>
                <a:gd name="connsiteX265" fmla="*/ 1445791 w 3024845"/>
                <a:gd name="connsiteY265" fmla="*/ 318019 h 840941"/>
                <a:gd name="connsiteX266" fmla="*/ 1451111 w 3024845"/>
                <a:gd name="connsiteY266" fmla="*/ 318019 h 840941"/>
                <a:gd name="connsiteX267" fmla="*/ 1451111 w 3024845"/>
                <a:gd name="connsiteY267" fmla="*/ 319370 h 840941"/>
                <a:gd name="connsiteX268" fmla="*/ 1451111 w 3024845"/>
                <a:gd name="connsiteY268" fmla="*/ 328828 h 840941"/>
                <a:gd name="connsiteX269" fmla="*/ 1489618 w 3024845"/>
                <a:gd name="connsiteY269" fmla="*/ 328828 h 840941"/>
                <a:gd name="connsiteX270" fmla="*/ 1489618 w 3024845"/>
                <a:gd name="connsiteY270" fmla="*/ 467181 h 840941"/>
                <a:gd name="connsiteX271" fmla="*/ 1491138 w 3024845"/>
                <a:gd name="connsiteY271" fmla="*/ 467181 h 840941"/>
                <a:gd name="connsiteX272" fmla="*/ 1501778 w 3024845"/>
                <a:gd name="connsiteY272" fmla="*/ 467181 h 840941"/>
                <a:gd name="connsiteX273" fmla="*/ 1501778 w 3024845"/>
                <a:gd name="connsiteY273" fmla="*/ 454211 h 840941"/>
                <a:gd name="connsiteX274" fmla="*/ 1505832 w 3024845"/>
                <a:gd name="connsiteY274" fmla="*/ 454211 h 840941"/>
                <a:gd name="connsiteX275" fmla="*/ 1505832 w 3024845"/>
                <a:gd name="connsiteY275" fmla="*/ 467181 h 840941"/>
                <a:gd name="connsiteX276" fmla="*/ 1536232 w 3024845"/>
                <a:gd name="connsiteY276" fmla="*/ 467181 h 840941"/>
                <a:gd name="connsiteX277" fmla="*/ 1536232 w 3024845"/>
                <a:gd name="connsiteY277" fmla="*/ 436916 h 840941"/>
                <a:gd name="connsiteX278" fmla="*/ 1548392 w 3024845"/>
                <a:gd name="connsiteY278" fmla="*/ 436916 h 840941"/>
                <a:gd name="connsiteX279" fmla="*/ 1560552 w 3024845"/>
                <a:gd name="connsiteY279" fmla="*/ 434755 h 840941"/>
                <a:gd name="connsiteX280" fmla="*/ 1564606 w 3024845"/>
                <a:gd name="connsiteY280" fmla="*/ 436916 h 840941"/>
                <a:gd name="connsiteX281" fmla="*/ 1574739 w 3024845"/>
                <a:gd name="connsiteY281" fmla="*/ 436916 h 840941"/>
                <a:gd name="connsiteX282" fmla="*/ 1574739 w 3024845"/>
                <a:gd name="connsiteY282" fmla="*/ 467181 h 840941"/>
                <a:gd name="connsiteX283" fmla="*/ 1582846 w 3024845"/>
                <a:gd name="connsiteY283" fmla="*/ 467181 h 840941"/>
                <a:gd name="connsiteX284" fmla="*/ 1582846 w 3024845"/>
                <a:gd name="connsiteY284" fmla="*/ 484476 h 840941"/>
                <a:gd name="connsiteX285" fmla="*/ 1592182 w 3024845"/>
                <a:gd name="connsiteY285" fmla="*/ 485381 h 840941"/>
                <a:gd name="connsiteX286" fmla="*/ 1605140 w 3024845"/>
                <a:gd name="connsiteY286" fmla="*/ 485381 h 840941"/>
                <a:gd name="connsiteX287" fmla="*/ 1605140 w 3024845"/>
                <a:gd name="connsiteY287" fmla="*/ 469343 h 840941"/>
                <a:gd name="connsiteX288" fmla="*/ 1673096 w 3024845"/>
                <a:gd name="connsiteY288" fmla="*/ 469343 h 840941"/>
                <a:gd name="connsiteX289" fmla="*/ 1673096 w 3024845"/>
                <a:gd name="connsiteY289" fmla="*/ 384090 h 840941"/>
                <a:gd name="connsiteX290" fmla="*/ 1745104 w 3024845"/>
                <a:gd name="connsiteY290" fmla="*/ 384090 h 840941"/>
                <a:gd name="connsiteX291" fmla="*/ 1745104 w 3024845"/>
                <a:gd name="connsiteY291" fmla="*/ 462858 h 840941"/>
                <a:gd name="connsiteX292" fmla="*/ 1747008 w 3024845"/>
                <a:gd name="connsiteY292" fmla="*/ 462858 h 840941"/>
                <a:gd name="connsiteX293" fmla="*/ 1748250 w 3024845"/>
                <a:gd name="connsiteY293" fmla="*/ 485381 h 840941"/>
                <a:gd name="connsiteX294" fmla="*/ 1757926 w 3024845"/>
                <a:gd name="connsiteY294" fmla="*/ 485381 h 840941"/>
                <a:gd name="connsiteX295" fmla="*/ 1759168 w 3024845"/>
                <a:gd name="connsiteY295" fmla="*/ 462858 h 840941"/>
                <a:gd name="connsiteX296" fmla="*/ 1765248 w 3024845"/>
                <a:gd name="connsiteY296" fmla="*/ 462858 h 840941"/>
                <a:gd name="connsiteX297" fmla="*/ 1766490 w 3024845"/>
                <a:gd name="connsiteY297" fmla="*/ 485381 h 840941"/>
                <a:gd name="connsiteX298" fmla="*/ 1817112 w 3024845"/>
                <a:gd name="connsiteY298" fmla="*/ 485381 h 840941"/>
                <a:gd name="connsiteX299" fmla="*/ 1817112 w 3024845"/>
                <a:gd name="connsiteY299" fmla="*/ 322353 h 840941"/>
                <a:gd name="connsiteX300" fmla="*/ 2014439 w 3024845"/>
                <a:gd name="connsiteY300" fmla="*/ 322353 h 840941"/>
                <a:gd name="connsiteX301" fmla="*/ 2014439 w 3024845"/>
                <a:gd name="connsiteY301" fmla="*/ 485381 h 840941"/>
                <a:gd name="connsiteX302" fmla="*/ 2033136 w 3024845"/>
                <a:gd name="connsiteY302" fmla="*/ 485381 h 840941"/>
                <a:gd name="connsiteX303" fmla="*/ 2033136 w 3024845"/>
                <a:gd name="connsiteY303" fmla="*/ 402688 h 840941"/>
                <a:gd name="connsiteX304" fmla="*/ 2128256 w 3024845"/>
                <a:gd name="connsiteY304" fmla="*/ 402688 h 840941"/>
                <a:gd name="connsiteX305" fmla="*/ 2180720 w 3024845"/>
                <a:gd name="connsiteY305" fmla="*/ 337475 h 840941"/>
                <a:gd name="connsiteX306" fmla="*/ 2245574 w 3024845"/>
                <a:gd name="connsiteY306" fmla="*/ 337475 h 840941"/>
                <a:gd name="connsiteX307" fmla="*/ 2245574 w 3024845"/>
                <a:gd name="connsiteY307" fmla="*/ 413137 h 840941"/>
                <a:gd name="connsiteX308" fmla="*/ 2253681 w 3024845"/>
                <a:gd name="connsiteY308" fmla="*/ 413137 h 840941"/>
                <a:gd name="connsiteX309" fmla="*/ 2255708 w 3024845"/>
                <a:gd name="connsiteY309" fmla="*/ 406652 h 840941"/>
                <a:gd name="connsiteX310" fmla="*/ 2261788 w 3024845"/>
                <a:gd name="connsiteY310" fmla="*/ 406652 h 840941"/>
                <a:gd name="connsiteX311" fmla="*/ 2263815 w 3024845"/>
                <a:gd name="connsiteY311" fmla="*/ 415299 h 840941"/>
                <a:gd name="connsiteX312" fmla="*/ 2275975 w 3024845"/>
                <a:gd name="connsiteY312" fmla="*/ 415299 h 840941"/>
                <a:gd name="connsiteX313" fmla="*/ 2275975 w 3024845"/>
                <a:gd name="connsiteY313" fmla="*/ 408813 h 840941"/>
                <a:gd name="connsiteX314" fmla="*/ 2298268 w 3024845"/>
                <a:gd name="connsiteY314" fmla="*/ 408813 h 840941"/>
                <a:gd name="connsiteX315" fmla="*/ 2298268 w 3024845"/>
                <a:gd name="connsiteY315" fmla="*/ 415299 h 840941"/>
                <a:gd name="connsiteX316" fmla="*/ 2318535 w 3024845"/>
                <a:gd name="connsiteY316" fmla="*/ 415299 h 840941"/>
                <a:gd name="connsiteX317" fmla="*/ 2318535 w 3024845"/>
                <a:gd name="connsiteY317" fmla="*/ 460696 h 840941"/>
                <a:gd name="connsiteX318" fmla="*/ 2332722 w 3024845"/>
                <a:gd name="connsiteY318" fmla="*/ 460696 h 840941"/>
                <a:gd name="connsiteX319" fmla="*/ 2332722 w 3024845"/>
                <a:gd name="connsiteY319" fmla="*/ 447725 h 840941"/>
                <a:gd name="connsiteX320" fmla="*/ 2348936 w 3024845"/>
                <a:gd name="connsiteY320" fmla="*/ 447725 h 840941"/>
                <a:gd name="connsiteX321" fmla="*/ 2348936 w 3024845"/>
                <a:gd name="connsiteY321" fmla="*/ 268298 h 840941"/>
                <a:gd name="connsiteX322" fmla="*/ 2355016 w 3024845"/>
                <a:gd name="connsiteY322" fmla="*/ 261812 h 840941"/>
                <a:gd name="connsiteX323" fmla="*/ 2427977 w 3024845"/>
                <a:gd name="connsiteY323" fmla="*/ 261812 h 840941"/>
                <a:gd name="connsiteX324" fmla="*/ 2427977 w 3024845"/>
                <a:gd name="connsiteY324" fmla="*/ 270460 h 840941"/>
                <a:gd name="connsiteX325" fmla="*/ 2438110 w 3024845"/>
                <a:gd name="connsiteY325" fmla="*/ 270460 h 840941"/>
                <a:gd name="connsiteX326" fmla="*/ 2438110 w 3024845"/>
                <a:gd name="connsiteY326" fmla="*/ 385034 h 840941"/>
                <a:gd name="connsiteX327" fmla="*/ 2460404 w 3024845"/>
                <a:gd name="connsiteY327" fmla="*/ 385034 h 840941"/>
                <a:gd name="connsiteX328" fmla="*/ 2460404 w 3024845"/>
                <a:gd name="connsiteY328" fmla="*/ 318019 h 840941"/>
                <a:gd name="connsiteX329" fmla="*/ 2486751 w 3024845"/>
                <a:gd name="connsiteY329" fmla="*/ 318019 h 840941"/>
                <a:gd name="connsiteX330" fmla="*/ 2490804 w 3024845"/>
                <a:gd name="connsiteY330" fmla="*/ 313695 h 840941"/>
                <a:gd name="connsiteX331" fmla="*/ 2498911 w 3024845"/>
                <a:gd name="connsiteY331" fmla="*/ 313695 h 840941"/>
                <a:gd name="connsiteX332" fmla="*/ 2502964 w 3024845"/>
                <a:gd name="connsiteY332" fmla="*/ 318019 h 840941"/>
                <a:gd name="connsiteX333" fmla="*/ 2525258 w 3024845"/>
                <a:gd name="connsiteY333" fmla="*/ 318019 h 840941"/>
                <a:gd name="connsiteX334" fmla="*/ 2525258 w 3024845"/>
                <a:gd name="connsiteY334" fmla="*/ 201283 h 840941"/>
                <a:gd name="connsiteX335" fmla="*/ 2582005 w 3024845"/>
                <a:gd name="connsiteY335" fmla="*/ 190474 h 840941"/>
                <a:gd name="connsiteX336" fmla="*/ 2582005 w 3024845"/>
                <a:gd name="connsiteY336" fmla="*/ 191555 h 840941"/>
                <a:gd name="connsiteX337" fmla="*/ 2582005 w 3024845"/>
                <a:gd name="connsiteY337" fmla="*/ 199121 h 840941"/>
                <a:gd name="connsiteX338" fmla="*/ 2608352 w 3024845"/>
                <a:gd name="connsiteY338" fmla="*/ 199121 h 840941"/>
                <a:gd name="connsiteX339" fmla="*/ 2608352 w 3024845"/>
                <a:gd name="connsiteY339" fmla="*/ 454211 h 840941"/>
                <a:gd name="connsiteX340" fmla="*/ 2630646 w 3024845"/>
                <a:gd name="connsiteY340" fmla="*/ 454211 h 840941"/>
                <a:gd name="connsiteX341" fmla="*/ 2630646 w 3024845"/>
                <a:gd name="connsiteY341" fmla="*/ 449887 h 840941"/>
                <a:gd name="connsiteX342" fmla="*/ 2642806 w 3024845"/>
                <a:gd name="connsiteY342" fmla="*/ 449887 h 840941"/>
                <a:gd name="connsiteX343" fmla="*/ 2642806 w 3024845"/>
                <a:gd name="connsiteY343" fmla="*/ 454211 h 840941"/>
                <a:gd name="connsiteX344" fmla="*/ 2667126 w 3024845"/>
                <a:gd name="connsiteY344" fmla="*/ 454211 h 840941"/>
                <a:gd name="connsiteX345" fmla="*/ 2667126 w 3024845"/>
                <a:gd name="connsiteY345" fmla="*/ 441240 h 840941"/>
                <a:gd name="connsiteX346" fmla="*/ 2695500 w 3024845"/>
                <a:gd name="connsiteY346" fmla="*/ 441240 h 840941"/>
                <a:gd name="connsiteX347" fmla="*/ 2707660 w 3024845"/>
                <a:gd name="connsiteY347" fmla="*/ 436916 h 840941"/>
                <a:gd name="connsiteX348" fmla="*/ 2727927 w 3024845"/>
                <a:gd name="connsiteY348" fmla="*/ 441240 h 840941"/>
                <a:gd name="connsiteX349" fmla="*/ 2727927 w 3024845"/>
                <a:gd name="connsiteY349" fmla="*/ 423946 h 840941"/>
                <a:gd name="connsiteX350" fmla="*/ 2736034 w 3024845"/>
                <a:gd name="connsiteY350" fmla="*/ 423946 h 840941"/>
                <a:gd name="connsiteX351" fmla="*/ 2736034 w 3024845"/>
                <a:gd name="connsiteY351" fmla="*/ 410975 h 840941"/>
                <a:gd name="connsiteX352" fmla="*/ 2792781 w 3024845"/>
                <a:gd name="connsiteY352" fmla="*/ 410975 h 840941"/>
                <a:gd name="connsiteX353" fmla="*/ 2792781 w 3024845"/>
                <a:gd name="connsiteY353" fmla="*/ 380710 h 840941"/>
                <a:gd name="connsiteX354" fmla="*/ 2811021 w 3024845"/>
                <a:gd name="connsiteY354" fmla="*/ 380710 h 840941"/>
                <a:gd name="connsiteX355" fmla="*/ 2811021 w 3024845"/>
                <a:gd name="connsiteY355" fmla="*/ 374225 h 840941"/>
                <a:gd name="connsiteX356" fmla="*/ 2823181 w 3024845"/>
                <a:gd name="connsiteY356" fmla="*/ 374225 h 840941"/>
                <a:gd name="connsiteX357" fmla="*/ 2823181 w 3024845"/>
                <a:gd name="connsiteY357" fmla="*/ 380710 h 840941"/>
                <a:gd name="connsiteX358" fmla="*/ 2839395 w 3024845"/>
                <a:gd name="connsiteY358" fmla="*/ 380710 h 840941"/>
                <a:gd name="connsiteX359" fmla="*/ 2839395 w 3024845"/>
                <a:gd name="connsiteY359" fmla="*/ 430431 h 840941"/>
                <a:gd name="connsiteX360" fmla="*/ 2871822 w 3024845"/>
                <a:gd name="connsiteY360" fmla="*/ 430431 h 840941"/>
                <a:gd name="connsiteX361" fmla="*/ 2871822 w 3024845"/>
                <a:gd name="connsiteY361" fmla="*/ 404490 h 840941"/>
                <a:gd name="connsiteX362" fmla="*/ 2910329 w 3024845"/>
                <a:gd name="connsiteY362" fmla="*/ 404490 h 840941"/>
                <a:gd name="connsiteX363" fmla="*/ 2910329 w 3024845"/>
                <a:gd name="connsiteY363" fmla="*/ 374225 h 840941"/>
                <a:gd name="connsiteX364" fmla="*/ 2958970 w 3024845"/>
                <a:gd name="connsiteY364" fmla="*/ 374225 h 840941"/>
                <a:gd name="connsiteX365" fmla="*/ 2958970 w 3024845"/>
                <a:gd name="connsiteY365" fmla="*/ 485381 h 840941"/>
                <a:gd name="connsiteX366" fmla="*/ 2958970 w 3024845"/>
                <a:gd name="connsiteY366" fmla="*/ 499160 h 840941"/>
                <a:gd name="connsiteX367" fmla="*/ 3024845 w 3024845"/>
                <a:gd name="connsiteY367" fmla="*/ 499160 h 840941"/>
                <a:gd name="connsiteX368" fmla="*/ 3024845 w 3024845"/>
                <a:gd name="connsiteY368" fmla="*/ 840941 h 840941"/>
                <a:gd name="connsiteX369" fmla="*/ 2054 w 3024845"/>
                <a:gd name="connsiteY369" fmla="*/ 838608 h 840941"/>
                <a:gd name="connsiteX370" fmla="*/ 0 w 3024845"/>
                <a:gd name="connsiteY370" fmla="*/ 404490 h 840941"/>
                <a:gd name="connsiteX371" fmla="*/ 20267 w 3024845"/>
                <a:gd name="connsiteY371" fmla="*/ 404490 h 840941"/>
                <a:gd name="connsiteX372" fmla="*/ 20774 w 3024845"/>
                <a:gd name="connsiteY372" fmla="*/ 403409 h 840941"/>
                <a:gd name="connsiteX373" fmla="*/ 24320 w 3024845"/>
                <a:gd name="connsiteY373" fmla="*/ 395843 h 840941"/>
                <a:gd name="connsiteX374" fmla="*/ 26094 w 3024845"/>
                <a:gd name="connsiteY374" fmla="*/ 396113 h 840941"/>
                <a:gd name="connsiteX375" fmla="*/ 38507 w 3024845"/>
                <a:gd name="connsiteY375" fmla="*/ 398004 h 840941"/>
                <a:gd name="connsiteX376" fmla="*/ 39014 w 3024845"/>
                <a:gd name="connsiteY376" fmla="*/ 399356 h 840941"/>
                <a:gd name="connsiteX377" fmla="*/ 42560 w 3024845"/>
                <a:gd name="connsiteY377" fmla="*/ 408813 h 840941"/>
                <a:gd name="connsiteX378" fmla="*/ 68907 w 3024845"/>
                <a:gd name="connsiteY378" fmla="*/ 410975 h 840941"/>
                <a:gd name="connsiteX379" fmla="*/ 68907 w 3024845"/>
                <a:gd name="connsiteY379" fmla="*/ 287754 h 840941"/>
                <a:gd name="connsiteX380" fmla="*/ 70934 w 3024845"/>
                <a:gd name="connsiteY380" fmla="*/ 287754 h 840941"/>
                <a:gd name="connsiteX381" fmla="*/ 85121 w 3024845"/>
                <a:gd name="connsiteY381" fmla="*/ 287754 h 840941"/>
                <a:gd name="connsiteX382" fmla="*/ 85121 w 3024845"/>
                <a:gd name="connsiteY382" fmla="*/ 151562 h 840941"/>
                <a:gd name="connsiteX383" fmla="*/ 86894 w 3024845"/>
                <a:gd name="connsiteY383" fmla="*/ 151562 h 840941"/>
                <a:gd name="connsiteX384" fmla="*/ 99308 w 3024845"/>
                <a:gd name="connsiteY384" fmla="*/ 151562 h 840941"/>
                <a:gd name="connsiteX385" fmla="*/ 99308 w 3024845"/>
                <a:gd name="connsiteY385" fmla="*/ 36988 h 840941"/>
                <a:gd name="connsiteX0" fmla="*/ 99308 w 3024845"/>
                <a:gd name="connsiteY0" fmla="*/ 0 h 803953"/>
                <a:gd name="connsiteX1" fmla="*/ 220909 w 3024845"/>
                <a:gd name="connsiteY1" fmla="*/ 114574 h 803953"/>
                <a:gd name="connsiteX2" fmla="*/ 223189 w 3024845"/>
                <a:gd name="connsiteY2" fmla="*/ 114574 h 803953"/>
                <a:gd name="connsiteX3" fmla="*/ 239150 w 3024845"/>
                <a:gd name="connsiteY3" fmla="*/ 114574 h 803953"/>
                <a:gd name="connsiteX4" fmla="*/ 239150 w 3024845"/>
                <a:gd name="connsiteY4" fmla="*/ 255089 h 803953"/>
                <a:gd name="connsiteX5" fmla="*/ 240670 w 3024845"/>
                <a:gd name="connsiteY5" fmla="*/ 254819 h 803953"/>
                <a:gd name="connsiteX6" fmla="*/ 251310 w 3024845"/>
                <a:gd name="connsiteY6" fmla="*/ 252928 h 803953"/>
                <a:gd name="connsiteX7" fmla="*/ 249283 w 3024845"/>
                <a:gd name="connsiteY7" fmla="*/ 341560 h 803953"/>
                <a:gd name="connsiteX8" fmla="*/ 250803 w 3024845"/>
                <a:gd name="connsiteY8" fmla="*/ 341831 h 803953"/>
                <a:gd name="connsiteX9" fmla="*/ 261443 w 3024845"/>
                <a:gd name="connsiteY9" fmla="*/ 343722 h 803953"/>
                <a:gd name="connsiteX10" fmla="*/ 261696 w 3024845"/>
                <a:gd name="connsiteY10" fmla="*/ 344533 h 803953"/>
                <a:gd name="connsiteX11" fmla="*/ 263470 w 3024845"/>
                <a:gd name="connsiteY11" fmla="*/ 350208 h 803953"/>
                <a:gd name="connsiteX12" fmla="*/ 264230 w 3024845"/>
                <a:gd name="connsiteY12" fmla="*/ 347776 h 803953"/>
                <a:gd name="connsiteX13" fmla="*/ 269550 w 3024845"/>
                <a:gd name="connsiteY13" fmla="*/ 330752 h 803953"/>
                <a:gd name="connsiteX14" fmla="*/ 271323 w 3024845"/>
                <a:gd name="connsiteY14" fmla="*/ 330752 h 803953"/>
                <a:gd name="connsiteX15" fmla="*/ 283737 w 3024845"/>
                <a:gd name="connsiteY15" fmla="*/ 330752 h 803953"/>
                <a:gd name="connsiteX16" fmla="*/ 283737 w 3024845"/>
                <a:gd name="connsiteY16" fmla="*/ 363178 h 803953"/>
                <a:gd name="connsiteX17" fmla="*/ 284750 w 3024845"/>
                <a:gd name="connsiteY17" fmla="*/ 363719 h 803953"/>
                <a:gd name="connsiteX18" fmla="*/ 291844 w 3024845"/>
                <a:gd name="connsiteY18" fmla="*/ 367502 h 803953"/>
                <a:gd name="connsiteX19" fmla="*/ 291844 w 3024845"/>
                <a:gd name="connsiteY19" fmla="*/ 368853 h 803953"/>
                <a:gd name="connsiteX20" fmla="*/ 291844 w 3024845"/>
                <a:gd name="connsiteY20" fmla="*/ 378311 h 803953"/>
                <a:gd name="connsiteX21" fmla="*/ 336431 w 3024845"/>
                <a:gd name="connsiteY21" fmla="*/ 378311 h 803953"/>
                <a:gd name="connsiteX22" fmla="*/ 336431 w 3024845"/>
                <a:gd name="connsiteY22" fmla="*/ 379392 h 803953"/>
                <a:gd name="connsiteX23" fmla="*/ 336431 w 3024845"/>
                <a:gd name="connsiteY23" fmla="*/ 386958 h 803953"/>
                <a:gd name="connsiteX24" fmla="*/ 338457 w 3024845"/>
                <a:gd name="connsiteY24" fmla="*/ 386958 h 803953"/>
                <a:gd name="connsiteX25" fmla="*/ 352644 w 3024845"/>
                <a:gd name="connsiteY25" fmla="*/ 386958 h 803953"/>
                <a:gd name="connsiteX26" fmla="*/ 352644 w 3024845"/>
                <a:gd name="connsiteY26" fmla="*/ 356693 h 803953"/>
                <a:gd name="connsiteX27" fmla="*/ 397231 w 3024845"/>
                <a:gd name="connsiteY27" fmla="*/ 356693 h 803953"/>
                <a:gd name="connsiteX28" fmla="*/ 397231 w 3024845"/>
                <a:gd name="connsiteY28" fmla="*/ 355342 h 803953"/>
                <a:gd name="connsiteX29" fmla="*/ 397231 w 3024845"/>
                <a:gd name="connsiteY29" fmla="*/ 345884 h 803953"/>
                <a:gd name="connsiteX30" fmla="*/ 398245 w 3024845"/>
                <a:gd name="connsiteY30" fmla="*/ 345884 h 803953"/>
                <a:gd name="connsiteX31" fmla="*/ 405338 w 3024845"/>
                <a:gd name="connsiteY31" fmla="*/ 345884 h 803953"/>
                <a:gd name="connsiteX32" fmla="*/ 405338 w 3024845"/>
                <a:gd name="connsiteY32" fmla="*/ 343993 h 803953"/>
                <a:gd name="connsiteX33" fmla="*/ 405338 w 3024845"/>
                <a:gd name="connsiteY33" fmla="*/ 330752 h 803953"/>
                <a:gd name="connsiteX34" fmla="*/ 406098 w 3024845"/>
                <a:gd name="connsiteY34" fmla="*/ 330752 h 803953"/>
                <a:gd name="connsiteX35" fmla="*/ 411418 w 3024845"/>
                <a:gd name="connsiteY35" fmla="*/ 330752 h 803953"/>
                <a:gd name="connsiteX36" fmla="*/ 411418 w 3024845"/>
                <a:gd name="connsiteY36" fmla="*/ 329671 h 803953"/>
                <a:gd name="connsiteX37" fmla="*/ 411418 w 3024845"/>
                <a:gd name="connsiteY37" fmla="*/ 322104 h 803953"/>
                <a:gd name="connsiteX38" fmla="*/ 413445 w 3024845"/>
                <a:gd name="connsiteY38" fmla="*/ 322104 h 803953"/>
                <a:gd name="connsiteX39" fmla="*/ 427632 w 3024845"/>
                <a:gd name="connsiteY39" fmla="*/ 322104 h 803953"/>
                <a:gd name="connsiteX40" fmla="*/ 427632 w 3024845"/>
                <a:gd name="connsiteY40" fmla="*/ 323185 h 803953"/>
                <a:gd name="connsiteX41" fmla="*/ 427632 w 3024845"/>
                <a:gd name="connsiteY41" fmla="*/ 330752 h 803953"/>
                <a:gd name="connsiteX42" fmla="*/ 449925 w 3024845"/>
                <a:gd name="connsiteY42" fmla="*/ 330752 h 803953"/>
                <a:gd name="connsiteX43" fmla="*/ 449925 w 3024845"/>
                <a:gd name="connsiteY43" fmla="*/ 328860 h 803953"/>
                <a:gd name="connsiteX44" fmla="*/ 449925 w 3024845"/>
                <a:gd name="connsiteY44" fmla="*/ 315619 h 803953"/>
                <a:gd name="connsiteX45" fmla="*/ 451699 w 3024845"/>
                <a:gd name="connsiteY45" fmla="*/ 315619 h 803953"/>
                <a:gd name="connsiteX46" fmla="*/ 464112 w 3024845"/>
                <a:gd name="connsiteY46" fmla="*/ 315619 h 803953"/>
                <a:gd name="connsiteX47" fmla="*/ 464112 w 3024845"/>
                <a:gd name="connsiteY47" fmla="*/ 339399 h 803953"/>
                <a:gd name="connsiteX48" fmla="*/ 465126 w 3024845"/>
                <a:gd name="connsiteY48" fmla="*/ 339399 h 803953"/>
                <a:gd name="connsiteX49" fmla="*/ 472219 w 3024845"/>
                <a:gd name="connsiteY49" fmla="*/ 339399 h 803953"/>
                <a:gd name="connsiteX50" fmla="*/ 472219 w 3024845"/>
                <a:gd name="connsiteY50" fmla="*/ 338318 h 803953"/>
                <a:gd name="connsiteX51" fmla="*/ 472219 w 3024845"/>
                <a:gd name="connsiteY51" fmla="*/ 330752 h 803953"/>
                <a:gd name="connsiteX52" fmla="*/ 473992 w 3024845"/>
                <a:gd name="connsiteY52" fmla="*/ 330752 h 803953"/>
                <a:gd name="connsiteX53" fmla="*/ 486406 w 3024845"/>
                <a:gd name="connsiteY53" fmla="*/ 330752 h 803953"/>
                <a:gd name="connsiteX54" fmla="*/ 486406 w 3024845"/>
                <a:gd name="connsiteY54" fmla="*/ 356693 h 803953"/>
                <a:gd name="connsiteX55" fmla="*/ 488433 w 3024845"/>
                <a:gd name="connsiteY55" fmla="*/ 356693 h 803953"/>
                <a:gd name="connsiteX56" fmla="*/ 502619 w 3024845"/>
                <a:gd name="connsiteY56" fmla="*/ 356693 h 803953"/>
                <a:gd name="connsiteX57" fmla="*/ 502619 w 3024845"/>
                <a:gd name="connsiteY57" fmla="*/ 358314 h 803953"/>
                <a:gd name="connsiteX58" fmla="*/ 502619 w 3024845"/>
                <a:gd name="connsiteY58" fmla="*/ 369664 h 803953"/>
                <a:gd name="connsiteX59" fmla="*/ 503379 w 3024845"/>
                <a:gd name="connsiteY59" fmla="*/ 369664 h 803953"/>
                <a:gd name="connsiteX60" fmla="*/ 508700 w 3024845"/>
                <a:gd name="connsiteY60" fmla="*/ 369664 h 803953"/>
                <a:gd name="connsiteX61" fmla="*/ 508700 w 3024845"/>
                <a:gd name="connsiteY61" fmla="*/ 368853 h 803953"/>
                <a:gd name="connsiteX62" fmla="*/ 508700 w 3024845"/>
                <a:gd name="connsiteY62" fmla="*/ 363178 h 803953"/>
                <a:gd name="connsiteX63" fmla="*/ 539100 w 3024845"/>
                <a:gd name="connsiteY63" fmla="*/ 363178 h 803953"/>
                <a:gd name="connsiteX64" fmla="*/ 539100 w 3024845"/>
                <a:gd name="connsiteY64" fmla="*/ 386958 h 803953"/>
                <a:gd name="connsiteX65" fmla="*/ 540113 w 3024845"/>
                <a:gd name="connsiteY65" fmla="*/ 386958 h 803953"/>
                <a:gd name="connsiteX66" fmla="*/ 547207 w 3024845"/>
                <a:gd name="connsiteY66" fmla="*/ 386958 h 803953"/>
                <a:gd name="connsiteX67" fmla="*/ 547207 w 3024845"/>
                <a:gd name="connsiteY67" fmla="*/ 388039 h 803953"/>
                <a:gd name="connsiteX68" fmla="*/ 547207 w 3024845"/>
                <a:gd name="connsiteY68" fmla="*/ 395605 h 803953"/>
                <a:gd name="connsiteX69" fmla="*/ 547967 w 3024845"/>
                <a:gd name="connsiteY69" fmla="*/ 395605 h 803953"/>
                <a:gd name="connsiteX70" fmla="*/ 553287 w 3024845"/>
                <a:gd name="connsiteY70" fmla="*/ 395605 h 803953"/>
                <a:gd name="connsiteX71" fmla="*/ 553287 w 3024845"/>
                <a:gd name="connsiteY71" fmla="*/ 393443 h 803953"/>
                <a:gd name="connsiteX72" fmla="*/ 553287 w 3024845"/>
                <a:gd name="connsiteY72" fmla="*/ 378311 h 803953"/>
                <a:gd name="connsiteX73" fmla="*/ 554300 w 3024845"/>
                <a:gd name="connsiteY73" fmla="*/ 378311 h 803953"/>
                <a:gd name="connsiteX74" fmla="*/ 561394 w 3024845"/>
                <a:gd name="connsiteY74" fmla="*/ 378311 h 803953"/>
                <a:gd name="connsiteX75" fmla="*/ 561394 w 3024845"/>
                <a:gd name="connsiteY75" fmla="*/ 379392 h 803953"/>
                <a:gd name="connsiteX76" fmla="*/ 561394 w 3024845"/>
                <a:gd name="connsiteY76" fmla="*/ 386958 h 803953"/>
                <a:gd name="connsiteX77" fmla="*/ 566714 w 3024845"/>
                <a:gd name="connsiteY77" fmla="*/ 384965 h 803953"/>
                <a:gd name="connsiteX78" fmla="*/ 567474 w 3024845"/>
                <a:gd name="connsiteY78" fmla="*/ 383985 h 803953"/>
                <a:gd name="connsiteX79" fmla="*/ 567474 w 3024845"/>
                <a:gd name="connsiteY79" fmla="*/ 378311 h 803953"/>
                <a:gd name="connsiteX80" fmla="*/ 605981 w 3024845"/>
                <a:gd name="connsiteY80" fmla="*/ 378311 h 803953"/>
                <a:gd name="connsiteX81" fmla="*/ 605981 w 3024845"/>
                <a:gd name="connsiteY81" fmla="*/ 402090 h 803953"/>
                <a:gd name="connsiteX82" fmla="*/ 608007 w 3024845"/>
                <a:gd name="connsiteY82" fmla="*/ 402090 h 803953"/>
                <a:gd name="connsiteX83" fmla="*/ 622194 w 3024845"/>
                <a:gd name="connsiteY83" fmla="*/ 402090 h 803953"/>
                <a:gd name="connsiteX84" fmla="*/ 622194 w 3024845"/>
                <a:gd name="connsiteY84" fmla="*/ 403171 h 803953"/>
                <a:gd name="connsiteX85" fmla="*/ 622194 w 3024845"/>
                <a:gd name="connsiteY85" fmla="*/ 410737 h 803953"/>
                <a:gd name="connsiteX86" fmla="*/ 623968 w 3024845"/>
                <a:gd name="connsiteY86" fmla="*/ 410737 h 803953"/>
                <a:gd name="connsiteX87" fmla="*/ 636381 w 3024845"/>
                <a:gd name="connsiteY87" fmla="*/ 410737 h 803953"/>
                <a:gd name="connsiteX88" fmla="*/ 636381 w 3024845"/>
                <a:gd name="connsiteY88" fmla="*/ 386958 h 803953"/>
                <a:gd name="connsiteX89" fmla="*/ 637394 w 3024845"/>
                <a:gd name="connsiteY89" fmla="*/ 386958 h 803953"/>
                <a:gd name="connsiteX90" fmla="*/ 644488 w 3024845"/>
                <a:gd name="connsiteY90" fmla="*/ 386958 h 803953"/>
                <a:gd name="connsiteX91" fmla="*/ 644488 w 3024845"/>
                <a:gd name="connsiteY91" fmla="*/ 354531 h 803953"/>
                <a:gd name="connsiteX92" fmla="*/ 645501 w 3024845"/>
                <a:gd name="connsiteY92" fmla="*/ 354531 h 803953"/>
                <a:gd name="connsiteX93" fmla="*/ 652595 w 3024845"/>
                <a:gd name="connsiteY93" fmla="*/ 354531 h 803953"/>
                <a:gd name="connsiteX94" fmla="*/ 652595 w 3024845"/>
                <a:gd name="connsiteY94" fmla="*/ 352640 h 803953"/>
                <a:gd name="connsiteX95" fmla="*/ 652595 w 3024845"/>
                <a:gd name="connsiteY95" fmla="*/ 339399 h 803953"/>
                <a:gd name="connsiteX96" fmla="*/ 651328 w 3024845"/>
                <a:gd name="connsiteY96" fmla="*/ 337777 h 803953"/>
                <a:gd name="connsiteX97" fmla="*/ 656648 w 3024845"/>
                <a:gd name="connsiteY97" fmla="*/ 326428 h 803953"/>
                <a:gd name="connsiteX98" fmla="*/ 664755 w 3024845"/>
                <a:gd name="connsiteY98" fmla="*/ 354531 h 803953"/>
                <a:gd name="connsiteX99" fmla="*/ 665515 w 3024845"/>
                <a:gd name="connsiteY99" fmla="*/ 354531 h 803953"/>
                <a:gd name="connsiteX100" fmla="*/ 670835 w 3024845"/>
                <a:gd name="connsiteY100" fmla="*/ 354531 h 803953"/>
                <a:gd name="connsiteX101" fmla="*/ 670835 w 3024845"/>
                <a:gd name="connsiteY101" fmla="*/ 248604 h 803953"/>
                <a:gd name="connsiteX102" fmla="*/ 672355 w 3024845"/>
                <a:gd name="connsiteY102" fmla="*/ 248604 h 803953"/>
                <a:gd name="connsiteX103" fmla="*/ 682995 w 3024845"/>
                <a:gd name="connsiteY103" fmla="*/ 248604 h 803953"/>
                <a:gd name="connsiteX104" fmla="*/ 682995 w 3024845"/>
                <a:gd name="connsiteY104" fmla="*/ 201045 h 803953"/>
                <a:gd name="connsiteX105" fmla="*/ 709342 w 3024845"/>
                <a:gd name="connsiteY105" fmla="*/ 201045 h 803953"/>
                <a:gd name="connsiteX106" fmla="*/ 709342 w 3024845"/>
                <a:gd name="connsiteY106" fmla="*/ 179427 h 803953"/>
                <a:gd name="connsiteX107" fmla="*/ 743796 w 3024845"/>
                <a:gd name="connsiteY107" fmla="*/ 179427 h 803953"/>
                <a:gd name="connsiteX108" fmla="*/ 743796 w 3024845"/>
                <a:gd name="connsiteY108" fmla="*/ 181859 h 803953"/>
                <a:gd name="connsiteX109" fmla="*/ 743796 w 3024845"/>
                <a:gd name="connsiteY109" fmla="*/ 198883 h 803953"/>
                <a:gd name="connsiteX110" fmla="*/ 746076 w 3024845"/>
                <a:gd name="connsiteY110" fmla="*/ 198883 h 803953"/>
                <a:gd name="connsiteX111" fmla="*/ 762036 w 3024845"/>
                <a:gd name="connsiteY111" fmla="*/ 198883 h 803953"/>
                <a:gd name="connsiteX112" fmla="*/ 762036 w 3024845"/>
                <a:gd name="connsiteY112" fmla="*/ 246442 h 803953"/>
                <a:gd name="connsiteX113" fmla="*/ 763049 w 3024845"/>
                <a:gd name="connsiteY113" fmla="*/ 246442 h 803953"/>
                <a:gd name="connsiteX114" fmla="*/ 770143 w 3024845"/>
                <a:gd name="connsiteY114" fmla="*/ 246442 h 803953"/>
                <a:gd name="connsiteX115" fmla="*/ 784330 w 3024845"/>
                <a:gd name="connsiteY115" fmla="*/ 250766 h 803953"/>
                <a:gd name="connsiteX116" fmla="*/ 784330 w 3024845"/>
                <a:gd name="connsiteY116" fmla="*/ 289678 h 803953"/>
                <a:gd name="connsiteX117" fmla="*/ 785343 w 3024845"/>
                <a:gd name="connsiteY117" fmla="*/ 289678 h 803953"/>
                <a:gd name="connsiteX118" fmla="*/ 792436 w 3024845"/>
                <a:gd name="connsiteY118" fmla="*/ 289678 h 803953"/>
                <a:gd name="connsiteX119" fmla="*/ 792436 w 3024845"/>
                <a:gd name="connsiteY119" fmla="*/ 291299 h 803953"/>
                <a:gd name="connsiteX120" fmla="*/ 792436 w 3024845"/>
                <a:gd name="connsiteY120" fmla="*/ 302648 h 803953"/>
                <a:gd name="connsiteX121" fmla="*/ 794463 w 3024845"/>
                <a:gd name="connsiteY121" fmla="*/ 302648 h 803953"/>
                <a:gd name="connsiteX122" fmla="*/ 808650 w 3024845"/>
                <a:gd name="connsiteY122" fmla="*/ 302648 h 803953"/>
                <a:gd name="connsiteX123" fmla="*/ 814730 w 3024845"/>
                <a:gd name="connsiteY123" fmla="*/ 309134 h 803953"/>
                <a:gd name="connsiteX124" fmla="*/ 814730 w 3024845"/>
                <a:gd name="connsiteY124" fmla="*/ 330752 h 803953"/>
                <a:gd name="connsiteX125" fmla="*/ 817010 w 3024845"/>
                <a:gd name="connsiteY125" fmla="*/ 330752 h 803953"/>
                <a:gd name="connsiteX126" fmla="*/ 832970 w 3024845"/>
                <a:gd name="connsiteY126" fmla="*/ 330752 h 803953"/>
                <a:gd name="connsiteX127" fmla="*/ 832970 w 3024845"/>
                <a:gd name="connsiteY127" fmla="*/ 331832 h 803953"/>
                <a:gd name="connsiteX128" fmla="*/ 832970 w 3024845"/>
                <a:gd name="connsiteY128" fmla="*/ 339399 h 803953"/>
                <a:gd name="connsiteX129" fmla="*/ 834237 w 3024845"/>
                <a:gd name="connsiteY129" fmla="*/ 339399 h 803953"/>
                <a:gd name="connsiteX130" fmla="*/ 843104 w 3024845"/>
                <a:gd name="connsiteY130" fmla="*/ 339399 h 803953"/>
                <a:gd name="connsiteX131" fmla="*/ 843104 w 3024845"/>
                <a:gd name="connsiteY131" fmla="*/ 341560 h 803953"/>
                <a:gd name="connsiteX132" fmla="*/ 843104 w 3024845"/>
                <a:gd name="connsiteY132" fmla="*/ 356693 h 803953"/>
                <a:gd name="connsiteX133" fmla="*/ 847157 w 3024845"/>
                <a:gd name="connsiteY133" fmla="*/ 354801 h 803953"/>
                <a:gd name="connsiteX134" fmla="*/ 847157 w 3024845"/>
                <a:gd name="connsiteY134" fmla="*/ 341560 h 803953"/>
                <a:gd name="connsiteX135" fmla="*/ 848170 w 3024845"/>
                <a:gd name="connsiteY135" fmla="*/ 341560 h 803953"/>
                <a:gd name="connsiteX136" fmla="*/ 855264 w 3024845"/>
                <a:gd name="connsiteY136" fmla="*/ 341560 h 803953"/>
                <a:gd name="connsiteX137" fmla="*/ 855264 w 3024845"/>
                <a:gd name="connsiteY137" fmla="*/ 343182 h 803953"/>
                <a:gd name="connsiteX138" fmla="*/ 855264 w 3024845"/>
                <a:gd name="connsiteY138" fmla="*/ 354531 h 803953"/>
                <a:gd name="connsiteX139" fmla="*/ 856024 w 3024845"/>
                <a:gd name="connsiteY139" fmla="*/ 354531 h 803953"/>
                <a:gd name="connsiteX140" fmla="*/ 861344 w 3024845"/>
                <a:gd name="connsiteY140" fmla="*/ 354531 h 803953"/>
                <a:gd name="connsiteX141" fmla="*/ 909984 w 3024845"/>
                <a:gd name="connsiteY141" fmla="*/ 350208 h 803953"/>
                <a:gd name="connsiteX142" fmla="*/ 909984 w 3024845"/>
                <a:gd name="connsiteY142" fmla="*/ 351559 h 803953"/>
                <a:gd name="connsiteX143" fmla="*/ 909984 w 3024845"/>
                <a:gd name="connsiteY143" fmla="*/ 361016 h 803953"/>
                <a:gd name="connsiteX144" fmla="*/ 910744 w 3024845"/>
                <a:gd name="connsiteY144" fmla="*/ 361016 h 803953"/>
                <a:gd name="connsiteX145" fmla="*/ 916065 w 3024845"/>
                <a:gd name="connsiteY145" fmla="*/ 361016 h 803953"/>
                <a:gd name="connsiteX146" fmla="*/ 916065 w 3024845"/>
                <a:gd name="connsiteY146" fmla="*/ 363178 h 803953"/>
                <a:gd name="connsiteX147" fmla="*/ 916065 w 3024845"/>
                <a:gd name="connsiteY147" fmla="*/ 378311 h 803953"/>
                <a:gd name="connsiteX148" fmla="*/ 918091 w 3024845"/>
                <a:gd name="connsiteY148" fmla="*/ 376960 h 803953"/>
                <a:gd name="connsiteX149" fmla="*/ 932278 w 3024845"/>
                <a:gd name="connsiteY149" fmla="*/ 367502 h 803953"/>
                <a:gd name="connsiteX150" fmla="*/ 938358 w 3024845"/>
                <a:gd name="connsiteY150" fmla="*/ 326428 h 803953"/>
                <a:gd name="connsiteX151" fmla="*/ 939118 w 3024845"/>
                <a:gd name="connsiteY151" fmla="*/ 326158 h 803953"/>
                <a:gd name="connsiteX152" fmla="*/ 944438 w 3024845"/>
                <a:gd name="connsiteY152" fmla="*/ 324266 h 803953"/>
                <a:gd name="connsiteX153" fmla="*/ 946465 w 3024845"/>
                <a:gd name="connsiteY153" fmla="*/ 255089 h 803953"/>
                <a:gd name="connsiteX154" fmla="*/ 948492 w 3024845"/>
                <a:gd name="connsiteY154" fmla="*/ 324266 h 803953"/>
                <a:gd name="connsiteX155" fmla="*/ 949252 w 3024845"/>
                <a:gd name="connsiteY155" fmla="*/ 324536 h 803953"/>
                <a:gd name="connsiteX156" fmla="*/ 954572 w 3024845"/>
                <a:gd name="connsiteY156" fmla="*/ 326428 h 803953"/>
                <a:gd name="connsiteX157" fmla="*/ 954572 w 3024845"/>
                <a:gd name="connsiteY157" fmla="*/ 239957 h 803953"/>
                <a:gd name="connsiteX158" fmla="*/ 958625 w 3024845"/>
                <a:gd name="connsiteY158" fmla="*/ 207530 h 803953"/>
                <a:gd name="connsiteX159" fmla="*/ 997132 w 3024845"/>
                <a:gd name="connsiteY159" fmla="*/ 207530 h 803953"/>
                <a:gd name="connsiteX160" fmla="*/ 997132 w 3024845"/>
                <a:gd name="connsiteY160" fmla="*/ 239957 h 803953"/>
                <a:gd name="connsiteX161" fmla="*/ 997892 w 3024845"/>
                <a:gd name="connsiteY161" fmla="*/ 239957 h 803953"/>
                <a:gd name="connsiteX162" fmla="*/ 1003212 w 3024845"/>
                <a:gd name="connsiteY162" fmla="*/ 239957 h 803953"/>
                <a:gd name="connsiteX163" fmla="*/ 1003212 w 3024845"/>
                <a:gd name="connsiteY163" fmla="*/ 157809 h 803953"/>
                <a:gd name="connsiteX164" fmla="*/ 1004986 w 3024845"/>
                <a:gd name="connsiteY164" fmla="*/ 157809 h 803953"/>
                <a:gd name="connsiteX165" fmla="*/ 1017399 w 3024845"/>
                <a:gd name="connsiteY165" fmla="*/ 157809 h 803953"/>
                <a:gd name="connsiteX166" fmla="*/ 1017399 w 3024845"/>
                <a:gd name="connsiteY166" fmla="*/ 155918 h 803953"/>
                <a:gd name="connsiteX167" fmla="*/ 1017399 w 3024845"/>
                <a:gd name="connsiteY167" fmla="*/ 142677 h 803953"/>
                <a:gd name="connsiteX168" fmla="*/ 1039693 w 3024845"/>
                <a:gd name="connsiteY168" fmla="*/ 142677 h 803953"/>
                <a:gd name="connsiteX169" fmla="*/ 1039693 w 3024845"/>
                <a:gd name="connsiteY169" fmla="*/ 141596 h 803953"/>
                <a:gd name="connsiteX170" fmla="*/ 1039693 w 3024845"/>
                <a:gd name="connsiteY170" fmla="*/ 134030 h 803953"/>
                <a:gd name="connsiteX171" fmla="*/ 1041466 w 3024845"/>
                <a:gd name="connsiteY171" fmla="*/ 134030 h 803953"/>
                <a:gd name="connsiteX172" fmla="*/ 1053880 w 3024845"/>
                <a:gd name="connsiteY172" fmla="*/ 134030 h 803953"/>
                <a:gd name="connsiteX173" fmla="*/ 1053880 w 3024845"/>
                <a:gd name="connsiteY173" fmla="*/ 135111 h 803953"/>
                <a:gd name="connsiteX174" fmla="*/ 1053880 w 3024845"/>
                <a:gd name="connsiteY174" fmla="*/ 142677 h 803953"/>
                <a:gd name="connsiteX175" fmla="*/ 1054640 w 3024845"/>
                <a:gd name="connsiteY175" fmla="*/ 142677 h 803953"/>
                <a:gd name="connsiteX176" fmla="*/ 1059960 w 3024845"/>
                <a:gd name="connsiteY176" fmla="*/ 142677 h 803953"/>
                <a:gd name="connsiteX177" fmla="*/ 1070093 w 3024845"/>
                <a:gd name="connsiteY177" fmla="*/ 138353 h 803953"/>
                <a:gd name="connsiteX178" fmla="*/ 1074146 w 3024845"/>
                <a:gd name="connsiteY178" fmla="*/ 141596 h 803953"/>
                <a:gd name="connsiteX179" fmla="*/ 1074146 w 3024845"/>
                <a:gd name="connsiteY179" fmla="*/ 134030 h 803953"/>
                <a:gd name="connsiteX180" fmla="*/ 1076426 w 3024845"/>
                <a:gd name="connsiteY180" fmla="*/ 134030 h 803953"/>
                <a:gd name="connsiteX181" fmla="*/ 1092387 w 3024845"/>
                <a:gd name="connsiteY181" fmla="*/ 134030 h 803953"/>
                <a:gd name="connsiteX182" fmla="*/ 1092387 w 3024845"/>
                <a:gd name="connsiteY182" fmla="*/ 135111 h 803953"/>
                <a:gd name="connsiteX183" fmla="*/ 1092387 w 3024845"/>
                <a:gd name="connsiteY183" fmla="*/ 142677 h 803953"/>
                <a:gd name="connsiteX184" fmla="*/ 1122787 w 3024845"/>
                <a:gd name="connsiteY184" fmla="*/ 142677 h 803953"/>
                <a:gd name="connsiteX185" fmla="*/ 1122787 w 3024845"/>
                <a:gd name="connsiteY185" fmla="*/ 144298 h 803953"/>
                <a:gd name="connsiteX186" fmla="*/ 1122787 w 3024845"/>
                <a:gd name="connsiteY186" fmla="*/ 155648 h 803953"/>
                <a:gd name="connsiteX187" fmla="*/ 1149134 w 3024845"/>
                <a:gd name="connsiteY187" fmla="*/ 155648 h 803953"/>
                <a:gd name="connsiteX188" fmla="*/ 1149134 w 3024845"/>
                <a:gd name="connsiteY188" fmla="*/ 185912 h 803953"/>
                <a:gd name="connsiteX189" fmla="*/ 1149894 w 3024845"/>
                <a:gd name="connsiteY189" fmla="*/ 185912 h 803953"/>
                <a:gd name="connsiteX190" fmla="*/ 1155214 w 3024845"/>
                <a:gd name="connsiteY190" fmla="*/ 185912 h 803953"/>
                <a:gd name="connsiteX191" fmla="*/ 1155214 w 3024845"/>
                <a:gd name="connsiteY191" fmla="*/ 186993 h 803953"/>
                <a:gd name="connsiteX192" fmla="*/ 1155214 w 3024845"/>
                <a:gd name="connsiteY192" fmla="*/ 194560 h 803953"/>
                <a:gd name="connsiteX193" fmla="*/ 1159268 w 3024845"/>
                <a:gd name="connsiteY193" fmla="*/ 224824 h 803953"/>
                <a:gd name="connsiteX194" fmla="*/ 1160028 w 3024845"/>
                <a:gd name="connsiteY194" fmla="*/ 224824 h 803953"/>
                <a:gd name="connsiteX195" fmla="*/ 1165348 w 3024845"/>
                <a:gd name="connsiteY195" fmla="*/ 224824 h 803953"/>
                <a:gd name="connsiteX196" fmla="*/ 1165348 w 3024845"/>
                <a:gd name="connsiteY196" fmla="*/ 225635 h 803953"/>
                <a:gd name="connsiteX197" fmla="*/ 1165348 w 3024845"/>
                <a:gd name="connsiteY197" fmla="*/ 231310 h 803953"/>
                <a:gd name="connsiteX198" fmla="*/ 1166361 w 3024845"/>
                <a:gd name="connsiteY198" fmla="*/ 231310 h 803953"/>
                <a:gd name="connsiteX199" fmla="*/ 1173454 w 3024845"/>
                <a:gd name="connsiteY199" fmla="*/ 231310 h 803953"/>
                <a:gd name="connsiteX200" fmla="*/ 1173454 w 3024845"/>
                <a:gd name="connsiteY200" fmla="*/ 261575 h 803953"/>
                <a:gd name="connsiteX201" fmla="*/ 1175481 w 3024845"/>
                <a:gd name="connsiteY201" fmla="*/ 261575 h 803953"/>
                <a:gd name="connsiteX202" fmla="*/ 1189668 w 3024845"/>
                <a:gd name="connsiteY202" fmla="*/ 261575 h 803953"/>
                <a:gd name="connsiteX203" fmla="*/ 1189668 w 3024845"/>
                <a:gd name="connsiteY203" fmla="*/ 285354 h 803953"/>
                <a:gd name="connsiteX204" fmla="*/ 1191695 w 3024845"/>
                <a:gd name="connsiteY204" fmla="*/ 286975 h 803953"/>
                <a:gd name="connsiteX205" fmla="*/ 1191695 w 3024845"/>
                <a:gd name="connsiteY205" fmla="*/ 298325 h 803953"/>
                <a:gd name="connsiteX206" fmla="*/ 1192455 w 3024845"/>
                <a:gd name="connsiteY206" fmla="*/ 298325 h 803953"/>
                <a:gd name="connsiteX207" fmla="*/ 1197775 w 3024845"/>
                <a:gd name="connsiteY207" fmla="*/ 298325 h 803953"/>
                <a:gd name="connsiteX208" fmla="*/ 1197775 w 3024845"/>
                <a:gd name="connsiteY208" fmla="*/ 322104 h 803953"/>
                <a:gd name="connsiteX209" fmla="*/ 1199041 w 3024845"/>
                <a:gd name="connsiteY209" fmla="*/ 322104 h 803953"/>
                <a:gd name="connsiteX210" fmla="*/ 1207908 w 3024845"/>
                <a:gd name="connsiteY210" fmla="*/ 322104 h 803953"/>
                <a:gd name="connsiteX211" fmla="*/ 1209935 w 3024845"/>
                <a:gd name="connsiteY211" fmla="*/ 326158 h 803953"/>
                <a:gd name="connsiteX212" fmla="*/ 1209935 w 3024845"/>
                <a:gd name="connsiteY212" fmla="*/ 339399 h 803953"/>
                <a:gd name="connsiteX213" fmla="*/ 1211455 w 3024845"/>
                <a:gd name="connsiteY213" fmla="*/ 337507 h 803953"/>
                <a:gd name="connsiteX214" fmla="*/ 1222095 w 3024845"/>
                <a:gd name="connsiteY214" fmla="*/ 324266 h 803953"/>
                <a:gd name="connsiteX215" fmla="*/ 1250469 w 3024845"/>
                <a:gd name="connsiteY215" fmla="*/ 324266 h 803953"/>
                <a:gd name="connsiteX216" fmla="*/ 1250469 w 3024845"/>
                <a:gd name="connsiteY216" fmla="*/ 410737 h 803953"/>
                <a:gd name="connsiteX217" fmla="*/ 1251229 w 3024845"/>
                <a:gd name="connsiteY217" fmla="*/ 410737 h 803953"/>
                <a:gd name="connsiteX218" fmla="*/ 1256549 w 3024845"/>
                <a:gd name="connsiteY218" fmla="*/ 410737 h 803953"/>
                <a:gd name="connsiteX219" fmla="*/ 1257309 w 3024845"/>
                <a:gd name="connsiteY219" fmla="*/ 409386 h 803953"/>
                <a:gd name="connsiteX220" fmla="*/ 1262629 w 3024845"/>
                <a:gd name="connsiteY220" fmla="*/ 399928 h 803953"/>
                <a:gd name="connsiteX221" fmla="*/ 1262629 w 3024845"/>
                <a:gd name="connsiteY221" fmla="*/ 401820 h 803953"/>
                <a:gd name="connsiteX222" fmla="*/ 1262629 w 3024845"/>
                <a:gd name="connsiteY222" fmla="*/ 415061 h 803953"/>
                <a:gd name="connsiteX223" fmla="*/ 1266682 w 3024845"/>
                <a:gd name="connsiteY223" fmla="*/ 369664 h 803953"/>
                <a:gd name="connsiteX224" fmla="*/ 1267442 w 3024845"/>
                <a:gd name="connsiteY224" fmla="*/ 369664 h 803953"/>
                <a:gd name="connsiteX225" fmla="*/ 1272762 w 3024845"/>
                <a:gd name="connsiteY225" fmla="*/ 369664 h 803953"/>
                <a:gd name="connsiteX226" fmla="*/ 1272762 w 3024845"/>
                <a:gd name="connsiteY226" fmla="*/ 304810 h 803953"/>
                <a:gd name="connsiteX227" fmla="*/ 1273776 w 3024845"/>
                <a:gd name="connsiteY227" fmla="*/ 304810 h 803953"/>
                <a:gd name="connsiteX228" fmla="*/ 1280869 w 3024845"/>
                <a:gd name="connsiteY228" fmla="*/ 304810 h 803953"/>
                <a:gd name="connsiteX229" fmla="*/ 1293029 w 3024845"/>
                <a:gd name="connsiteY229" fmla="*/ 261575 h 803953"/>
                <a:gd name="connsiteX230" fmla="*/ 1294296 w 3024845"/>
                <a:gd name="connsiteY230" fmla="*/ 261575 h 803953"/>
                <a:gd name="connsiteX231" fmla="*/ 1303163 w 3024845"/>
                <a:gd name="connsiteY231" fmla="*/ 261575 h 803953"/>
                <a:gd name="connsiteX232" fmla="*/ 1313296 w 3024845"/>
                <a:gd name="connsiteY232" fmla="*/ 304810 h 803953"/>
                <a:gd name="connsiteX233" fmla="*/ 1314309 w 3024845"/>
                <a:gd name="connsiteY233" fmla="*/ 304810 h 803953"/>
                <a:gd name="connsiteX234" fmla="*/ 1321403 w 3024845"/>
                <a:gd name="connsiteY234" fmla="*/ 304810 h 803953"/>
                <a:gd name="connsiteX235" fmla="*/ 1321403 w 3024845"/>
                <a:gd name="connsiteY235" fmla="*/ 343722 h 803953"/>
                <a:gd name="connsiteX236" fmla="*/ 1323176 w 3024845"/>
                <a:gd name="connsiteY236" fmla="*/ 343722 h 803953"/>
                <a:gd name="connsiteX237" fmla="*/ 1335590 w 3024845"/>
                <a:gd name="connsiteY237" fmla="*/ 343722 h 803953"/>
                <a:gd name="connsiteX238" fmla="*/ 1335590 w 3024845"/>
                <a:gd name="connsiteY238" fmla="*/ 345884 h 803953"/>
                <a:gd name="connsiteX239" fmla="*/ 1335590 w 3024845"/>
                <a:gd name="connsiteY239" fmla="*/ 361016 h 803953"/>
                <a:gd name="connsiteX240" fmla="*/ 1339643 w 3024845"/>
                <a:gd name="connsiteY240" fmla="*/ 358855 h 803953"/>
                <a:gd name="connsiteX241" fmla="*/ 1339643 w 3024845"/>
                <a:gd name="connsiteY241" fmla="*/ 343722 h 803953"/>
                <a:gd name="connsiteX242" fmla="*/ 1341163 w 3024845"/>
                <a:gd name="connsiteY242" fmla="*/ 343722 h 803953"/>
                <a:gd name="connsiteX243" fmla="*/ 1351803 w 3024845"/>
                <a:gd name="connsiteY243" fmla="*/ 343722 h 803953"/>
                <a:gd name="connsiteX244" fmla="*/ 1351803 w 3024845"/>
                <a:gd name="connsiteY244" fmla="*/ 345343 h 803953"/>
                <a:gd name="connsiteX245" fmla="*/ 1351803 w 3024845"/>
                <a:gd name="connsiteY245" fmla="*/ 356693 h 803953"/>
                <a:gd name="connsiteX246" fmla="*/ 1382204 w 3024845"/>
                <a:gd name="connsiteY246" fmla="*/ 356693 h 803953"/>
                <a:gd name="connsiteX247" fmla="*/ 1382204 w 3024845"/>
                <a:gd name="connsiteY247" fmla="*/ 319943 h 803953"/>
                <a:gd name="connsiteX248" fmla="*/ 1383470 w 3024845"/>
                <a:gd name="connsiteY248" fmla="*/ 319943 h 803953"/>
                <a:gd name="connsiteX249" fmla="*/ 1392337 w 3024845"/>
                <a:gd name="connsiteY249" fmla="*/ 319943 h 803953"/>
                <a:gd name="connsiteX250" fmla="*/ 1392337 w 3024845"/>
                <a:gd name="connsiteY250" fmla="*/ 341560 h 803953"/>
                <a:gd name="connsiteX251" fmla="*/ 1394364 w 3024845"/>
                <a:gd name="connsiteY251" fmla="*/ 309134 h 803953"/>
                <a:gd name="connsiteX252" fmla="*/ 1416657 w 3024845"/>
                <a:gd name="connsiteY252" fmla="*/ 309134 h 803953"/>
                <a:gd name="connsiteX253" fmla="*/ 1416657 w 3024845"/>
                <a:gd name="connsiteY253" fmla="*/ 307512 h 803953"/>
                <a:gd name="connsiteX254" fmla="*/ 1416657 w 3024845"/>
                <a:gd name="connsiteY254" fmla="*/ 296163 h 803953"/>
                <a:gd name="connsiteX255" fmla="*/ 1417417 w 3024845"/>
                <a:gd name="connsiteY255" fmla="*/ 296163 h 803953"/>
                <a:gd name="connsiteX256" fmla="*/ 1422737 w 3024845"/>
                <a:gd name="connsiteY256" fmla="*/ 296163 h 803953"/>
                <a:gd name="connsiteX257" fmla="*/ 1422737 w 3024845"/>
                <a:gd name="connsiteY257" fmla="*/ 294272 h 803953"/>
                <a:gd name="connsiteX258" fmla="*/ 1422737 w 3024845"/>
                <a:gd name="connsiteY258" fmla="*/ 281031 h 803953"/>
                <a:gd name="connsiteX259" fmla="*/ 1426791 w 3024845"/>
                <a:gd name="connsiteY259" fmla="*/ 287516 h 803953"/>
                <a:gd name="connsiteX260" fmla="*/ 1429071 w 3024845"/>
                <a:gd name="connsiteY260" fmla="*/ 287516 h 803953"/>
                <a:gd name="connsiteX261" fmla="*/ 1445031 w 3024845"/>
                <a:gd name="connsiteY261" fmla="*/ 287516 h 803953"/>
                <a:gd name="connsiteX262" fmla="*/ 1445031 w 3024845"/>
                <a:gd name="connsiteY262" fmla="*/ 286705 h 803953"/>
                <a:gd name="connsiteX263" fmla="*/ 1445031 w 3024845"/>
                <a:gd name="connsiteY263" fmla="*/ 281031 h 803953"/>
                <a:gd name="connsiteX264" fmla="*/ 1445791 w 3024845"/>
                <a:gd name="connsiteY264" fmla="*/ 281031 h 803953"/>
                <a:gd name="connsiteX265" fmla="*/ 1451111 w 3024845"/>
                <a:gd name="connsiteY265" fmla="*/ 281031 h 803953"/>
                <a:gd name="connsiteX266" fmla="*/ 1451111 w 3024845"/>
                <a:gd name="connsiteY266" fmla="*/ 282382 h 803953"/>
                <a:gd name="connsiteX267" fmla="*/ 1451111 w 3024845"/>
                <a:gd name="connsiteY267" fmla="*/ 291840 h 803953"/>
                <a:gd name="connsiteX268" fmla="*/ 1489618 w 3024845"/>
                <a:gd name="connsiteY268" fmla="*/ 291840 h 803953"/>
                <a:gd name="connsiteX269" fmla="*/ 1489618 w 3024845"/>
                <a:gd name="connsiteY269" fmla="*/ 430193 h 803953"/>
                <a:gd name="connsiteX270" fmla="*/ 1491138 w 3024845"/>
                <a:gd name="connsiteY270" fmla="*/ 430193 h 803953"/>
                <a:gd name="connsiteX271" fmla="*/ 1501778 w 3024845"/>
                <a:gd name="connsiteY271" fmla="*/ 430193 h 803953"/>
                <a:gd name="connsiteX272" fmla="*/ 1501778 w 3024845"/>
                <a:gd name="connsiteY272" fmla="*/ 417223 h 803953"/>
                <a:gd name="connsiteX273" fmla="*/ 1505832 w 3024845"/>
                <a:gd name="connsiteY273" fmla="*/ 417223 h 803953"/>
                <a:gd name="connsiteX274" fmla="*/ 1505832 w 3024845"/>
                <a:gd name="connsiteY274" fmla="*/ 430193 h 803953"/>
                <a:gd name="connsiteX275" fmla="*/ 1536232 w 3024845"/>
                <a:gd name="connsiteY275" fmla="*/ 430193 h 803953"/>
                <a:gd name="connsiteX276" fmla="*/ 1536232 w 3024845"/>
                <a:gd name="connsiteY276" fmla="*/ 399928 h 803953"/>
                <a:gd name="connsiteX277" fmla="*/ 1548392 w 3024845"/>
                <a:gd name="connsiteY277" fmla="*/ 399928 h 803953"/>
                <a:gd name="connsiteX278" fmla="*/ 1560552 w 3024845"/>
                <a:gd name="connsiteY278" fmla="*/ 397767 h 803953"/>
                <a:gd name="connsiteX279" fmla="*/ 1564606 w 3024845"/>
                <a:gd name="connsiteY279" fmla="*/ 399928 h 803953"/>
                <a:gd name="connsiteX280" fmla="*/ 1574739 w 3024845"/>
                <a:gd name="connsiteY280" fmla="*/ 399928 h 803953"/>
                <a:gd name="connsiteX281" fmla="*/ 1574739 w 3024845"/>
                <a:gd name="connsiteY281" fmla="*/ 430193 h 803953"/>
                <a:gd name="connsiteX282" fmla="*/ 1582846 w 3024845"/>
                <a:gd name="connsiteY282" fmla="*/ 430193 h 803953"/>
                <a:gd name="connsiteX283" fmla="*/ 1582846 w 3024845"/>
                <a:gd name="connsiteY283" fmla="*/ 447488 h 803953"/>
                <a:gd name="connsiteX284" fmla="*/ 1592182 w 3024845"/>
                <a:gd name="connsiteY284" fmla="*/ 448393 h 803953"/>
                <a:gd name="connsiteX285" fmla="*/ 1605140 w 3024845"/>
                <a:gd name="connsiteY285" fmla="*/ 448393 h 803953"/>
                <a:gd name="connsiteX286" fmla="*/ 1605140 w 3024845"/>
                <a:gd name="connsiteY286" fmla="*/ 432355 h 803953"/>
                <a:gd name="connsiteX287" fmla="*/ 1673096 w 3024845"/>
                <a:gd name="connsiteY287" fmla="*/ 432355 h 803953"/>
                <a:gd name="connsiteX288" fmla="*/ 1673096 w 3024845"/>
                <a:gd name="connsiteY288" fmla="*/ 347102 h 803953"/>
                <a:gd name="connsiteX289" fmla="*/ 1745104 w 3024845"/>
                <a:gd name="connsiteY289" fmla="*/ 347102 h 803953"/>
                <a:gd name="connsiteX290" fmla="*/ 1745104 w 3024845"/>
                <a:gd name="connsiteY290" fmla="*/ 425870 h 803953"/>
                <a:gd name="connsiteX291" fmla="*/ 1747008 w 3024845"/>
                <a:gd name="connsiteY291" fmla="*/ 425870 h 803953"/>
                <a:gd name="connsiteX292" fmla="*/ 1748250 w 3024845"/>
                <a:gd name="connsiteY292" fmla="*/ 448393 h 803953"/>
                <a:gd name="connsiteX293" fmla="*/ 1757926 w 3024845"/>
                <a:gd name="connsiteY293" fmla="*/ 448393 h 803953"/>
                <a:gd name="connsiteX294" fmla="*/ 1759168 w 3024845"/>
                <a:gd name="connsiteY294" fmla="*/ 425870 h 803953"/>
                <a:gd name="connsiteX295" fmla="*/ 1765248 w 3024845"/>
                <a:gd name="connsiteY295" fmla="*/ 425870 h 803953"/>
                <a:gd name="connsiteX296" fmla="*/ 1766490 w 3024845"/>
                <a:gd name="connsiteY296" fmla="*/ 448393 h 803953"/>
                <a:gd name="connsiteX297" fmla="*/ 1817112 w 3024845"/>
                <a:gd name="connsiteY297" fmla="*/ 448393 h 803953"/>
                <a:gd name="connsiteX298" fmla="*/ 1817112 w 3024845"/>
                <a:gd name="connsiteY298" fmla="*/ 285365 h 803953"/>
                <a:gd name="connsiteX299" fmla="*/ 2014439 w 3024845"/>
                <a:gd name="connsiteY299" fmla="*/ 285365 h 803953"/>
                <a:gd name="connsiteX300" fmla="*/ 2014439 w 3024845"/>
                <a:gd name="connsiteY300" fmla="*/ 448393 h 803953"/>
                <a:gd name="connsiteX301" fmla="*/ 2033136 w 3024845"/>
                <a:gd name="connsiteY301" fmla="*/ 448393 h 803953"/>
                <a:gd name="connsiteX302" fmla="*/ 2033136 w 3024845"/>
                <a:gd name="connsiteY302" fmla="*/ 365700 h 803953"/>
                <a:gd name="connsiteX303" fmla="*/ 2128256 w 3024845"/>
                <a:gd name="connsiteY303" fmla="*/ 365700 h 803953"/>
                <a:gd name="connsiteX304" fmla="*/ 2180720 w 3024845"/>
                <a:gd name="connsiteY304" fmla="*/ 300487 h 803953"/>
                <a:gd name="connsiteX305" fmla="*/ 2245574 w 3024845"/>
                <a:gd name="connsiteY305" fmla="*/ 300487 h 803953"/>
                <a:gd name="connsiteX306" fmla="*/ 2245574 w 3024845"/>
                <a:gd name="connsiteY306" fmla="*/ 376149 h 803953"/>
                <a:gd name="connsiteX307" fmla="*/ 2253681 w 3024845"/>
                <a:gd name="connsiteY307" fmla="*/ 376149 h 803953"/>
                <a:gd name="connsiteX308" fmla="*/ 2255708 w 3024845"/>
                <a:gd name="connsiteY308" fmla="*/ 369664 h 803953"/>
                <a:gd name="connsiteX309" fmla="*/ 2261788 w 3024845"/>
                <a:gd name="connsiteY309" fmla="*/ 369664 h 803953"/>
                <a:gd name="connsiteX310" fmla="*/ 2263815 w 3024845"/>
                <a:gd name="connsiteY310" fmla="*/ 378311 h 803953"/>
                <a:gd name="connsiteX311" fmla="*/ 2275975 w 3024845"/>
                <a:gd name="connsiteY311" fmla="*/ 378311 h 803953"/>
                <a:gd name="connsiteX312" fmla="*/ 2275975 w 3024845"/>
                <a:gd name="connsiteY312" fmla="*/ 371825 h 803953"/>
                <a:gd name="connsiteX313" fmla="*/ 2298268 w 3024845"/>
                <a:gd name="connsiteY313" fmla="*/ 371825 h 803953"/>
                <a:gd name="connsiteX314" fmla="*/ 2298268 w 3024845"/>
                <a:gd name="connsiteY314" fmla="*/ 378311 h 803953"/>
                <a:gd name="connsiteX315" fmla="*/ 2318535 w 3024845"/>
                <a:gd name="connsiteY315" fmla="*/ 378311 h 803953"/>
                <a:gd name="connsiteX316" fmla="*/ 2318535 w 3024845"/>
                <a:gd name="connsiteY316" fmla="*/ 423708 h 803953"/>
                <a:gd name="connsiteX317" fmla="*/ 2332722 w 3024845"/>
                <a:gd name="connsiteY317" fmla="*/ 423708 h 803953"/>
                <a:gd name="connsiteX318" fmla="*/ 2332722 w 3024845"/>
                <a:gd name="connsiteY318" fmla="*/ 410737 h 803953"/>
                <a:gd name="connsiteX319" fmla="*/ 2348936 w 3024845"/>
                <a:gd name="connsiteY319" fmla="*/ 410737 h 803953"/>
                <a:gd name="connsiteX320" fmla="*/ 2348936 w 3024845"/>
                <a:gd name="connsiteY320" fmla="*/ 231310 h 803953"/>
                <a:gd name="connsiteX321" fmla="*/ 2355016 w 3024845"/>
                <a:gd name="connsiteY321" fmla="*/ 224824 h 803953"/>
                <a:gd name="connsiteX322" fmla="*/ 2427977 w 3024845"/>
                <a:gd name="connsiteY322" fmla="*/ 224824 h 803953"/>
                <a:gd name="connsiteX323" fmla="*/ 2427977 w 3024845"/>
                <a:gd name="connsiteY323" fmla="*/ 233472 h 803953"/>
                <a:gd name="connsiteX324" fmla="*/ 2438110 w 3024845"/>
                <a:gd name="connsiteY324" fmla="*/ 233472 h 803953"/>
                <a:gd name="connsiteX325" fmla="*/ 2438110 w 3024845"/>
                <a:gd name="connsiteY325" fmla="*/ 348046 h 803953"/>
                <a:gd name="connsiteX326" fmla="*/ 2460404 w 3024845"/>
                <a:gd name="connsiteY326" fmla="*/ 348046 h 803953"/>
                <a:gd name="connsiteX327" fmla="*/ 2460404 w 3024845"/>
                <a:gd name="connsiteY327" fmla="*/ 281031 h 803953"/>
                <a:gd name="connsiteX328" fmla="*/ 2486751 w 3024845"/>
                <a:gd name="connsiteY328" fmla="*/ 281031 h 803953"/>
                <a:gd name="connsiteX329" fmla="*/ 2490804 w 3024845"/>
                <a:gd name="connsiteY329" fmla="*/ 276707 h 803953"/>
                <a:gd name="connsiteX330" fmla="*/ 2498911 w 3024845"/>
                <a:gd name="connsiteY330" fmla="*/ 276707 h 803953"/>
                <a:gd name="connsiteX331" fmla="*/ 2502964 w 3024845"/>
                <a:gd name="connsiteY331" fmla="*/ 281031 h 803953"/>
                <a:gd name="connsiteX332" fmla="*/ 2525258 w 3024845"/>
                <a:gd name="connsiteY332" fmla="*/ 281031 h 803953"/>
                <a:gd name="connsiteX333" fmla="*/ 2525258 w 3024845"/>
                <a:gd name="connsiteY333" fmla="*/ 164295 h 803953"/>
                <a:gd name="connsiteX334" fmla="*/ 2582005 w 3024845"/>
                <a:gd name="connsiteY334" fmla="*/ 153486 h 803953"/>
                <a:gd name="connsiteX335" fmla="*/ 2582005 w 3024845"/>
                <a:gd name="connsiteY335" fmla="*/ 154567 h 803953"/>
                <a:gd name="connsiteX336" fmla="*/ 2582005 w 3024845"/>
                <a:gd name="connsiteY336" fmla="*/ 162133 h 803953"/>
                <a:gd name="connsiteX337" fmla="*/ 2608352 w 3024845"/>
                <a:gd name="connsiteY337" fmla="*/ 162133 h 803953"/>
                <a:gd name="connsiteX338" fmla="*/ 2608352 w 3024845"/>
                <a:gd name="connsiteY338" fmla="*/ 417223 h 803953"/>
                <a:gd name="connsiteX339" fmla="*/ 2630646 w 3024845"/>
                <a:gd name="connsiteY339" fmla="*/ 417223 h 803953"/>
                <a:gd name="connsiteX340" fmla="*/ 2630646 w 3024845"/>
                <a:gd name="connsiteY340" fmla="*/ 412899 h 803953"/>
                <a:gd name="connsiteX341" fmla="*/ 2642806 w 3024845"/>
                <a:gd name="connsiteY341" fmla="*/ 412899 h 803953"/>
                <a:gd name="connsiteX342" fmla="*/ 2642806 w 3024845"/>
                <a:gd name="connsiteY342" fmla="*/ 417223 h 803953"/>
                <a:gd name="connsiteX343" fmla="*/ 2667126 w 3024845"/>
                <a:gd name="connsiteY343" fmla="*/ 417223 h 803953"/>
                <a:gd name="connsiteX344" fmla="*/ 2667126 w 3024845"/>
                <a:gd name="connsiteY344" fmla="*/ 404252 h 803953"/>
                <a:gd name="connsiteX345" fmla="*/ 2695500 w 3024845"/>
                <a:gd name="connsiteY345" fmla="*/ 404252 h 803953"/>
                <a:gd name="connsiteX346" fmla="*/ 2707660 w 3024845"/>
                <a:gd name="connsiteY346" fmla="*/ 399928 h 803953"/>
                <a:gd name="connsiteX347" fmla="*/ 2727927 w 3024845"/>
                <a:gd name="connsiteY347" fmla="*/ 404252 h 803953"/>
                <a:gd name="connsiteX348" fmla="*/ 2727927 w 3024845"/>
                <a:gd name="connsiteY348" fmla="*/ 386958 h 803953"/>
                <a:gd name="connsiteX349" fmla="*/ 2736034 w 3024845"/>
                <a:gd name="connsiteY349" fmla="*/ 386958 h 803953"/>
                <a:gd name="connsiteX350" fmla="*/ 2736034 w 3024845"/>
                <a:gd name="connsiteY350" fmla="*/ 373987 h 803953"/>
                <a:gd name="connsiteX351" fmla="*/ 2792781 w 3024845"/>
                <a:gd name="connsiteY351" fmla="*/ 373987 h 803953"/>
                <a:gd name="connsiteX352" fmla="*/ 2792781 w 3024845"/>
                <a:gd name="connsiteY352" fmla="*/ 343722 h 803953"/>
                <a:gd name="connsiteX353" fmla="*/ 2811021 w 3024845"/>
                <a:gd name="connsiteY353" fmla="*/ 343722 h 803953"/>
                <a:gd name="connsiteX354" fmla="*/ 2811021 w 3024845"/>
                <a:gd name="connsiteY354" fmla="*/ 337237 h 803953"/>
                <a:gd name="connsiteX355" fmla="*/ 2823181 w 3024845"/>
                <a:gd name="connsiteY355" fmla="*/ 337237 h 803953"/>
                <a:gd name="connsiteX356" fmla="*/ 2823181 w 3024845"/>
                <a:gd name="connsiteY356" fmla="*/ 343722 h 803953"/>
                <a:gd name="connsiteX357" fmla="*/ 2839395 w 3024845"/>
                <a:gd name="connsiteY357" fmla="*/ 343722 h 803953"/>
                <a:gd name="connsiteX358" fmla="*/ 2839395 w 3024845"/>
                <a:gd name="connsiteY358" fmla="*/ 393443 h 803953"/>
                <a:gd name="connsiteX359" fmla="*/ 2871822 w 3024845"/>
                <a:gd name="connsiteY359" fmla="*/ 393443 h 803953"/>
                <a:gd name="connsiteX360" fmla="*/ 2871822 w 3024845"/>
                <a:gd name="connsiteY360" fmla="*/ 367502 h 803953"/>
                <a:gd name="connsiteX361" fmla="*/ 2910329 w 3024845"/>
                <a:gd name="connsiteY361" fmla="*/ 367502 h 803953"/>
                <a:gd name="connsiteX362" fmla="*/ 2910329 w 3024845"/>
                <a:gd name="connsiteY362" fmla="*/ 337237 h 803953"/>
                <a:gd name="connsiteX363" fmla="*/ 2958970 w 3024845"/>
                <a:gd name="connsiteY363" fmla="*/ 337237 h 803953"/>
                <a:gd name="connsiteX364" fmla="*/ 2958970 w 3024845"/>
                <a:gd name="connsiteY364" fmla="*/ 448393 h 803953"/>
                <a:gd name="connsiteX365" fmla="*/ 2958970 w 3024845"/>
                <a:gd name="connsiteY365" fmla="*/ 462172 h 803953"/>
                <a:gd name="connsiteX366" fmla="*/ 3024845 w 3024845"/>
                <a:gd name="connsiteY366" fmla="*/ 462172 h 803953"/>
                <a:gd name="connsiteX367" fmla="*/ 3024845 w 3024845"/>
                <a:gd name="connsiteY367" fmla="*/ 803953 h 803953"/>
                <a:gd name="connsiteX368" fmla="*/ 2054 w 3024845"/>
                <a:gd name="connsiteY368" fmla="*/ 801620 h 803953"/>
                <a:gd name="connsiteX369" fmla="*/ 0 w 3024845"/>
                <a:gd name="connsiteY369" fmla="*/ 367502 h 803953"/>
                <a:gd name="connsiteX370" fmla="*/ 20267 w 3024845"/>
                <a:gd name="connsiteY370" fmla="*/ 367502 h 803953"/>
                <a:gd name="connsiteX371" fmla="*/ 20774 w 3024845"/>
                <a:gd name="connsiteY371" fmla="*/ 366421 h 803953"/>
                <a:gd name="connsiteX372" fmla="*/ 24320 w 3024845"/>
                <a:gd name="connsiteY372" fmla="*/ 358855 h 803953"/>
                <a:gd name="connsiteX373" fmla="*/ 26094 w 3024845"/>
                <a:gd name="connsiteY373" fmla="*/ 359125 h 803953"/>
                <a:gd name="connsiteX374" fmla="*/ 38507 w 3024845"/>
                <a:gd name="connsiteY374" fmla="*/ 361016 h 803953"/>
                <a:gd name="connsiteX375" fmla="*/ 39014 w 3024845"/>
                <a:gd name="connsiteY375" fmla="*/ 362368 h 803953"/>
                <a:gd name="connsiteX376" fmla="*/ 42560 w 3024845"/>
                <a:gd name="connsiteY376" fmla="*/ 371825 h 803953"/>
                <a:gd name="connsiteX377" fmla="*/ 68907 w 3024845"/>
                <a:gd name="connsiteY377" fmla="*/ 373987 h 803953"/>
                <a:gd name="connsiteX378" fmla="*/ 68907 w 3024845"/>
                <a:gd name="connsiteY378" fmla="*/ 250766 h 803953"/>
                <a:gd name="connsiteX379" fmla="*/ 70934 w 3024845"/>
                <a:gd name="connsiteY379" fmla="*/ 250766 h 803953"/>
                <a:gd name="connsiteX380" fmla="*/ 85121 w 3024845"/>
                <a:gd name="connsiteY380" fmla="*/ 250766 h 803953"/>
                <a:gd name="connsiteX381" fmla="*/ 85121 w 3024845"/>
                <a:gd name="connsiteY381" fmla="*/ 114574 h 803953"/>
                <a:gd name="connsiteX382" fmla="*/ 86894 w 3024845"/>
                <a:gd name="connsiteY382" fmla="*/ 114574 h 803953"/>
                <a:gd name="connsiteX383" fmla="*/ 99308 w 3024845"/>
                <a:gd name="connsiteY383" fmla="*/ 114574 h 803953"/>
                <a:gd name="connsiteX384" fmla="*/ 99308 w 3024845"/>
                <a:gd name="connsiteY384" fmla="*/ 0 h 803953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347598 h 689379"/>
                <a:gd name="connsiteX367" fmla="*/ 3024845 w 3024845"/>
                <a:gd name="connsiteY367" fmla="*/ 689379 h 689379"/>
                <a:gd name="connsiteX368" fmla="*/ 2054 w 3024845"/>
                <a:gd name="connsiteY368" fmla="*/ 687046 h 689379"/>
                <a:gd name="connsiteX369" fmla="*/ 0 w 3024845"/>
                <a:gd name="connsiteY369" fmla="*/ 252928 h 689379"/>
                <a:gd name="connsiteX370" fmla="*/ 20267 w 3024845"/>
                <a:gd name="connsiteY370" fmla="*/ 252928 h 689379"/>
                <a:gd name="connsiteX371" fmla="*/ 20774 w 3024845"/>
                <a:gd name="connsiteY371" fmla="*/ 251847 h 689379"/>
                <a:gd name="connsiteX372" fmla="*/ 24320 w 3024845"/>
                <a:gd name="connsiteY372" fmla="*/ 244281 h 689379"/>
                <a:gd name="connsiteX373" fmla="*/ 26094 w 3024845"/>
                <a:gd name="connsiteY373" fmla="*/ 244551 h 689379"/>
                <a:gd name="connsiteX374" fmla="*/ 38507 w 3024845"/>
                <a:gd name="connsiteY374" fmla="*/ 246442 h 689379"/>
                <a:gd name="connsiteX375" fmla="*/ 39014 w 3024845"/>
                <a:gd name="connsiteY375" fmla="*/ 247794 h 689379"/>
                <a:gd name="connsiteX376" fmla="*/ 42560 w 3024845"/>
                <a:gd name="connsiteY376" fmla="*/ 257251 h 689379"/>
                <a:gd name="connsiteX377" fmla="*/ 68907 w 3024845"/>
                <a:gd name="connsiteY377" fmla="*/ 259413 h 689379"/>
                <a:gd name="connsiteX378" fmla="*/ 68907 w 3024845"/>
                <a:gd name="connsiteY378" fmla="*/ 136192 h 689379"/>
                <a:gd name="connsiteX379" fmla="*/ 70934 w 3024845"/>
                <a:gd name="connsiteY379" fmla="*/ 136192 h 689379"/>
                <a:gd name="connsiteX380" fmla="*/ 85121 w 3024845"/>
                <a:gd name="connsiteY380" fmla="*/ 136192 h 689379"/>
                <a:gd name="connsiteX381" fmla="*/ 85121 w 3024845"/>
                <a:gd name="connsiteY381" fmla="*/ 0 h 689379"/>
                <a:gd name="connsiteX382" fmla="*/ 86894 w 3024845"/>
                <a:gd name="connsiteY382" fmla="*/ 0 h 689379"/>
                <a:gd name="connsiteX383" fmla="*/ 99308 w 3024845"/>
                <a:gd name="connsiteY383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689379 h 689379"/>
                <a:gd name="connsiteX367" fmla="*/ 2054 w 3024845"/>
                <a:gd name="connsiteY367" fmla="*/ 687046 h 689379"/>
                <a:gd name="connsiteX368" fmla="*/ 0 w 3024845"/>
                <a:gd name="connsiteY368" fmla="*/ 252928 h 689379"/>
                <a:gd name="connsiteX369" fmla="*/ 20267 w 3024845"/>
                <a:gd name="connsiteY369" fmla="*/ 252928 h 689379"/>
                <a:gd name="connsiteX370" fmla="*/ 20774 w 3024845"/>
                <a:gd name="connsiteY370" fmla="*/ 251847 h 689379"/>
                <a:gd name="connsiteX371" fmla="*/ 24320 w 3024845"/>
                <a:gd name="connsiteY371" fmla="*/ 244281 h 689379"/>
                <a:gd name="connsiteX372" fmla="*/ 26094 w 3024845"/>
                <a:gd name="connsiteY372" fmla="*/ 244551 h 689379"/>
                <a:gd name="connsiteX373" fmla="*/ 38507 w 3024845"/>
                <a:gd name="connsiteY373" fmla="*/ 246442 h 689379"/>
                <a:gd name="connsiteX374" fmla="*/ 39014 w 3024845"/>
                <a:gd name="connsiteY374" fmla="*/ 247794 h 689379"/>
                <a:gd name="connsiteX375" fmla="*/ 42560 w 3024845"/>
                <a:gd name="connsiteY375" fmla="*/ 257251 h 689379"/>
                <a:gd name="connsiteX376" fmla="*/ 68907 w 3024845"/>
                <a:gd name="connsiteY376" fmla="*/ 259413 h 689379"/>
                <a:gd name="connsiteX377" fmla="*/ 68907 w 3024845"/>
                <a:gd name="connsiteY377" fmla="*/ 136192 h 689379"/>
                <a:gd name="connsiteX378" fmla="*/ 70934 w 3024845"/>
                <a:gd name="connsiteY378" fmla="*/ 136192 h 689379"/>
                <a:gd name="connsiteX379" fmla="*/ 85121 w 3024845"/>
                <a:gd name="connsiteY379" fmla="*/ 136192 h 689379"/>
                <a:gd name="connsiteX380" fmla="*/ 85121 w 3024845"/>
                <a:gd name="connsiteY380" fmla="*/ 0 h 689379"/>
                <a:gd name="connsiteX381" fmla="*/ 86894 w 3024845"/>
                <a:gd name="connsiteY381" fmla="*/ 0 h 689379"/>
                <a:gd name="connsiteX382" fmla="*/ 99308 w 3024845"/>
                <a:gd name="connsiteY382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3024845 w 3024845"/>
                <a:gd name="connsiteY365" fmla="*/ 689379 h 689379"/>
                <a:gd name="connsiteX366" fmla="*/ 2054 w 3024845"/>
                <a:gd name="connsiteY366" fmla="*/ 687046 h 689379"/>
                <a:gd name="connsiteX367" fmla="*/ 0 w 3024845"/>
                <a:gd name="connsiteY367" fmla="*/ 252928 h 689379"/>
                <a:gd name="connsiteX368" fmla="*/ 20267 w 3024845"/>
                <a:gd name="connsiteY368" fmla="*/ 252928 h 689379"/>
                <a:gd name="connsiteX369" fmla="*/ 20774 w 3024845"/>
                <a:gd name="connsiteY369" fmla="*/ 251847 h 689379"/>
                <a:gd name="connsiteX370" fmla="*/ 24320 w 3024845"/>
                <a:gd name="connsiteY370" fmla="*/ 244281 h 689379"/>
                <a:gd name="connsiteX371" fmla="*/ 26094 w 3024845"/>
                <a:gd name="connsiteY371" fmla="*/ 244551 h 689379"/>
                <a:gd name="connsiteX372" fmla="*/ 38507 w 3024845"/>
                <a:gd name="connsiteY372" fmla="*/ 246442 h 689379"/>
                <a:gd name="connsiteX373" fmla="*/ 39014 w 3024845"/>
                <a:gd name="connsiteY373" fmla="*/ 247794 h 689379"/>
                <a:gd name="connsiteX374" fmla="*/ 42560 w 3024845"/>
                <a:gd name="connsiteY374" fmla="*/ 257251 h 689379"/>
                <a:gd name="connsiteX375" fmla="*/ 68907 w 3024845"/>
                <a:gd name="connsiteY375" fmla="*/ 259413 h 689379"/>
                <a:gd name="connsiteX376" fmla="*/ 68907 w 3024845"/>
                <a:gd name="connsiteY376" fmla="*/ 136192 h 689379"/>
                <a:gd name="connsiteX377" fmla="*/ 70934 w 3024845"/>
                <a:gd name="connsiteY377" fmla="*/ 136192 h 689379"/>
                <a:gd name="connsiteX378" fmla="*/ 85121 w 3024845"/>
                <a:gd name="connsiteY378" fmla="*/ 136192 h 689379"/>
                <a:gd name="connsiteX379" fmla="*/ 85121 w 3024845"/>
                <a:gd name="connsiteY379" fmla="*/ 0 h 689379"/>
                <a:gd name="connsiteX380" fmla="*/ 86894 w 3024845"/>
                <a:gd name="connsiteY380" fmla="*/ 0 h 689379"/>
                <a:gd name="connsiteX381" fmla="*/ 99308 w 3024845"/>
                <a:gd name="connsiteY381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3024845 w 3024845"/>
                <a:gd name="connsiteY364" fmla="*/ 689379 h 689379"/>
                <a:gd name="connsiteX365" fmla="*/ 2054 w 3024845"/>
                <a:gd name="connsiteY365" fmla="*/ 687046 h 689379"/>
                <a:gd name="connsiteX366" fmla="*/ 0 w 3024845"/>
                <a:gd name="connsiteY366" fmla="*/ 252928 h 689379"/>
                <a:gd name="connsiteX367" fmla="*/ 20267 w 3024845"/>
                <a:gd name="connsiteY367" fmla="*/ 252928 h 689379"/>
                <a:gd name="connsiteX368" fmla="*/ 20774 w 3024845"/>
                <a:gd name="connsiteY368" fmla="*/ 251847 h 689379"/>
                <a:gd name="connsiteX369" fmla="*/ 24320 w 3024845"/>
                <a:gd name="connsiteY369" fmla="*/ 244281 h 689379"/>
                <a:gd name="connsiteX370" fmla="*/ 26094 w 3024845"/>
                <a:gd name="connsiteY370" fmla="*/ 244551 h 689379"/>
                <a:gd name="connsiteX371" fmla="*/ 38507 w 3024845"/>
                <a:gd name="connsiteY371" fmla="*/ 246442 h 689379"/>
                <a:gd name="connsiteX372" fmla="*/ 39014 w 3024845"/>
                <a:gd name="connsiteY372" fmla="*/ 247794 h 689379"/>
                <a:gd name="connsiteX373" fmla="*/ 42560 w 3024845"/>
                <a:gd name="connsiteY373" fmla="*/ 257251 h 689379"/>
                <a:gd name="connsiteX374" fmla="*/ 68907 w 3024845"/>
                <a:gd name="connsiteY374" fmla="*/ 259413 h 689379"/>
                <a:gd name="connsiteX375" fmla="*/ 68907 w 3024845"/>
                <a:gd name="connsiteY375" fmla="*/ 136192 h 689379"/>
                <a:gd name="connsiteX376" fmla="*/ 70934 w 3024845"/>
                <a:gd name="connsiteY376" fmla="*/ 136192 h 689379"/>
                <a:gd name="connsiteX377" fmla="*/ 85121 w 3024845"/>
                <a:gd name="connsiteY377" fmla="*/ 136192 h 689379"/>
                <a:gd name="connsiteX378" fmla="*/ 85121 w 3024845"/>
                <a:gd name="connsiteY378" fmla="*/ 0 h 689379"/>
                <a:gd name="connsiteX379" fmla="*/ 86894 w 3024845"/>
                <a:gd name="connsiteY379" fmla="*/ 0 h 689379"/>
                <a:gd name="connsiteX380" fmla="*/ 99308 w 3024845"/>
                <a:gd name="connsiteY380" fmla="*/ 0 h 689379"/>
                <a:gd name="connsiteX0" fmla="*/ 99308 w 2961438"/>
                <a:gd name="connsiteY0" fmla="*/ 0 h 689379"/>
                <a:gd name="connsiteX1" fmla="*/ 220909 w 2961438"/>
                <a:gd name="connsiteY1" fmla="*/ 0 h 689379"/>
                <a:gd name="connsiteX2" fmla="*/ 223189 w 2961438"/>
                <a:gd name="connsiteY2" fmla="*/ 0 h 689379"/>
                <a:gd name="connsiteX3" fmla="*/ 239150 w 2961438"/>
                <a:gd name="connsiteY3" fmla="*/ 0 h 689379"/>
                <a:gd name="connsiteX4" fmla="*/ 239150 w 2961438"/>
                <a:gd name="connsiteY4" fmla="*/ 140515 h 689379"/>
                <a:gd name="connsiteX5" fmla="*/ 240670 w 2961438"/>
                <a:gd name="connsiteY5" fmla="*/ 140245 h 689379"/>
                <a:gd name="connsiteX6" fmla="*/ 251310 w 2961438"/>
                <a:gd name="connsiteY6" fmla="*/ 138354 h 689379"/>
                <a:gd name="connsiteX7" fmla="*/ 249283 w 2961438"/>
                <a:gd name="connsiteY7" fmla="*/ 226986 h 689379"/>
                <a:gd name="connsiteX8" fmla="*/ 250803 w 2961438"/>
                <a:gd name="connsiteY8" fmla="*/ 227257 h 689379"/>
                <a:gd name="connsiteX9" fmla="*/ 261443 w 2961438"/>
                <a:gd name="connsiteY9" fmla="*/ 229148 h 689379"/>
                <a:gd name="connsiteX10" fmla="*/ 261696 w 2961438"/>
                <a:gd name="connsiteY10" fmla="*/ 229959 h 689379"/>
                <a:gd name="connsiteX11" fmla="*/ 263470 w 2961438"/>
                <a:gd name="connsiteY11" fmla="*/ 235634 h 689379"/>
                <a:gd name="connsiteX12" fmla="*/ 264230 w 2961438"/>
                <a:gd name="connsiteY12" fmla="*/ 233202 h 689379"/>
                <a:gd name="connsiteX13" fmla="*/ 269550 w 2961438"/>
                <a:gd name="connsiteY13" fmla="*/ 216178 h 689379"/>
                <a:gd name="connsiteX14" fmla="*/ 271323 w 2961438"/>
                <a:gd name="connsiteY14" fmla="*/ 216178 h 689379"/>
                <a:gd name="connsiteX15" fmla="*/ 283737 w 2961438"/>
                <a:gd name="connsiteY15" fmla="*/ 216178 h 689379"/>
                <a:gd name="connsiteX16" fmla="*/ 283737 w 2961438"/>
                <a:gd name="connsiteY16" fmla="*/ 248604 h 689379"/>
                <a:gd name="connsiteX17" fmla="*/ 284750 w 2961438"/>
                <a:gd name="connsiteY17" fmla="*/ 249145 h 689379"/>
                <a:gd name="connsiteX18" fmla="*/ 291844 w 2961438"/>
                <a:gd name="connsiteY18" fmla="*/ 252928 h 689379"/>
                <a:gd name="connsiteX19" fmla="*/ 291844 w 2961438"/>
                <a:gd name="connsiteY19" fmla="*/ 254279 h 689379"/>
                <a:gd name="connsiteX20" fmla="*/ 291844 w 2961438"/>
                <a:gd name="connsiteY20" fmla="*/ 263737 h 689379"/>
                <a:gd name="connsiteX21" fmla="*/ 336431 w 2961438"/>
                <a:gd name="connsiteY21" fmla="*/ 263737 h 689379"/>
                <a:gd name="connsiteX22" fmla="*/ 336431 w 2961438"/>
                <a:gd name="connsiteY22" fmla="*/ 264818 h 689379"/>
                <a:gd name="connsiteX23" fmla="*/ 336431 w 2961438"/>
                <a:gd name="connsiteY23" fmla="*/ 272384 h 689379"/>
                <a:gd name="connsiteX24" fmla="*/ 338457 w 2961438"/>
                <a:gd name="connsiteY24" fmla="*/ 272384 h 689379"/>
                <a:gd name="connsiteX25" fmla="*/ 352644 w 2961438"/>
                <a:gd name="connsiteY25" fmla="*/ 272384 h 689379"/>
                <a:gd name="connsiteX26" fmla="*/ 352644 w 2961438"/>
                <a:gd name="connsiteY26" fmla="*/ 242119 h 689379"/>
                <a:gd name="connsiteX27" fmla="*/ 397231 w 2961438"/>
                <a:gd name="connsiteY27" fmla="*/ 242119 h 689379"/>
                <a:gd name="connsiteX28" fmla="*/ 397231 w 2961438"/>
                <a:gd name="connsiteY28" fmla="*/ 240768 h 689379"/>
                <a:gd name="connsiteX29" fmla="*/ 397231 w 2961438"/>
                <a:gd name="connsiteY29" fmla="*/ 231310 h 689379"/>
                <a:gd name="connsiteX30" fmla="*/ 398245 w 2961438"/>
                <a:gd name="connsiteY30" fmla="*/ 231310 h 689379"/>
                <a:gd name="connsiteX31" fmla="*/ 405338 w 2961438"/>
                <a:gd name="connsiteY31" fmla="*/ 231310 h 689379"/>
                <a:gd name="connsiteX32" fmla="*/ 405338 w 2961438"/>
                <a:gd name="connsiteY32" fmla="*/ 229419 h 689379"/>
                <a:gd name="connsiteX33" fmla="*/ 405338 w 2961438"/>
                <a:gd name="connsiteY33" fmla="*/ 216178 h 689379"/>
                <a:gd name="connsiteX34" fmla="*/ 406098 w 2961438"/>
                <a:gd name="connsiteY34" fmla="*/ 216178 h 689379"/>
                <a:gd name="connsiteX35" fmla="*/ 411418 w 2961438"/>
                <a:gd name="connsiteY35" fmla="*/ 216178 h 689379"/>
                <a:gd name="connsiteX36" fmla="*/ 411418 w 2961438"/>
                <a:gd name="connsiteY36" fmla="*/ 215097 h 689379"/>
                <a:gd name="connsiteX37" fmla="*/ 411418 w 2961438"/>
                <a:gd name="connsiteY37" fmla="*/ 207530 h 689379"/>
                <a:gd name="connsiteX38" fmla="*/ 413445 w 2961438"/>
                <a:gd name="connsiteY38" fmla="*/ 207530 h 689379"/>
                <a:gd name="connsiteX39" fmla="*/ 427632 w 2961438"/>
                <a:gd name="connsiteY39" fmla="*/ 207530 h 689379"/>
                <a:gd name="connsiteX40" fmla="*/ 427632 w 2961438"/>
                <a:gd name="connsiteY40" fmla="*/ 208611 h 689379"/>
                <a:gd name="connsiteX41" fmla="*/ 427632 w 2961438"/>
                <a:gd name="connsiteY41" fmla="*/ 216178 h 689379"/>
                <a:gd name="connsiteX42" fmla="*/ 449925 w 2961438"/>
                <a:gd name="connsiteY42" fmla="*/ 216178 h 689379"/>
                <a:gd name="connsiteX43" fmla="*/ 449925 w 2961438"/>
                <a:gd name="connsiteY43" fmla="*/ 214286 h 689379"/>
                <a:gd name="connsiteX44" fmla="*/ 449925 w 2961438"/>
                <a:gd name="connsiteY44" fmla="*/ 201045 h 689379"/>
                <a:gd name="connsiteX45" fmla="*/ 451699 w 2961438"/>
                <a:gd name="connsiteY45" fmla="*/ 201045 h 689379"/>
                <a:gd name="connsiteX46" fmla="*/ 464112 w 2961438"/>
                <a:gd name="connsiteY46" fmla="*/ 201045 h 689379"/>
                <a:gd name="connsiteX47" fmla="*/ 464112 w 2961438"/>
                <a:gd name="connsiteY47" fmla="*/ 224825 h 689379"/>
                <a:gd name="connsiteX48" fmla="*/ 465126 w 2961438"/>
                <a:gd name="connsiteY48" fmla="*/ 224825 h 689379"/>
                <a:gd name="connsiteX49" fmla="*/ 472219 w 2961438"/>
                <a:gd name="connsiteY49" fmla="*/ 224825 h 689379"/>
                <a:gd name="connsiteX50" fmla="*/ 472219 w 2961438"/>
                <a:gd name="connsiteY50" fmla="*/ 223744 h 689379"/>
                <a:gd name="connsiteX51" fmla="*/ 472219 w 2961438"/>
                <a:gd name="connsiteY51" fmla="*/ 216178 h 689379"/>
                <a:gd name="connsiteX52" fmla="*/ 473992 w 2961438"/>
                <a:gd name="connsiteY52" fmla="*/ 216178 h 689379"/>
                <a:gd name="connsiteX53" fmla="*/ 486406 w 2961438"/>
                <a:gd name="connsiteY53" fmla="*/ 216178 h 689379"/>
                <a:gd name="connsiteX54" fmla="*/ 486406 w 2961438"/>
                <a:gd name="connsiteY54" fmla="*/ 242119 h 689379"/>
                <a:gd name="connsiteX55" fmla="*/ 488433 w 2961438"/>
                <a:gd name="connsiteY55" fmla="*/ 242119 h 689379"/>
                <a:gd name="connsiteX56" fmla="*/ 502619 w 2961438"/>
                <a:gd name="connsiteY56" fmla="*/ 242119 h 689379"/>
                <a:gd name="connsiteX57" fmla="*/ 502619 w 2961438"/>
                <a:gd name="connsiteY57" fmla="*/ 243740 h 689379"/>
                <a:gd name="connsiteX58" fmla="*/ 502619 w 2961438"/>
                <a:gd name="connsiteY58" fmla="*/ 255090 h 689379"/>
                <a:gd name="connsiteX59" fmla="*/ 503379 w 2961438"/>
                <a:gd name="connsiteY59" fmla="*/ 255090 h 689379"/>
                <a:gd name="connsiteX60" fmla="*/ 508700 w 2961438"/>
                <a:gd name="connsiteY60" fmla="*/ 255090 h 689379"/>
                <a:gd name="connsiteX61" fmla="*/ 508700 w 2961438"/>
                <a:gd name="connsiteY61" fmla="*/ 254279 h 689379"/>
                <a:gd name="connsiteX62" fmla="*/ 508700 w 2961438"/>
                <a:gd name="connsiteY62" fmla="*/ 248604 h 689379"/>
                <a:gd name="connsiteX63" fmla="*/ 539100 w 2961438"/>
                <a:gd name="connsiteY63" fmla="*/ 248604 h 689379"/>
                <a:gd name="connsiteX64" fmla="*/ 539100 w 2961438"/>
                <a:gd name="connsiteY64" fmla="*/ 272384 h 689379"/>
                <a:gd name="connsiteX65" fmla="*/ 540113 w 2961438"/>
                <a:gd name="connsiteY65" fmla="*/ 272384 h 689379"/>
                <a:gd name="connsiteX66" fmla="*/ 547207 w 2961438"/>
                <a:gd name="connsiteY66" fmla="*/ 272384 h 689379"/>
                <a:gd name="connsiteX67" fmla="*/ 547207 w 2961438"/>
                <a:gd name="connsiteY67" fmla="*/ 273465 h 689379"/>
                <a:gd name="connsiteX68" fmla="*/ 547207 w 2961438"/>
                <a:gd name="connsiteY68" fmla="*/ 281031 h 689379"/>
                <a:gd name="connsiteX69" fmla="*/ 547967 w 2961438"/>
                <a:gd name="connsiteY69" fmla="*/ 281031 h 689379"/>
                <a:gd name="connsiteX70" fmla="*/ 553287 w 2961438"/>
                <a:gd name="connsiteY70" fmla="*/ 281031 h 689379"/>
                <a:gd name="connsiteX71" fmla="*/ 553287 w 2961438"/>
                <a:gd name="connsiteY71" fmla="*/ 278869 h 689379"/>
                <a:gd name="connsiteX72" fmla="*/ 553287 w 2961438"/>
                <a:gd name="connsiteY72" fmla="*/ 263737 h 689379"/>
                <a:gd name="connsiteX73" fmla="*/ 554300 w 2961438"/>
                <a:gd name="connsiteY73" fmla="*/ 263737 h 689379"/>
                <a:gd name="connsiteX74" fmla="*/ 561394 w 2961438"/>
                <a:gd name="connsiteY74" fmla="*/ 263737 h 689379"/>
                <a:gd name="connsiteX75" fmla="*/ 561394 w 2961438"/>
                <a:gd name="connsiteY75" fmla="*/ 264818 h 689379"/>
                <a:gd name="connsiteX76" fmla="*/ 561394 w 2961438"/>
                <a:gd name="connsiteY76" fmla="*/ 272384 h 689379"/>
                <a:gd name="connsiteX77" fmla="*/ 566714 w 2961438"/>
                <a:gd name="connsiteY77" fmla="*/ 270391 h 689379"/>
                <a:gd name="connsiteX78" fmla="*/ 567474 w 2961438"/>
                <a:gd name="connsiteY78" fmla="*/ 269411 h 689379"/>
                <a:gd name="connsiteX79" fmla="*/ 567474 w 2961438"/>
                <a:gd name="connsiteY79" fmla="*/ 263737 h 689379"/>
                <a:gd name="connsiteX80" fmla="*/ 605981 w 2961438"/>
                <a:gd name="connsiteY80" fmla="*/ 263737 h 689379"/>
                <a:gd name="connsiteX81" fmla="*/ 605981 w 2961438"/>
                <a:gd name="connsiteY81" fmla="*/ 287516 h 689379"/>
                <a:gd name="connsiteX82" fmla="*/ 608007 w 2961438"/>
                <a:gd name="connsiteY82" fmla="*/ 287516 h 689379"/>
                <a:gd name="connsiteX83" fmla="*/ 622194 w 2961438"/>
                <a:gd name="connsiteY83" fmla="*/ 287516 h 689379"/>
                <a:gd name="connsiteX84" fmla="*/ 622194 w 2961438"/>
                <a:gd name="connsiteY84" fmla="*/ 288597 h 689379"/>
                <a:gd name="connsiteX85" fmla="*/ 622194 w 2961438"/>
                <a:gd name="connsiteY85" fmla="*/ 296163 h 689379"/>
                <a:gd name="connsiteX86" fmla="*/ 623968 w 2961438"/>
                <a:gd name="connsiteY86" fmla="*/ 296163 h 689379"/>
                <a:gd name="connsiteX87" fmla="*/ 636381 w 2961438"/>
                <a:gd name="connsiteY87" fmla="*/ 296163 h 689379"/>
                <a:gd name="connsiteX88" fmla="*/ 636381 w 2961438"/>
                <a:gd name="connsiteY88" fmla="*/ 272384 h 689379"/>
                <a:gd name="connsiteX89" fmla="*/ 637394 w 2961438"/>
                <a:gd name="connsiteY89" fmla="*/ 272384 h 689379"/>
                <a:gd name="connsiteX90" fmla="*/ 644488 w 2961438"/>
                <a:gd name="connsiteY90" fmla="*/ 272384 h 689379"/>
                <a:gd name="connsiteX91" fmla="*/ 644488 w 2961438"/>
                <a:gd name="connsiteY91" fmla="*/ 239957 h 689379"/>
                <a:gd name="connsiteX92" fmla="*/ 645501 w 2961438"/>
                <a:gd name="connsiteY92" fmla="*/ 239957 h 689379"/>
                <a:gd name="connsiteX93" fmla="*/ 652595 w 2961438"/>
                <a:gd name="connsiteY93" fmla="*/ 239957 h 689379"/>
                <a:gd name="connsiteX94" fmla="*/ 652595 w 2961438"/>
                <a:gd name="connsiteY94" fmla="*/ 238066 h 689379"/>
                <a:gd name="connsiteX95" fmla="*/ 652595 w 2961438"/>
                <a:gd name="connsiteY95" fmla="*/ 224825 h 689379"/>
                <a:gd name="connsiteX96" fmla="*/ 651328 w 2961438"/>
                <a:gd name="connsiteY96" fmla="*/ 223203 h 689379"/>
                <a:gd name="connsiteX97" fmla="*/ 656648 w 2961438"/>
                <a:gd name="connsiteY97" fmla="*/ 211854 h 689379"/>
                <a:gd name="connsiteX98" fmla="*/ 664755 w 2961438"/>
                <a:gd name="connsiteY98" fmla="*/ 239957 h 689379"/>
                <a:gd name="connsiteX99" fmla="*/ 665515 w 2961438"/>
                <a:gd name="connsiteY99" fmla="*/ 239957 h 689379"/>
                <a:gd name="connsiteX100" fmla="*/ 670835 w 2961438"/>
                <a:gd name="connsiteY100" fmla="*/ 239957 h 689379"/>
                <a:gd name="connsiteX101" fmla="*/ 670835 w 2961438"/>
                <a:gd name="connsiteY101" fmla="*/ 134030 h 689379"/>
                <a:gd name="connsiteX102" fmla="*/ 672355 w 2961438"/>
                <a:gd name="connsiteY102" fmla="*/ 134030 h 689379"/>
                <a:gd name="connsiteX103" fmla="*/ 682995 w 2961438"/>
                <a:gd name="connsiteY103" fmla="*/ 134030 h 689379"/>
                <a:gd name="connsiteX104" fmla="*/ 682995 w 2961438"/>
                <a:gd name="connsiteY104" fmla="*/ 86471 h 689379"/>
                <a:gd name="connsiteX105" fmla="*/ 709342 w 2961438"/>
                <a:gd name="connsiteY105" fmla="*/ 86471 h 689379"/>
                <a:gd name="connsiteX106" fmla="*/ 709342 w 2961438"/>
                <a:gd name="connsiteY106" fmla="*/ 64853 h 689379"/>
                <a:gd name="connsiteX107" fmla="*/ 743796 w 2961438"/>
                <a:gd name="connsiteY107" fmla="*/ 64853 h 689379"/>
                <a:gd name="connsiteX108" fmla="*/ 743796 w 2961438"/>
                <a:gd name="connsiteY108" fmla="*/ 67285 h 689379"/>
                <a:gd name="connsiteX109" fmla="*/ 743796 w 2961438"/>
                <a:gd name="connsiteY109" fmla="*/ 84309 h 689379"/>
                <a:gd name="connsiteX110" fmla="*/ 746076 w 2961438"/>
                <a:gd name="connsiteY110" fmla="*/ 84309 h 689379"/>
                <a:gd name="connsiteX111" fmla="*/ 762036 w 2961438"/>
                <a:gd name="connsiteY111" fmla="*/ 84309 h 689379"/>
                <a:gd name="connsiteX112" fmla="*/ 762036 w 2961438"/>
                <a:gd name="connsiteY112" fmla="*/ 131868 h 689379"/>
                <a:gd name="connsiteX113" fmla="*/ 763049 w 2961438"/>
                <a:gd name="connsiteY113" fmla="*/ 131868 h 689379"/>
                <a:gd name="connsiteX114" fmla="*/ 770143 w 2961438"/>
                <a:gd name="connsiteY114" fmla="*/ 131868 h 689379"/>
                <a:gd name="connsiteX115" fmla="*/ 784330 w 2961438"/>
                <a:gd name="connsiteY115" fmla="*/ 136192 h 689379"/>
                <a:gd name="connsiteX116" fmla="*/ 784330 w 2961438"/>
                <a:gd name="connsiteY116" fmla="*/ 175104 h 689379"/>
                <a:gd name="connsiteX117" fmla="*/ 785343 w 2961438"/>
                <a:gd name="connsiteY117" fmla="*/ 175104 h 689379"/>
                <a:gd name="connsiteX118" fmla="*/ 792436 w 2961438"/>
                <a:gd name="connsiteY118" fmla="*/ 175104 h 689379"/>
                <a:gd name="connsiteX119" fmla="*/ 792436 w 2961438"/>
                <a:gd name="connsiteY119" fmla="*/ 176725 h 689379"/>
                <a:gd name="connsiteX120" fmla="*/ 792436 w 2961438"/>
                <a:gd name="connsiteY120" fmla="*/ 188074 h 689379"/>
                <a:gd name="connsiteX121" fmla="*/ 794463 w 2961438"/>
                <a:gd name="connsiteY121" fmla="*/ 188074 h 689379"/>
                <a:gd name="connsiteX122" fmla="*/ 808650 w 2961438"/>
                <a:gd name="connsiteY122" fmla="*/ 188074 h 689379"/>
                <a:gd name="connsiteX123" fmla="*/ 814730 w 2961438"/>
                <a:gd name="connsiteY123" fmla="*/ 194560 h 689379"/>
                <a:gd name="connsiteX124" fmla="*/ 814730 w 2961438"/>
                <a:gd name="connsiteY124" fmla="*/ 216178 h 689379"/>
                <a:gd name="connsiteX125" fmla="*/ 817010 w 2961438"/>
                <a:gd name="connsiteY125" fmla="*/ 216178 h 689379"/>
                <a:gd name="connsiteX126" fmla="*/ 832970 w 2961438"/>
                <a:gd name="connsiteY126" fmla="*/ 216178 h 689379"/>
                <a:gd name="connsiteX127" fmla="*/ 832970 w 2961438"/>
                <a:gd name="connsiteY127" fmla="*/ 217258 h 689379"/>
                <a:gd name="connsiteX128" fmla="*/ 832970 w 2961438"/>
                <a:gd name="connsiteY128" fmla="*/ 224825 h 689379"/>
                <a:gd name="connsiteX129" fmla="*/ 834237 w 2961438"/>
                <a:gd name="connsiteY129" fmla="*/ 224825 h 689379"/>
                <a:gd name="connsiteX130" fmla="*/ 843104 w 2961438"/>
                <a:gd name="connsiteY130" fmla="*/ 224825 h 689379"/>
                <a:gd name="connsiteX131" fmla="*/ 843104 w 2961438"/>
                <a:gd name="connsiteY131" fmla="*/ 226986 h 689379"/>
                <a:gd name="connsiteX132" fmla="*/ 843104 w 2961438"/>
                <a:gd name="connsiteY132" fmla="*/ 242119 h 689379"/>
                <a:gd name="connsiteX133" fmla="*/ 847157 w 2961438"/>
                <a:gd name="connsiteY133" fmla="*/ 240227 h 689379"/>
                <a:gd name="connsiteX134" fmla="*/ 847157 w 2961438"/>
                <a:gd name="connsiteY134" fmla="*/ 226986 h 689379"/>
                <a:gd name="connsiteX135" fmla="*/ 848170 w 2961438"/>
                <a:gd name="connsiteY135" fmla="*/ 226986 h 689379"/>
                <a:gd name="connsiteX136" fmla="*/ 855264 w 2961438"/>
                <a:gd name="connsiteY136" fmla="*/ 226986 h 689379"/>
                <a:gd name="connsiteX137" fmla="*/ 855264 w 2961438"/>
                <a:gd name="connsiteY137" fmla="*/ 228608 h 689379"/>
                <a:gd name="connsiteX138" fmla="*/ 855264 w 2961438"/>
                <a:gd name="connsiteY138" fmla="*/ 239957 h 689379"/>
                <a:gd name="connsiteX139" fmla="*/ 856024 w 2961438"/>
                <a:gd name="connsiteY139" fmla="*/ 239957 h 689379"/>
                <a:gd name="connsiteX140" fmla="*/ 861344 w 2961438"/>
                <a:gd name="connsiteY140" fmla="*/ 239957 h 689379"/>
                <a:gd name="connsiteX141" fmla="*/ 909984 w 2961438"/>
                <a:gd name="connsiteY141" fmla="*/ 235634 h 689379"/>
                <a:gd name="connsiteX142" fmla="*/ 909984 w 2961438"/>
                <a:gd name="connsiteY142" fmla="*/ 236985 h 689379"/>
                <a:gd name="connsiteX143" fmla="*/ 909984 w 2961438"/>
                <a:gd name="connsiteY143" fmla="*/ 246442 h 689379"/>
                <a:gd name="connsiteX144" fmla="*/ 910744 w 2961438"/>
                <a:gd name="connsiteY144" fmla="*/ 246442 h 689379"/>
                <a:gd name="connsiteX145" fmla="*/ 916065 w 2961438"/>
                <a:gd name="connsiteY145" fmla="*/ 246442 h 689379"/>
                <a:gd name="connsiteX146" fmla="*/ 916065 w 2961438"/>
                <a:gd name="connsiteY146" fmla="*/ 248604 h 689379"/>
                <a:gd name="connsiteX147" fmla="*/ 916065 w 2961438"/>
                <a:gd name="connsiteY147" fmla="*/ 263737 h 689379"/>
                <a:gd name="connsiteX148" fmla="*/ 918091 w 2961438"/>
                <a:gd name="connsiteY148" fmla="*/ 262386 h 689379"/>
                <a:gd name="connsiteX149" fmla="*/ 932278 w 2961438"/>
                <a:gd name="connsiteY149" fmla="*/ 252928 h 689379"/>
                <a:gd name="connsiteX150" fmla="*/ 938358 w 2961438"/>
                <a:gd name="connsiteY150" fmla="*/ 211854 h 689379"/>
                <a:gd name="connsiteX151" fmla="*/ 939118 w 2961438"/>
                <a:gd name="connsiteY151" fmla="*/ 211584 h 689379"/>
                <a:gd name="connsiteX152" fmla="*/ 944438 w 2961438"/>
                <a:gd name="connsiteY152" fmla="*/ 209692 h 689379"/>
                <a:gd name="connsiteX153" fmla="*/ 946465 w 2961438"/>
                <a:gd name="connsiteY153" fmla="*/ 140515 h 689379"/>
                <a:gd name="connsiteX154" fmla="*/ 948492 w 2961438"/>
                <a:gd name="connsiteY154" fmla="*/ 209692 h 689379"/>
                <a:gd name="connsiteX155" fmla="*/ 949252 w 2961438"/>
                <a:gd name="connsiteY155" fmla="*/ 209962 h 689379"/>
                <a:gd name="connsiteX156" fmla="*/ 954572 w 2961438"/>
                <a:gd name="connsiteY156" fmla="*/ 211854 h 689379"/>
                <a:gd name="connsiteX157" fmla="*/ 954572 w 2961438"/>
                <a:gd name="connsiteY157" fmla="*/ 125383 h 689379"/>
                <a:gd name="connsiteX158" fmla="*/ 958625 w 2961438"/>
                <a:gd name="connsiteY158" fmla="*/ 92956 h 689379"/>
                <a:gd name="connsiteX159" fmla="*/ 997132 w 2961438"/>
                <a:gd name="connsiteY159" fmla="*/ 92956 h 689379"/>
                <a:gd name="connsiteX160" fmla="*/ 997132 w 2961438"/>
                <a:gd name="connsiteY160" fmla="*/ 125383 h 689379"/>
                <a:gd name="connsiteX161" fmla="*/ 997892 w 2961438"/>
                <a:gd name="connsiteY161" fmla="*/ 125383 h 689379"/>
                <a:gd name="connsiteX162" fmla="*/ 1003212 w 2961438"/>
                <a:gd name="connsiteY162" fmla="*/ 125383 h 689379"/>
                <a:gd name="connsiteX163" fmla="*/ 1003212 w 2961438"/>
                <a:gd name="connsiteY163" fmla="*/ 43235 h 689379"/>
                <a:gd name="connsiteX164" fmla="*/ 1004986 w 2961438"/>
                <a:gd name="connsiteY164" fmla="*/ 43235 h 689379"/>
                <a:gd name="connsiteX165" fmla="*/ 1017399 w 2961438"/>
                <a:gd name="connsiteY165" fmla="*/ 43235 h 689379"/>
                <a:gd name="connsiteX166" fmla="*/ 1017399 w 2961438"/>
                <a:gd name="connsiteY166" fmla="*/ 41344 h 689379"/>
                <a:gd name="connsiteX167" fmla="*/ 1017399 w 2961438"/>
                <a:gd name="connsiteY167" fmla="*/ 28103 h 689379"/>
                <a:gd name="connsiteX168" fmla="*/ 1039693 w 2961438"/>
                <a:gd name="connsiteY168" fmla="*/ 28103 h 689379"/>
                <a:gd name="connsiteX169" fmla="*/ 1039693 w 2961438"/>
                <a:gd name="connsiteY169" fmla="*/ 27022 h 689379"/>
                <a:gd name="connsiteX170" fmla="*/ 1039693 w 2961438"/>
                <a:gd name="connsiteY170" fmla="*/ 19456 h 689379"/>
                <a:gd name="connsiteX171" fmla="*/ 1041466 w 2961438"/>
                <a:gd name="connsiteY171" fmla="*/ 19456 h 689379"/>
                <a:gd name="connsiteX172" fmla="*/ 1053880 w 2961438"/>
                <a:gd name="connsiteY172" fmla="*/ 19456 h 689379"/>
                <a:gd name="connsiteX173" fmla="*/ 1053880 w 2961438"/>
                <a:gd name="connsiteY173" fmla="*/ 20537 h 689379"/>
                <a:gd name="connsiteX174" fmla="*/ 1053880 w 2961438"/>
                <a:gd name="connsiteY174" fmla="*/ 28103 h 689379"/>
                <a:gd name="connsiteX175" fmla="*/ 1054640 w 2961438"/>
                <a:gd name="connsiteY175" fmla="*/ 28103 h 689379"/>
                <a:gd name="connsiteX176" fmla="*/ 1059960 w 2961438"/>
                <a:gd name="connsiteY176" fmla="*/ 28103 h 689379"/>
                <a:gd name="connsiteX177" fmla="*/ 1070093 w 2961438"/>
                <a:gd name="connsiteY177" fmla="*/ 23779 h 689379"/>
                <a:gd name="connsiteX178" fmla="*/ 1074146 w 2961438"/>
                <a:gd name="connsiteY178" fmla="*/ 27022 h 689379"/>
                <a:gd name="connsiteX179" fmla="*/ 1074146 w 2961438"/>
                <a:gd name="connsiteY179" fmla="*/ 19456 h 689379"/>
                <a:gd name="connsiteX180" fmla="*/ 1076426 w 2961438"/>
                <a:gd name="connsiteY180" fmla="*/ 19456 h 689379"/>
                <a:gd name="connsiteX181" fmla="*/ 1092387 w 2961438"/>
                <a:gd name="connsiteY181" fmla="*/ 19456 h 689379"/>
                <a:gd name="connsiteX182" fmla="*/ 1092387 w 2961438"/>
                <a:gd name="connsiteY182" fmla="*/ 20537 h 689379"/>
                <a:gd name="connsiteX183" fmla="*/ 1092387 w 2961438"/>
                <a:gd name="connsiteY183" fmla="*/ 28103 h 689379"/>
                <a:gd name="connsiteX184" fmla="*/ 1122787 w 2961438"/>
                <a:gd name="connsiteY184" fmla="*/ 28103 h 689379"/>
                <a:gd name="connsiteX185" fmla="*/ 1122787 w 2961438"/>
                <a:gd name="connsiteY185" fmla="*/ 29724 h 689379"/>
                <a:gd name="connsiteX186" fmla="*/ 1122787 w 2961438"/>
                <a:gd name="connsiteY186" fmla="*/ 41074 h 689379"/>
                <a:gd name="connsiteX187" fmla="*/ 1149134 w 2961438"/>
                <a:gd name="connsiteY187" fmla="*/ 41074 h 689379"/>
                <a:gd name="connsiteX188" fmla="*/ 1149134 w 2961438"/>
                <a:gd name="connsiteY188" fmla="*/ 71338 h 689379"/>
                <a:gd name="connsiteX189" fmla="*/ 1149894 w 2961438"/>
                <a:gd name="connsiteY189" fmla="*/ 71338 h 689379"/>
                <a:gd name="connsiteX190" fmla="*/ 1155214 w 2961438"/>
                <a:gd name="connsiteY190" fmla="*/ 71338 h 689379"/>
                <a:gd name="connsiteX191" fmla="*/ 1155214 w 2961438"/>
                <a:gd name="connsiteY191" fmla="*/ 72419 h 689379"/>
                <a:gd name="connsiteX192" fmla="*/ 1155214 w 2961438"/>
                <a:gd name="connsiteY192" fmla="*/ 79986 h 689379"/>
                <a:gd name="connsiteX193" fmla="*/ 1159268 w 2961438"/>
                <a:gd name="connsiteY193" fmla="*/ 110250 h 689379"/>
                <a:gd name="connsiteX194" fmla="*/ 1160028 w 2961438"/>
                <a:gd name="connsiteY194" fmla="*/ 110250 h 689379"/>
                <a:gd name="connsiteX195" fmla="*/ 1165348 w 2961438"/>
                <a:gd name="connsiteY195" fmla="*/ 110250 h 689379"/>
                <a:gd name="connsiteX196" fmla="*/ 1165348 w 2961438"/>
                <a:gd name="connsiteY196" fmla="*/ 111061 h 689379"/>
                <a:gd name="connsiteX197" fmla="*/ 1165348 w 2961438"/>
                <a:gd name="connsiteY197" fmla="*/ 116736 h 689379"/>
                <a:gd name="connsiteX198" fmla="*/ 1166361 w 2961438"/>
                <a:gd name="connsiteY198" fmla="*/ 116736 h 689379"/>
                <a:gd name="connsiteX199" fmla="*/ 1173454 w 2961438"/>
                <a:gd name="connsiteY199" fmla="*/ 116736 h 689379"/>
                <a:gd name="connsiteX200" fmla="*/ 1173454 w 2961438"/>
                <a:gd name="connsiteY200" fmla="*/ 147001 h 689379"/>
                <a:gd name="connsiteX201" fmla="*/ 1175481 w 2961438"/>
                <a:gd name="connsiteY201" fmla="*/ 147001 h 689379"/>
                <a:gd name="connsiteX202" fmla="*/ 1189668 w 2961438"/>
                <a:gd name="connsiteY202" fmla="*/ 147001 h 689379"/>
                <a:gd name="connsiteX203" fmla="*/ 1189668 w 2961438"/>
                <a:gd name="connsiteY203" fmla="*/ 170780 h 689379"/>
                <a:gd name="connsiteX204" fmla="*/ 1191695 w 2961438"/>
                <a:gd name="connsiteY204" fmla="*/ 172401 h 689379"/>
                <a:gd name="connsiteX205" fmla="*/ 1191695 w 2961438"/>
                <a:gd name="connsiteY205" fmla="*/ 183751 h 689379"/>
                <a:gd name="connsiteX206" fmla="*/ 1192455 w 2961438"/>
                <a:gd name="connsiteY206" fmla="*/ 183751 h 689379"/>
                <a:gd name="connsiteX207" fmla="*/ 1197775 w 2961438"/>
                <a:gd name="connsiteY207" fmla="*/ 183751 h 689379"/>
                <a:gd name="connsiteX208" fmla="*/ 1197775 w 2961438"/>
                <a:gd name="connsiteY208" fmla="*/ 207530 h 689379"/>
                <a:gd name="connsiteX209" fmla="*/ 1199041 w 2961438"/>
                <a:gd name="connsiteY209" fmla="*/ 207530 h 689379"/>
                <a:gd name="connsiteX210" fmla="*/ 1207908 w 2961438"/>
                <a:gd name="connsiteY210" fmla="*/ 207530 h 689379"/>
                <a:gd name="connsiteX211" fmla="*/ 1209935 w 2961438"/>
                <a:gd name="connsiteY211" fmla="*/ 211584 h 689379"/>
                <a:gd name="connsiteX212" fmla="*/ 1209935 w 2961438"/>
                <a:gd name="connsiteY212" fmla="*/ 224825 h 689379"/>
                <a:gd name="connsiteX213" fmla="*/ 1211455 w 2961438"/>
                <a:gd name="connsiteY213" fmla="*/ 222933 h 689379"/>
                <a:gd name="connsiteX214" fmla="*/ 1222095 w 2961438"/>
                <a:gd name="connsiteY214" fmla="*/ 209692 h 689379"/>
                <a:gd name="connsiteX215" fmla="*/ 1250469 w 2961438"/>
                <a:gd name="connsiteY215" fmla="*/ 209692 h 689379"/>
                <a:gd name="connsiteX216" fmla="*/ 1250469 w 2961438"/>
                <a:gd name="connsiteY216" fmla="*/ 296163 h 689379"/>
                <a:gd name="connsiteX217" fmla="*/ 1251229 w 2961438"/>
                <a:gd name="connsiteY217" fmla="*/ 296163 h 689379"/>
                <a:gd name="connsiteX218" fmla="*/ 1256549 w 2961438"/>
                <a:gd name="connsiteY218" fmla="*/ 296163 h 689379"/>
                <a:gd name="connsiteX219" fmla="*/ 1257309 w 2961438"/>
                <a:gd name="connsiteY219" fmla="*/ 294812 h 689379"/>
                <a:gd name="connsiteX220" fmla="*/ 1262629 w 2961438"/>
                <a:gd name="connsiteY220" fmla="*/ 285354 h 689379"/>
                <a:gd name="connsiteX221" fmla="*/ 1262629 w 2961438"/>
                <a:gd name="connsiteY221" fmla="*/ 287246 h 689379"/>
                <a:gd name="connsiteX222" fmla="*/ 1262629 w 2961438"/>
                <a:gd name="connsiteY222" fmla="*/ 300487 h 689379"/>
                <a:gd name="connsiteX223" fmla="*/ 1266682 w 2961438"/>
                <a:gd name="connsiteY223" fmla="*/ 255090 h 689379"/>
                <a:gd name="connsiteX224" fmla="*/ 1267442 w 2961438"/>
                <a:gd name="connsiteY224" fmla="*/ 255090 h 689379"/>
                <a:gd name="connsiteX225" fmla="*/ 1272762 w 2961438"/>
                <a:gd name="connsiteY225" fmla="*/ 255090 h 689379"/>
                <a:gd name="connsiteX226" fmla="*/ 1272762 w 2961438"/>
                <a:gd name="connsiteY226" fmla="*/ 190236 h 689379"/>
                <a:gd name="connsiteX227" fmla="*/ 1273776 w 2961438"/>
                <a:gd name="connsiteY227" fmla="*/ 190236 h 689379"/>
                <a:gd name="connsiteX228" fmla="*/ 1280869 w 2961438"/>
                <a:gd name="connsiteY228" fmla="*/ 190236 h 689379"/>
                <a:gd name="connsiteX229" fmla="*/ 1293029 w 2961438"/>
                <a:gd name="connsiteY229" fmla="*/ 147001 h 689379"/>
                <a:gd name="connsiteX230" fmla="*/ 1294296 w 2961438"/>
                <a:gd name="connsiteY230" fmla="*/ 147001 h 689379"/>
                <a:gd name="connsiteX231" fmla="*/ 1303163 w 2961438"/>
                <a:gd name="connsiteY231" fmla="*/ 147001 h 689379"/>
                <a:gd name="connsiteX232" fmla="*/ 1313296 w 2961438"/>
                <a:gd name="connsiteY232" fmla="*/ 190236 h 689379"/>
                <a:gd name="connsiteX233" fmla="*/ 1314309 w 2961438"/>
                <a:gd name="connsiteY233" fmla="*/ 190236 h 689379"/>
                <a:gd name="connsiteX234" fmla="*/ 1321403 w 2961438"/>
                <a:gd name="connsiteY234" fmla="*/ 190236 h 689379"/>
                <a:gd name="connsiteX235" fmla="*/ 1321403 w 2961438"/>
                <a:gd name="connsiteY235" fmla="*/ 229148 h 689379"/>
                <a:gd name="connsiteX236" fmla="*/ 1323176 w 2961438"/>
                <a:gd name="connsiteY236" fmla="*/ 229148 h 689379"/>
                <a:gd name="connsiteX237" fmla="*/ 1335590 w 2961438"/>
                <a:gd name="connsiteY237" fmla="*/ 229148 h 689379"/>
                <a:gd name="connsiteX238" fmla="*/ 1335590 w 2961438"/>
                <a:gd name="connsiteY238" fmla="*/ 231310 h 689379"/>
                <a:gd name="connsiteX239" fmla="*/ 1335590 w 2961438"/>
                <a:gd name="connsiteY239" fmla="*/ 246442 h 689379"/>
                <a:gd name="connsiteX240" fmla="*/ 1339643 w 2961438"/>
                <a:gd name="connsiteY240" fmla="*/ 244281 h 689379"/>
                <a:gd name="connsiteX241" fmla="*/ 1339643 w 2961438"/>
                <a:gd name="connsiteY241" fmla="*/ 229148 h 689379"/>
                <a:gd name="connsiteX242" fmla="*/ 1341163 w 2961438"/>
                <a:gd name="connsiteY242" fmla="*/ 229148 h 689379"/>
                <a:gd name="connsiteX243" fmla="*/ 1351803 w 2961438"/>
                <a:gd name="connsiteY243" fmla="*/ 229148 h 689379"/>
                <a:gd name="connsiteX244" fmla="*/ 1351803 w 2961438"/>
                <a:gd name="connsiteY244" fmla="*/ 230769 h 689379"/>
                <a:gd name="connsiteX245" fmla="*/ 1351803 w 2961438"/>
                <a:gd name="connsiteY245" fmla="*/ 242119 h 689379"/>
                <a:gd name="connsiteX246" fmla="*/ 1382204 w 2961438"/>
                <a:gd name="connsiteY246" fmla="*/ 242119 h 689379"/>
                <a:gd name="connsiteX247" fmla="*/ 1382204 w 2961438"/>
                <a:gd name="connsiteY247" fmla="*/ 205369 h 689379"/>
                <a:gd name="connsiteX248" fmla="*/ 1383470 w 2961438"/>
                <a:gd name="connsiteY248" fmla="*/ 205369 h 689379"/>
                <a:gd name="connsiteX249" fmla="*/ 1392337 w 2961438"/>
                <a:gd name="connsiteY249" fmla="*/ 205369 h 689379"/>
                <a:gd name="connsiteX250" fmla="*/ 1392337 w 2961438"/>
                <a:gd name="connsiteY250" fmla="*/ 226986 h 689379"/>
                <a:gd name="connsiteX251" fmla="*/ 1394364 w 2961438"/>
                <a:gd name="connsiteY251" fmla="*/ 194560 h 689379"/>
                <a:gd name="connsiteX252" fmla="*/ 1416657 w 2961438"/>
                <a:gd name="connsiteY252" fmla="*/ 194560 h 689379"/>
                <a:gd name="connsiteX253" fmla="*/ 1416657 w 2961438"/>
                <a:gd name="connsiteY253" fmla="*/ 192938 h 689379"/>
                <a:gd name="connsiteX254" fmla="*/ 1416657 w 2961438"/>
                <a:gd name="connsiteY254" fmla="*/ 181589 h 689379"/>
                <a:gd name="connsiteX255" fmla="*/ 1417417 w 2961438"/>
                <a:gd name="connsiteY255" fmla="*/ 181589 h 689379"/>
                <a:gd name="connsiteX256" fmla="*/ 1422737 w 2961438"/>
                <a:gd name="connsiteY256" fmla="*/ 181589 h 689379"/>
                <a:gd name="connsiteX257" fmla="*/ 1422737 w 2961438"/>
                <a:gd name="connsiteY257" fmla="*/ 179698 h 689379"/>
                <a:gd name="connsiteX258" fmla="*/ 1422737 w 2961438"/>
                <a:gd name="connsiteY258" fmla="*/ 166457 h 689379"/>
                <a:gd name="connsiteX259" fmla="*/ 1426791 w 2961438"/>
                <a:gd name="connsiteY259" fmla="*/ 172942 h 689379"/>
                <a:gd name="connsiteX260" fmla="*/ 1429071 w 2961438"/>
                <a:gd name="connsiteY260" fmla="*/ 172942 h 689379"/>
                <a:gd name="connsiteX261" fmla="*/ 1445031 w 2961438"/>
                <a:gd name="connsiteY261" fmla="*/ 172942 h 689379"/>
                <a:gd name="connsiteX262" fmla="*/ 1445031 w 2961438"/>
                <a:gd name="connsiteY262" fmla="*/ 172131 h 689379"/>
                <a:gd name="connsiteX263" fmla="*/ 1445031 w 2961438"/>
                <a:gd name="connsiteY263" fmla="*/ 166457 h 689379"/>
                <a:gd name="connsiteX264" fmla="*/ 1445791 w 2961438"/>
                <a:gd name="connsiteY264" fmla="*/ 166457 h 689379"/>
                <a:gd name="connsiteX265" fmla="*/ 1451111 w 2961438"/>
                <a:gd name="connsiteY265" fmla="*/ 166457 h 689379"/>
                <a:gd name="connsiteX266" fmla="*/ 1451111 w 2961438"/>
                <a:gd name="connsiteY266" fmla="*/ 167808 h 689379"/>
                <a:gd name="connsiteX267" fmla="*/ 1451111 w 2961438"/>
                <a:gd name="connsiteY267" fmla="*/ 177266 h 689379"/>
                <a:gd name="connsiteX268" fmla="*/ 1489618 w 2961438"/>
                <a:gd name="connsiteY268" fmla="*/ 177266 h 689379"/>
                <a:gd name="connsiteX269" fmla="*/ 1489618 w 2961438"/>
                <a:gd name="connsiteY269" fmla="*/ 315619 h 689379"/>
                <a:gd name="connsiteX270" fmla="*/ 1491138 w 2961438"/>
                <a:gd name="connsiteY270" fmla="*/ 315619 h 689379"/>
                <a:gd name="connsiteX271" fmla="*/ 1501778 w 2961438"/>
                <a:gd name="connsiteY271" fmla="*/ 315619 h 689379"/>
                <a:gd name="connsiteX272" fmla="*/ 1501778 w 2961438"/>
                <a:gd name="connsiteY272" fmla="*/ 302649 h 689379"/>
                <a:gd name="connsiteX273" fmla="*/ 1505832 w 2961438"/>
                <a:gd name="connsiteY273" fmla="*/ 302649 h 689379"/>
                <a:gd name="connsiteX274" fmla="*/ 1505832 w 2961438"/>
                <a:gd name="connsiteY274" fmla="*/ 315619 h 689379"/>
                <a:gd name="connsiteX275" fmla="*/ 1536232 w 2961438"/>
                <a:gd name="connsiteY275" fmla="*/ 315619 h 689379"/>
                <a:gd name="connsiteX276" fmla="*/ 1536232 w 2961438"/>
                <a:gd name="connsiteY276" fmla="*/ 285354 h 689379"/>
                <a:gd name="connsiteX277" fmla="*/ 1548392 w 2961438"/>
                <a:gd name="connsiteY277" fmla="*/ 285354 h 689379"/>
                <a:gd name="connsiteX278" fmla="*/ 1560552 w 2961438"/>
                <a:gd name="connsiteY278" fmla="*/ 283193 h 689379"/>
                <a:gd name="connsiteX279" fmla="*/ 1564606 w 2961438"/>
                <a:gd name="connsiteY279" fmla="*/ 285354 h 689379"/>
                <a:gd name="connsiteX280" fmla="*/ 1574739 w 2961438"/>
                <a:gd name="connsiteY280" fmla="*/ 285354 h 689379"/>
                <a:gd name="connsiteX281" fmla="*/ 1574739 w 2961438"/>
                <a:gd name="connsiteY281" fmla="*/ 315619 h 689379"/>
                <a:gd name="connsiteX282" fmla="*/ 1582846 w 2961438"/>
                <a:gd name="connsiteY282" fmla="*/ 315619 h 689379"/>
                <a:gd name="connsiteX283" fmla="*/ 1582846 w 2961438"/>
                <a:gd name="connsiteY283" fmla="*/ 332914 h 689379"/>
                <a:gd name="connsiteX284" fmla="*/ 1592182 w 2961438"/>
                <a:gd name="connsiteY284" fmla="*/ 333819 h 689379"/>
                <a:gd name="connsiteX285" fmla="*/ 1605140 w 2961438"/>
                <a:gd name="connsiteY285" fmla="*/ 333819 h 689379"/>
                <a:gd name="connsiteX286" fmla="*/ 1605140 w 2961438"/>
                <a:gd name="connsiteY286" fmla="*/ 317781 h 689379"/>
                <a:gd name="connsiteX287" fmla="*/ 1673096 w 2961438"/>
                <a:gd name="connsiteY287" fmla="*/ 317781 h 689379"/>
                <a:gd name="connsiteX288" fmla="*/ 1673096 w 2961438"/>
                <a:gd name="connsiteY288" fmla="*/ 232528 h 689379"/>
                <a:gd name="connsiteX289" fmla="*/ 1745104 w 2961438"/>
                <a:gd name="connsiteY289" fmla="*/ 232528 h 689379"/>
                <a:gd name="connsiteX290" fmla="*/ 1745104 w 2961438"/>
                <a:gd name="connsiteY290" fmla="*/ 311296 h 689379"/>
                <a:gd name="connsiteX291" fmla="*/ 1747008 w 2961438"/>
                <a:gd name="connsiteY291" fmla="*/ 311296 h 689379"/>
                <a:gd name="connsiteX292" fmla="*/ 1748250 w 2961438"/>
                <a:gd name="connsiteY292" fmla="*/ 333819 h 689379"/>
                <a:gd name="connsiteX293" fmla="*/ 1757926 w 2961438"/>
                <a:gd name="connsiteY293" fmla="*/ 333819 h 689379"/>
                <a:gd name="connsiteX294" fmla="*/ 1759168 w 2961438"/>
                <a:gd name="connsiteY294" fmla="*/ 311296 h 689379"/>
                <a:gd name="connsiteX295" fmla="*/ 1765248 w 2961438"/>
                <a:gd name="connsiteY295" fmla="*/ 311296 h 689379"/>
                <a:gd name="connsiteX296" fmla="*/ 1766490 w 2961438"/>
                <a:gd name="connsiteY296" fmla="*/ 333819 h 689379"/>
                <a:gd name="connsiteX297" fmla="*/ 1817112 w 2961438"/>
                <a:gd name="connsiteY297" fmla="*/ 333819 h 689379"/>
                <a:gd name="connsiteX298" fmla="*/ 1817112 w 2961438"/>
                <a:gd name="connsiteY298" fmla="*/ 170791 h 689379"/>
                <a:gd name="connsiteX299" fmla="*/ 2014439 w 2961438"/>
                <a:gd name="connsiteY299" fmla="*/ 170791 h 689379"/>
                <a:gd name="connsiteX300" fmla="*/ 2014439 w 2961438"/>
                <a:gd name="connsiteY300" fmla="*/ 333819 h 689379"/>
                <a:gd name="connsiteX301" fmla="*/ 2033136 w 2961438"/>
                <a:gd name="connsiteY301" fmla="*/ 333819 h 689379"/>
                <a:gd name="connsiteX302" fmla="*/ 2033136 w 2961438"/>
                <a:gd name="connsiteY302" fmla="*/ 251126 h 689379"/>
                <a:gd name="connsiteX303" fmla="*/ 2128256 w 2961438"/>
                <a:gd name="connsiteY303" fmla="*/ 251126 h 689379"/>
                <a:gd name="connsiteX304" fmla="*/ 2180720 w 2961438"/>
                <a:gd name="connsiteY304" fmla="*/ 185913 h 689379"/>
                <a:gd name="connsiteX305" fmla="*/ 2245574 w 2961438"/>
                <a:gd name="connsiteY305" fmla="*/ 185913 h 689379"/>
                <a:gd name="connsiteX306" fmla="*/ 2245574 w 2961438"/>
                <a:gd name="connsiteY306" fmla="*/ 261575 h 689379"/>
                <a:gd name="connsiteX307" fmla="*/ 2253681 w 2961438"/>
                <a:gd name="connsiteY307" fmla="*/ 261575 h 689379"/>
                <a:gd name="connsiteX308" fmla="*/ 2255708 w 2961438"/>
                <a:gd name="connsiteY308" fmla="*/ 255090 h 689379"/>
                <a:gd name="connsiteX309" fmla="*/ 2261788 w 2961438"/>
                <a:gd name="connsiteY309" fmla="*/ 255090 h 689379"/>
                <a:gd name="connsiteX310" fmla="*/ 2263815 w 2961438"/>
                <a:gd name="connsiteY310" fmla="*/ 263737 h 689379"/>
                <a:gd name="connsiteX311" fmla="*/ 2275975 w 2961438"/>
                <a:gd name="connsiteY311" fmla="*/ 263737 h 689379"/>
                <a:gd name="connsiteX312" fmla="*/ 2275975 w 2961438"/>
                <a:gd name="connsiteY312" fmla="*/ 257251 h 689379"/>
                <a:gd name="connsiteX313" fmla="*/ 2298268 w 2961438"/>
                <a:gd name="connsiteY313" fmla="*/ 257251 h 689379"/>
                <a:gd name="connsiteX314" fmla="*/ 2298268 w 2961438"/>
                <a:gd name="connsiteY314" fmla="*/ 263737 h 689379"/>
                <a:gd name="connsiteX315" fmla="*/ 2318535 w 2961438"/>
                <a:gd name="connsiteY315" fmla="*/ 263737 h 689379"/>
                <a:gd name="connsiteX316" fmla="*/ 2318535 w 2961438"/>
                <a:gd name="connsiteY316" fmla="*/ 309134 h 689379"/>
                <a:gd name="connsiteX317" fmla="*/ 2332722 w 2961438"/>
                <a:gd name="connsiteY317" fmla="*/ 309134 h 689379"/>
                <a:gd name="connsiteX318" fmla="*/ 2332722 w 2961438"/>
                <a:gd name="connsiteY318" fmla="*/ 296163 h 689379"/>
                <a:gd name="connsiteX319" fmla="*/ 2348936 w 2961438"/>
                <a:gd name="connsiteY319" fmla="*/ 296163 h 689379"/>
                <a:gd name="connsiteX320" fmla="*/ 2348936 w 2961438"/>
                <a:gd name="connsiteY320" fmla="*/ 116736 h 689379"/>
                <a:gd name="connsiteX321" fmla="*/ 2355016 w 2961438"/>
                <a:gd name="connsiteY321" fmla="*/ 110250 h 689379"/>
                <a:gd name="connsiteX322" fmla="*/ 2427977 w 2961438"/>
                <a:gd name="connsiteY322" fmla="*/ 110250 h 689379"/>
                <a:gd name="connsiteX323" fmla="*/ 2427977 w 2961438"/>
                <a:gd name="connsiteY323" fmla="*/ 118898 h 689379"/>
                <a:gd name="connsiteX324" fmla="*/ 2438110 w 2961438"/>
                <a:gd name="connsiteY324" fmla="*/ 118898 h 689379"/>
                <a:gd name="connsiteX325" fmla="*/ 2438110 w 2961438"/>
                <a:gd name="connsiteY325" fmla="*/ 233472 h 689379"/>
                <a:gd name="connsiteX326" fmla="*/ 2460404 w 2961438"/>
                <a:gd name="connsiteY326" fmla="*/ 233472 h 689379"/>
                <a:gd name="connsiteX327" fmla="*/ 2460404 w 2961438"/>
                <a:gd name="connsiteY327" fmla="*/ 166457 h 689379"/>
                <a:gd name="connsiteX328" fmla="*/ 2486751 w 2961438"/>
                <a:gd name="connsiteY328" fmla="*/ 166457 h 689379"/>
                <a:gd name="connsiteX329" fmla="*/ 2490804 w 2961438"/>
                <a:gd name="connsiteY329" fmla="*/ 162133 h 689379"/>
                <a:gd name="connsiteX330" fmla="*/ 2498911 w 2961438"/>
                <a:gd name="connsiteY330" fmla="*/ 162133 h 689379"/>
                <a:gd name="connsiteX331" fmla="*/ 2502964 w 2961438"/>
                <a:gd name="connsiteY331" fmla="*/ 166457 h 689379"/>
                <a:gd name="connsiteX332" fmla="*/ 2525258 w 2961438"/>
                <a:gd name="connsiteY332" fmla="*/ 166457 h 689379"/>
                <a:gd name="connsiteX333" fmla="*/ 2525258 w 2961438"/>
                <a:gd name="connsiteY333" fmla="*/ 49721 h 689379"/>
                <a:gd name="connsiteX334" fmla="*/ 2582005 w 2961438"/>
                <a:gd name="connsiteY334" fmla="*/ 38912 h 689379"/>
                <a:gd name="connsiteX335" fmla="*/ 2582005 w 2961438"/>
                <a:gd name="connsiteY335" fmla="*/ 39993 h 689379"/>
                <a:gd name="connsiteX336" fmla="*/ 2582005 w 2961438"/>
                <a:gd name="connsiteY336" fmla="*/ 47559 h 689379"/>
                <a:gd name="connsiteX337" fmla="*/ 2608352 w 2961438"/>
                <a:gd name="connsiteY337" fmla="*/ 47559 h 689379"/>
                <a:gd name="connsiteX338" fmla="*/ 2608352 w 2961438"/>
                <a:gd name="connsiteY338" fmla="*/ 302649 h 689379"/>
                <a:gd name="connsiteX339" fmla="*/ 2630646 w 2961438"/>
                <a:gd name="connsiteY339" fmla="*/ 302649 h 689379"/>
                <a:gd name="connsiteX340" fmla="*/ 2630646 w 2961438"/>
                <a:gd name="connsiteY340" fmla="*/ 298325 h 689379"/>
                <a:gd name="connsiteX341" fmla="*/ 2642806 w 2961438"/>
                <a:gd name="connsiteY341" fmla="*/ 298325 h 689379"/>
                <a:gd name="connsiteX342" fmla="*/ 2642806 w 2961438"/>
                <a:gd name="connsiteY342" fmla="*/ 302649 h 689379"/>
                <a:gd name="connsiteX343" fmla="*/ 2667126 w 2961438"/>
                <a:gd name="connsiteY343" fmla="*/ 302649 h 689379"/>
                <a:gd name="connsiteX344" fmla="*/ 2667126 w 2961438"/>
                <a:gd name="connsiteY344" fmla="*/ 289678 h 689379"/>
                <a:gd name="connsiteX345" fmla="*/ 2695500 w 2961438"/>
                <a:gd name="connsiteY345" fmla="*/ 289678 h 689379"/>
                <a:gd name="connsiteX346" fmla="*/ 2707660 w 2961438"/>
                <a:gd name="connsiteY346" fmla="*/ 285354 h 689379"/>
                <a:gd name="connsiteX347" fmla="*/ 2727927 w 2961438"/>
                <a:gd name="connsiteY347" fmla="*/ 289678 h 689379"/>
                <a:gd name="connsiteX348" fmla="*/ 2727927 w 2961438"/>
                <a:gd name="connsiteY348" fmla="*/ 272384 h 689379"/>
                <a:gd name="connsiteX349" fmla="*/ 2736034 w 2961438"/>
                <a:gd name="connsiteY349" fmla="*/ 272384 h 689379"/>
                <a:gd name="connsiteX350" fmla="*/ 2736034 w 2961438"/>
                <a:gd name="connsiteY350" fmla="*/ 259413 h 689379"/>
                <a:gd name="connsiteX351" fmla="*/ 2792781 w 2961438"/>
                <a:gd name="connsiteY351" fmla="*/ 259413 h 689379"/>
                <a:gd name="connsiteX352" fmla="*/ 2792781 w 2961438"/>
                <a:gd name="connsiteY352" fmla="*/ 229148 h 689379"/>
                <a:gd name="connsiteX353" fmla="*/ 2811021 w 2961438"/>
                <a:gd name="connsiteY353" fmla="*/ 229148 h 689379"/>
                <a:gd name="connsiteX354" fmla="*/ 2811021 w 2961438"/>
                <a:gd name="connsiteY354" fmla="*/ 222663 h 689379"/>
                <a:gd name="connsiteX355" fmla="*/ 2823181 w 2961438"/>
                <a:gd name="connsiteY355" fmla="*/ 222663 h 689379"/>
                <a:gd name="connsiteX356" fmla="*/ 2823181 w 2961438"/>
                <a:gd name="connsiteY356" fmla="*/ 229148 h 689379"/>
                <a:gd name="connsiteX357" fmla="*/ 2839395 w 2961438"/>
                <a:gd name="connsiteY357" fmla="*/ 229148 h 689379"/>
                <a:gd name="connsiteX358" fmla="*/ 2839395 w 2961438"/>
                <a:gd name="connsiteY358" fmla="*/ 278869 h 689379"/>
                <a:gd name="connsiteX359" fmla="*/ 2871822 w 2961438"/>
                <a:gd name="connsiteY359" fmla="*/ 278869 h 689379"/>
                <a:gd name="connsiteX360" fmla="*/ 2871822 w 2961438"/>
                <a:gd name="connsiteY360" fmla="*/ 252928 h 689379"/>
                <a:gd name="connsiteX361" fmla="*/ 2910329 w 2961438"/>
                <a:gd name="connsiteY361" fmla="*/ 252928 h 689379"/>
                <a:gd name="connsiteX362" fmla="*/ 2910329 w 2961438"/>
                <a:gd name="connsiteY362" fmla="*/ 222663 h 689379"/>
                <a:gd name="connsiteX363" fmla="*/ 2958970 w 2961438"/>
                <a:gd name="connsiteY363" fmla="*/ 222663 h 689379"/>
                <a:gd name="connsiteX364" fmla="*/ 2961438 w 2961438"/>
                <a:gd name="connsiteY364" fmla="*/ 689379 h 689379"/>
                <a:gd name="connsiteX365" fmla="*/ 2054 w 2961438"/>
                <a:gd name="connsiteY365" fmla="*/ 687046 h 689379"/>
                <a:gd name="connsiteX366" fmla="*/ 0 w 2961438"/>
                <a:gd name="connsiteY366" fmla="*/ 252928 h 689379"/>
                <a:gd name="connsiteX367" fmla="*/ 20267 w 2961438"/>
                <a:gd name="connsiteY367" fmla="*/ 252928 h 689379"/>
                <a:gd name="connsiteX368" fmla="*/ 20774 w 2961438"/>
                <a:gd name="connsiteY368" fmla="*/ 251847 h 689379"/>
                <a:gd name="connsiteX369" fmla="*/ 24320 w 2961438"/>
                <a:gd name="connsiteY369" fmla="*/ 244281 h 689379"/>
                <a:gd name="connsiteX370" fmla="*/ 26094 w 2961438"/>
                <a:gd name="connsiteY370" fmla="*/ 244551 h 689379"/>
                <a:gd name="connsiteX371" fmla="*/ 38507 w 2961438"/>
                <a:gd name="connsiteY371" fmla="*/ 246442 h 689379"/>
                <a:gd name="connsiteX372" fmla="*/ 39014 w 2961438"/>
                <a:gd name="connsiteY372" fmla="*/ 247794 h 689379"/>
                <a:gd name="connsiteX373" fmla="*/ 42560 w 2961438"/>
                <a:gd name="connsiteY373" fmla="*/ 257251 h 689379"/>
                <a:gd name="connsiteX374" fmla="*/ 68907 w 2961438"/>
                <a:gd name="connsiteY374" fmla="*/ 259413 h 689379"/>
                <a:gd name="connsiteX375" fmla="*/ 68907 w 2961438"/>
                <a:gd name="connsiteY375" fmla="*/ 136192 h 689379"/>
                <a:gd name="connsiteX376" fmla="*/ 70934 w 2961438"/>
                <a:gd name="connsiteY376" fmla="*/ 136192 h 689379"/>
                <a:gd name="connsiteX377" fmla="*/ 85121 w 2961438"/>
                <a:gd name="connsiteY377" fmla="*/ 136192 h 689379"/>
                <a:gd name="connsiteX378" fmla="*/ 85121 w 2961438"/>
                <a:gd name="connsiteY378" fmla="*/ 0 h 689379"/>
                <a:gd name="connsiteX379" fmla="*/ 86894 w 2961438"/>
                <a:gd name="connsiteY379" fmla="*/ 0 h 689379"/>
                <a:gd name="connsiteX380" fmla="*/ 99308 w 2961438"/>
                <a:gd name="connsiteY380" fmla="*/ 0 h 68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</a:cxnLst>
              <a:rect l="l" t="t" r="r" b="b"/>
              <a:pathLst>
                <a:path w="2961438" h="689379">
                  <a:moveTo>
                    <a:pt x="99308" y="0"/>
                  </a:moveTo>
                  <a:lnTo>
                    <a:pt x="220909" y="0"/>
                  </a:lnTo>
                  <a:lnTo>
                    <a:pt x="223189" y="0"/>
                  </a:lnTo>
                  <a:lnTo>
                    <a:pt x="239150" y="0"/>
                  </a:lnTo>
                  <a:lnTo>
                    <a:pt x="239150" y="140515"/>
                  </a:lnTo>
                  <a:cubicBezTo>
                    <a:pt x="239160" y="140514"/>
                    <a:pt x="239272" y="140493"/>
                    <a:pt x="240670" y="140245"/>
                  </a:cubicBezTo>
                  <a:lnTo>
                    <a:pt x="251310" y="138354"/>
                  </a:lnTo>
                  <a:cubicBezTo>
                    <a:pt x="251310" y="138376"/>
                    <a:pt x="251280" y="139710"/>
                    <a:pt x="249283" y="226986"/>
                  </a:cubicBezTo>
                  <a:cubicBezTo>
                    <a:pt x="249293" y="226988"/>
                    <a:pt x="249404" y="227008"/>
                    <a:pt x="250803" y="227257"/>
                  </a:cubicBezTo>
                  <a:lnTo>
                    <a:pt x="261443" y="229148"/>
                  </a:lnTo>
                  <a:cubicBezTo>
                    <a:pt x="261445" y="229155"/>
                    <a:pt x="261465" y="229219"/>
                    <a:pt x="261696" y="229959"/>
                  </a:cubicBezTo>
                  <a:lnTo>
                    <a:pt x="263470" y="235634"/>
                  </a:lnTo>
                  <a:cubicBezTo>
                    <a:pt x="263472" y="235625"/>
                    <a:pt x="263517" y="235482"/>
                    <a:pt x="264230" y="233202"/>
                  </a:cubicBezTo>
                  <a:lnTo>
                    <a:pt x="269550" y="216178"/>
                  </a:lnTo>
                  <a:lnTo>
                    <a:pt x="271323" y="216178"/>
                  </a:lnTo>
                  <a:lnTo>
                    <a:pt x="283737" y="216178"/>
                  </a:lnTo>
                  <a:lnTo>
                    <a:pt x="283737" y="248604"/>
                  </a:lnTo>
                  <a:cubicBezTo>
                    <a:pt x="283743" y="248609"/>
                    <a:pt x="283820" y="248649"/>
                    <a:pt x="284750" y="249145"/>
                  </a:cubicBezTo>
                  <a:lnTo>
                    <a:pt x="291844" y="252928"/>
                  </a:lnTo>
                  <a:lnTo>
                    <a:pt x="291844" y="254279"/>
                  </a:lnTo>
                  <a:lnTo>
                    <a:pt x="291844" y="263737"/>
                  </a:lnTo>
                  <a:lnTo>
                    <a:pt x="336431" y="263737"/>
                  </a:lnTo>
                  <a:lnTo>
                    <a:pt x="336431" y="264818"/>
                  </a:lnTo>
                  <a:lnTo>
                    <a:pt x="336431" y="272384"/>
                  </a:lnTo>
                  <a:lnTo>
                    <a:pt x="338457" y="272384"/>
                  </a:lnTo>
                  <a:lnTo>
                    <a:pt x="352644" y="272384"/>
                  </a:lnTo>
                  <a:lnTo>
                    <a:pt x="352644" y="242119"/>
                  </a:lnTo>
                  <a:lnTo>
                    <a:pt x="397231" y="242119"/>
                  </a:lnTo>
                  <a:lnTo>
                    <a:pt x="397231" y="240768"/>
                  </a:lnTo>
                  <a:lnTo>
                    <a:pt x="397231" y="231310"/>
                  </a:lnTo>
                  <a:lnTo>
                    <a:pt x="398245" y="231310"/>
                  </a:lnTo>
                  <a:lnTo>
                    <a:pt x="405338" y="231310"/>
                  </a:lnTo>
                  <a:lnTo>
                    <a:pt x="405338" y="229419"/>
                  </a:lnTo>
                  <a:lnTo>
                    <a:pt x="405338" y="216178"/>
                  </a:lnTo>
                  <a:lnTo>
                    <a:pt x="406098" y="216178"/>
                  </a:lnTo>
                  <a:lnTo>
                    <a:pt x="411418" y="216178"/>
                  </a:lnTo>
                  <a:lnTo>
                    <a:pt x="411418" y="215097"/>
                  </a:lnTo>
                  <a:lnTo>
                    <a:pt x="411418" y="207530"/>
                  </a:lnTo>
                  <a:lnTo>
                    <a:pt x="413445" y="207530"/>
                  </a:lnTo>
                  <a:lnTo>
                    <a:pt x="427632" y="207530"/>
                  </a:lnTo>
                  <a:lnTo>
                    <a:pt x="427632" y="208611"/>
                  </a:lnTo>
                  <a:lnTo>
                    <a:pt x="427632" y="216178"/>
                  </a:lnTo>
                  <a:lnTo>
                    <a:pt x="449925" y="216178"/>
                  </a:lnTo>
                  <a:lnTo>
                    <a:pt x="449925" y="214286"/>
                  </a:lnTo>
                  <a:lnTo>
                    <a:pt x="449925" y="201045"/>
                  </a:lnTo>
                  <a:lnTo>
                    <a:pt x="451699" y="201045"/>
                  </a:lnTo>
                  <a:lnTo>
                    <a:pt x="464112" y="201045"/>
                  </a:lnTo>
                  <a:lnTo>
                    <a:pt x="464112" y="224825"/>
                  </a:lnTo>
                  <a:lnTo>
                    <a:pt x="465126" y="224825"/>
                  </a:lnTo>
                  <a:lnTo>
                    <a:pt x="472219" y="224825"/>
                  </a:lnTo>
                  <a:lnTo>
                    <a:pt x="472219" y="223744"/>
                  </a:lnTo>
                  <a:lnTo>
                    <a:pt x="472219" y="216178"/>
                  </a:lnTo>
                  <a:lnTo>
                    <a:pt x="473992" y="216178"/>
                  </a:lnTo>
                  <a:lnTo>
                    <a:pt x="486406" y="216178"/>
                  </a:lnTo>
                  <a:lnTo>
                    <a:pt x="486406" y="242119"/>
                  </a:lnTo>
                  <a:lnTo>
                    <a:pt x="488433" y="242119"/>
                  </a:lnTo>
                  <a:lnTo>
                    <a:pt x="502619" y="242119"/>
                  </a:lnTo>
                  <a:lnTo>
                    <a:pt x="502619" y="243740"/>
                  </a:lnTo>
                  <a:lnTo>
                    <a:pt x="502619" y="255090"/>
                  </a:lnTo>
                  <a:lnTo>
                    <a:pt x="503379" y="255090"/>
                  </a:lnTo>
                  <a:lnTo>
                    <a:pt x="508700" y="255090"/>
                  </a:lnTo>
                  <a:lnTo>
                    <a:pt x="508700" y="254279"/>
                  </a:lnTo>
                  <a:lnTo>
                    <a:pt x="508700" y="248604"/>
                  </a:lnTo>
                  <a:lnTo>
                    <a:pt x="539100" y="248604"/>
                  </a:lnTo>
                  <a:lnTo>
                    <a:pt x="539100" y="272384"/>
                  </a:lnTo>
                  <a:lnTo>
                    <a:pt x="540113" y="272384"/>
                  </a:lnTo>
                  <a:lnTo>
                    <a:pt x="547207" y="272384"/>
                  </a:lnTo>
                  <a:lnTo>
                    <a:pt x="547207" y="273465"/>
                  </a:lnTo>
                  <a:lnTo>
                    <a:pt x="547207" y="281031"/>
                  </a:lnTo>
                  <a:lnTo>
                    <a:pt x="547967" y="281031"/>
                  </a:lnTo>
                  <a:lnTo>
                    <a:pt x="553287" y="281031"/>
                  </a:lnTo>
                  <a:lnTo>
                    <a:pt x="553287" y="278869"/>
                  </a:lnTo>
                  <a:lnTo>
                    <a:pt x="553287" y="263737"/>
                  </a:lnTo>
                  <a:lnTo>
                    <a:pt x="554300" y="263737"/>
                  </a:lnTo>
                  <a:lnTo>
                    <a:pt x="561394" y="263737"/>
                  </a:lnTo>
                  <a:lnTo>
                    <a:pt x="561394" y="264818"/>
                  </a:lnTo>
                  <a:lnTo>
                    <a:pt x="561394" y="272384"/>
                  </a:lnTo>
                  <a:lnTo>
                    <a:pt x="566714" y="270391"/>
                  </a:lnTo>
                  <a:cubicBezTo>
                    <a:pt x="567474" y="270019"/>
                    <a:pt x="567474" y="269817"/>
                    <a:pt x="567474" y="269411"/>
                  </a:cubicBezTo>
                  <a:lnTo>
                    <a:pt x="567474" y="263737"/>
                  </a:lnTo>
                  <a:lnTo>
                    <a:pt x="605981" y="263737"/>
                  </a:lnTo>
                  <a:lnTo>
                    <a:pt x="605981" y="287516"/>
                  </a:lnTo>
                  <a:lnTo>
                    <a:pt x="608007" y="287516"/>
                  </a:lnTo>
                  <a:lnTo>
                    <a:pt x="622194" y="287516"/>
                  </a:lnTo>
                  <a:lnTo>
                    <a:pt x="622194" y="288597"/>
                  </a:lnTo>
                  <a:lnTo>
                    <a:pt x="622194" y="296163"/>
                  </a:lnTo>
                  <a:lnTo>
                    <a:pt x="623968" y="296163"/>
                  </a:lnTo>
                  <a:lnTo>
                    <a:pt x="636381" y="296163"/>
                  </a:lnTo>
                  <a:lnTo>
                    <a:pt x="636381" y="272384"/>
                  </a:lnTo>
                  <a:lnTo>
                    <a:pt x="637394" y="272384"/>
                  </a:lnTo>
                  <a:lnTo>
                    <a:pt x="644488" y="272384"/>
                  </a:lnTo>
                  <a:lnTo>
                    <a:pt x="644488" y="239957"/>
                  </a:lnTo>
                  <a:lnTo>
                    <a:pt x="645501" y="239957"/>
                  </a:lnTo>
                  <a:lnTo>
                    <a:pt x="652595" y="239957"/>
                  </a:lnTo>
                  <a:lnTo>
                    <a:pt x="652595" y="238066"/>
                  </a:lnTo>
                  <a:lnTo>
                    <a:pt x="652595" y="224825"/>
                  </a:lnTo>
                  <a:cubicBezTo>
                    <a:pt x="650568" y="224825"/>
                    <a:pt x="650568" y="224825"/>
                    <a:pt x="651328" y="223203"/>
                  </a:cubicBezTo>
                  <a:lnTo>
                    <a:pt x="656648" y="211854"/>
                  </a:lnTo>
                  <a:cubicBezTo>
                    <a:pt x="656653" y="211871"/>
                    <a:pt x="656848" y="212545"/>
                    <a:pt x="664755" y="239957"/>
                  </a:cubicBezTo>
                  <a:lnTo>
                    <a:pt x="665515" y="239957"/>
                  </a:lnTo>
                  <a:lnTo>
                    <a:pt x="670835" y="239957"/>
                  </a:lnTo>
                  <a:lnTo>
                    <a:pt x="670835" y="134030"/>
                  </a:lnTo>
                  <a:lnTo>
                    <a:pt x="672355" y="134030"/>
                  </a:lnTo>
                  <a:lnTo>
                    <a:pt x="682995" y="134030"/>
                  </a:lnTo>
                  <a:lnTo>
                    <a:pt x="682995" y="86471"/>
                  </a:lnTo>
                  <a:lnTo>
                    <a:pt x="709342" y="86471"/>
                  </a:lnTo>
                  <a:lnTo>
                    <a:pt x="709342" y="64853"/>
                  </a:lnTo>
                  <a:lnTo>
                    <a:pt x="743796" y="64853"/>
                  </a:lnTo>
                  <a:lnTo>
                    <a:pt x="743796" y="67285"/>
                  </a:lnTo>
                  <a:lnTo>
                    <a:pt x="743796" y="84309"/>
                  </a:lnTo>
                  <a:lnTo>
                    <a:pt x="746076" y="84309"/>
                  </a:lnTo>
                  <a:lnTo>
                    <a:pt x="762036" y="84309"/>
                  </a:lnTo>
                  <a:lnTo>
                    <a:pt x="762036" y="131868"/>
                  </a:lnTo>
                  <a:lnTo>
                    <a:pt x="763049" y="131868"/>
                  </a:lnTo>
                  <a:lnTo>
                    <a:pt x="770143" y="131868"/>
                  </a:lnTo>
                  <a:lnTo>
                    <a:pt x="784330" y="136192"/>
                  </a:lnTo>
                  <a:lnTo>
                    <a:pt x="784330" y="175104"/>
                  </a:lnTo>
                  <a:lnTo>
                    <a:pt x="785343" y="175104"/>
                  </a:lnTo>
                  <a:lnTo>
                    <a:pt x="792436" y="175104"/>
                  </a:lnTo>
                  <a:lnTo>
                    <a:pt x="792436" y="176725"/>
                  </a:lnTo>
                  <a:lnTo>
                    <a:pt x="792436" y="188074"/>
                  </a:lnTo>
                  <a:lnTo>
                    <a:pt x="794463" y="188074"/>
                  </a:lnTo>
                  <a:lnTo>
                    <a:pt x="808650" y="188074"/>
                  </a:lnTo>
                  <a:lnTo>
                    <a:pt x="814730" y="194560"/>
                  </a:lnTo>
                  <a:lnTo>
                    <a:pt x="814730" y="216178"/>
                  </a:lnTo>
                  <a:lnTo>
                    <a:pt x="817010" y="216178"/>
                  </a:lnTo>
                  <a:lnTo>
                    <a:pt x="832970" y="216178"/>
                  </a:lnTo>
                  <a:lnTo>
                    <a:pt x="832970" y="217258"/>
                  </a:lnTo>
                  <a:lnTo>
                    <a:pt x="832970" y="224825"/>
                  </a:lnTo>
                  <a:lnTo>
                    <a:pt x="834237" y="224825"/>
                  </a:lnTo>
                  <a:lnTo>
                    <a:pt x="843104" y="224825"/>
                  </a:lnTo>
                  <a:lnTo>
                    <a:pt x="843104" y="226986"/>
                  </a:lnTo>
                  <a:lnTo>
                    <a:pt x="843104" y="242119"/>
                  </a:lnTo>
                  <a:cubicBezTo>
                    <a:pt x="847157" y="242119"/>
                    <a:pt x="847157" y="242119"/>
                    <a:pt x="847157" y="240227"/>
                  </a:cubicBezTo>
                  <a:lnTo>
                    <a:pt x="847157" y="226986"/>
                  </a:lnTo>
                  <a:lnTo>
                    <a:pt x="848170" y="226986"/>
                  </a:lnTo>
                  <a:lnTo>
                    <a:pt x="855264" y="226986"/>
                  </a:lnTo>
                  <a:lnTo>
                    <a:pt x="855264" y="228608"/>
                  </a:lnTo>
                  <a:lnTo>
                    <a:pt x="855264" y="239957"/>
                  </a:lnTo>
                  <a:lnTo>
                    <a:pt x="856024" y="239957"/>
                  </a:lnTo>
                  <a:lnTo>
                    <a:pt x="861344" y="239957"/>
                  </a:lnTo>
                  <a:cubicBezTo>
                    <a:pt x="861344" y="235634"/>
                    <a:pt x="861344" y="235634"/>
                    <a:pt x="909984" y="235634"/>
                  </a:cubicBezTo>
                  <a:lnTo>
                    <a:pt x="909984" y="236985"/>
                  </a:lnTo>
                  <a:lnTo>
                    <a:pt x="909984" y="246442"/>
                  </a:lnTo>
                  <a:lnTo>
                    <a:pt x="910744" y="246442"/>
                  </a:lnTo>
                  <a:lnTo>
                    <a:pt x="916065" y="246442"/>
                  </a:lnTo>
                  <a:lnTo>
                    <a:pt x="916065" y="248604"/>
                  </a:lnTo>
                  <a:lnTo>
                    <a:pt x="916065" y="263737"/>
                  </a:lnTo>
                  <a:cubicBezTo>
                    <a:pt x="916073" y="263733"/>
                    <a:pt x="916189" y="263655"/>
                    <a:pt x="918091" y="262386"/>
                  </a:cubicBezTo>
                  <a:lnTo>
                    <a:pt x="932278" y="252928"/>
                  </a:lnTo>
                  <a:cubicBezTo>
                    <a:pt x="932280" y="252909"/>
                    <a:pt x="932411" y="252034"/>
                    <a:pt x="938358" y="211854"/>
                  </a:cubicBezTo>
                  <a:cubicBezTo>
                    <a:pt x="938367" y="211852"/>
                    <a:pt x="938436" y="211826"/>
                    <a:pt x="939118" y="211584"/>
                  </a:cubicBezTo>
                  <a:lnTo>
                    <a:pt x="944438" y="209692"/>
                  </a:lnTo>
                  <a:cubicBezTo>
                    <a:pt x="944438" y="209676"/>
                    <a:pt x="944471" y="208615"/>
                    <a:pt x="946465" y="140515"/>
                  </a:cubicBezTo>
                  <a:cubicBezTo>
                    <a:pt x="946465" y="140533"/>
                    <a:pt x="946498" y="141624"/>
                    <a:pt x="948492" y="209692"/>
                  </a:cubicBezTo>
                  <a:cubicBezTo>
                    <a:pt x="948501" y="209695"/>
                    <a:pt x="948572" y="209720"/>
                    <a:pt x="949252" y="209962"/>
                  </a:cubicBezTo>
                  <a:lnTo>
                    <a:pt x="954572" y="211854"/>
                  </a:lnTo>
                  <a:lnTo>
                    <a:pt x="954572" y="125383"/>
                  </a:lnTo>
                  <a:cubicBezTo>
                    <a:pt x="958625" y="125383"/>
                    <a:pt x="958625" y="125383"/>
                    <a:pt x="958625" y="92956"/>
                  </a:cubicBezTo>
                  <a:lnTo>
                    <a:pt x="997132" y="92956"/>
                  </a:lnTo>
                  <a:lnTo>
                    <a:pt x="997132" y="125383"/>
                  </a:lnTo>
                  <a:lnTo>
                    <a:pt x="997892" y="125383"/>
                  </a:lnTo>
                  <a:lnTo>
                    <a:pt x="1003212" y="125383"/>
                  </a:lnTo>
                  <a:lnTo>
                    <a:pt x="1003212" y="43235"/>
                  </a:lnTo>
                  <a:lnTo>
                    <a:pt x="1004986" y="43235"/>
                  </a:lnTo>
                  <a:lnTo>
                    <a:pt x="1017399" y="43235"/>
                  </a:lnTo>
                  <a:lnTo>
                    <a:pt x="1017399" y="41344"/>
                  </a:lnTo>
                  <a:lnTo>
                    <a:pt x="1017399" y="28103"/>
                  </a:lnTo>
                  <a:lnTo>
                    <a:pt x="1039693" y="28103"/>
                  </a:lnTo>
                  <a:lnTo>
                    <a:pt x="1039693" y="27022"/>
                  </a:lnTo>
                  <a:lnTo>
                    <a:pt x="1039693" y="19456"/>
                  </a:lnTo>
                  <a:lnTo>
                    <a:pt x="1041466" y="19456"/>
                  </a:lnTo>
                  <a:lnTo>
                    <a:pt x="1053880" y="19456"/>
                  </a:lnTo>
                  <a:lnTo>
                    <a:pt x="1053880" y="20537"/>
                  </a:lnTo>
                  <a:lnTo>
                    <a:pt x="1053880" y="28103"/>
                  </a:lnTo>
                  <a:lnTo>
                    <a:pt x="1054640" y="28103"/>
                  </a:lnTo>
                  <a:lnTo>
                    <a:pt x="1059960" y="28103"/>
                  </a:lnTo>
                  <a:lnTo>
                    <a:pt x="1070093" y="23779"/>
                  </a:lnTo>
                  <a:lnTo>
                    <a:pt x="1074146" y="27022"/>
                  </a:lnTo>
                  <a:lnTo>
                    <a:pt x="1074146" y="19456"/>
                  </a:lnTo>
                  <a:lnTo>
                    <a:pt x="1076426" y="19456"/>
                  </a:lnTo>
                  <a:lnTo>
                    <a:pt x="1092387" y="19456"/>
                  </a:lnTo>
                  <a:lnTo>
                    <a:pt x="1092387" y="20537"/>
                  </a:lnTo>
                  <a:lnTo>
                    <a:pt x="1092387" y="28103"/>
                  </a:lnTo>
                  <a:lnTo>
                    <a:pt x="1122787" y="28103"/>
                  </a:lnTo>
                  <a:lnTo>
                    <a:pt x="1122787" y="29724"/>
                  </a:lnTo>
                  <a:lnTo>
                    <a:pt x="1122787" y="41074"/>
                  </a:lnTo>
                  <a:lnTo>
                    <a:pt x="1149134" y="41074"/>
                  </a:lnTo>
                  <a:lnTo>
                    <a:pt x="1149134" y="71338"/>
                  </a:lnTo>
                  <a:lnTo>
                    <a:pt x="1149894" y="71338"/>
                  </a:lnTo>
                  <a:lnTo>
                    <a:pt x="1155214" y="71338"/>
                  </a:lnTo>
                  <a:lnTo>
                    <a:pt x="1155214" y="72419"/>
                  </a:lnTo>
                  <a:lnTo>
                    <a:pt x="1155214" y="79986"/>
                  </a:lnTo>
                  <a:cubicBezTo>
                    <a:pt x="1159268" y="79986"/>
                    <a:pt x="1159268" y="79986"/>
                    <a:pt x="1159268" y="110250"/>
                  </a:cubicBezTo>
                  <a:lnTo>
                    <a:pt x="1160028" y="110250"/>
                  </a:lnTo>
                  <a:lnTo>
                    <a:pt x="1165348" y="110250"/>
                  </a:lnTo>
                  <a:lnTo>
                    <a:pt x="1165348" y="111061"/>
                  </a:lnTo>
                  <a:lnTo>
                    <a:pt x="1165348" y="116736"/>
                  </a:lnTo>
                  <a:lnTo>
                    <a:pt x="1166361" y="116736"/>
                  </a:lnTo>
                  <a:lnTo>
                    <a:pt x="1173454" y="116736"/>
                  </a:lnTo>
                  <a:lnTo>
                    <a:pt x="1173454" y="147001"/>
                  </a:lnTo>
                  <a:lnTo>
                    <a:pt x="1175481" y="147001"/>
                  </a:lnTo>
                  <a:lnTo>
                    <a:pt x="1189668" y="147001"/>
                  </a:lnTo>
                  <a:lnTo>
                    <a:pt x="1189668" y="170780"/>
                  </a:lnTo>
                  <a:cubicBezTo>
                    <a:pt x="1191695" y="170780"/>
                    <a:pt x="1191695" y="170780"/>
                    <a:pt x="1191695" y="172401"/>
                  </a:cubicBezTo>
                  <a:lnTo>
                    <a:pt x="1191695" y="183751"/>
                  </a:lnTo>
                  <a:lnTo>
                    <a:pt x="1192455" y="183751"/>
                  </a:lnTo>
                  <a:lnTo>
                    <a:pt x="1197775" y="183751"/>
                  </a:lnTo>
                  <a:lnTo>
                    <a:pt x="1197775" y="207530"/>
                  </a:lnTo>
                  <a:lnTo>
                    <a:pt x="1199041" y="207530"/>
                  </a:lnTo>
                  <a:lnTo>
                    <a:pt x="1207908" y="207530"/>
                  </a:lnTo>
                  <a:cubicBezTo>
                    <a:pt x="1209935" y="209692"/>
                    <a:pt x="1209935" y="209692"/>
                    <a:pt x="1209935" y="211584"/>
                  </a:cubicBezTo>
                  <a:lnTo>
                    <a:pt x="1209935" y="224825"/>
                  </a:lnTo>
                  <a:cubicBezTo>
                    <a:pt x="1209940" y="224818"/>
                    <a:pt x="1210027" y="224711"/>
                    <a:pt x="1211455" y="222933"/>
                  </a:cubicBezTo>
                  <a:lnTo>
                    <a:pt x="1222095" y="209692"/>
                  </a:lnTo>
                  <a:lnTo>
                    <a:pt x="1250469" y="209692"/>
                  </a:lnTo>
                  <a:lnTo>
                    <a:pt x="1250469" y="296163"/>
                  </a:lnTo>
                  <a:lnTo>
                    <a:pt x="1251229" y="296163"/>
                  </a:lnTo>
                  <a:lnTo>
                    <a:pt x="1256549" y="296163"/>
                  </a:lnTo>
                  <a:cubicBezTo>
                    <a:pt x="1256553" y="296155"/>
                    <a:pt x="1256612" y="296055"/>
                    <a:pt x="1257309" y="294812"/>
                  </a:cubicBezTo>
                  <a:lnTo>
                    <a:pt x="1262629" y="285354"/>
                  </a:lnTo>
                  <a:lnTo>
                    <a:pt x="1262629" y="287246"/>
                  </a:lnTo>
                  <a:lnTo>
                    <a:pt x="1262629" y="300487"/>
                  </a:lnTo>
                  <a:cubicBezTo>
                    <a:pt x="1266682" y="300487"/>
                    <a:pt x="1266682" y="300487"/>
                    <a:pt x="1266682" y="255090"/>
                  </a:cubicBezTo>
                  <a:lnTo>
                    <a:pt x="1267442" y="255090"/>
                  </a:lnTo>
                  <a:lnTo>
                    <a:pt x="1272762" y="255090"/>
                  </a:lnTo>
                  <a:lnTo>
                    <a:pt x="1272762" y="190236"/>
                  </a:lnTo>
                  <a:lnTo>
                    <a:pt x="1273776" y="190236"/>
                  </a:lnTo>
                  <a:lnTo>
                    <a:pt x="1280869" y="190236"/>
                  </a:lnTo>
                  <a:cubicBezTo>
                    <a:pt x="1280875" y="190215"/>
                    <a:pt x="1281139" y="189275"/>
                    <a:pt x="1293029" y="147001"/>
                  </a:cubicBezTo>
                  <a:lnTo>
                    <a:pt x="1294296" y="147001"/>
                  </a:lnTo>
                  <a:lnTo>
                    <a:pt x="1303163" y="147001"/>
                  </a:lnTo>
                  <a:cubicBezTo>
                    <a:pt x="1303168" y="147024"/>
                    <a:pt x="1303394" y="147990"/>
                    <a:pt x="1313296" y="190236"/>
                  </a:cubicBezTo>
                  <a:lnTo>
                    <a:pt x="1314309" y="190236"/>
                  </a:lnTo>
                  <a:lnTo>
                    <a:pt x="1321403" y="190236"/>
                  </a:lnTo>
                  <a:lnTo>
                    <a:pt x="1321403" y="229148"/>
                  </a:lnTo>
                  <a:lnTo>
                    <a:pt x="1323176" y="229148"/>
                  </a:lnTo>
                  <a:lnTo>
                    <a:pt x="1335590" y="229148"/>
                  </a:lnTo>
                  <a:lnTo>
                    <a:pt x="1335590" y="231310"/>
                  </a:lnTo>
                  <a:lnTo>
                    <a:pt x="1335590" y="246442"/>
                  </a:lnTo>
                  <a:cubicBezTo>
                    <a:pt x="1339643" y="246442"/>
                    <a:pt x="1339643" y="246442"/>
                    <a:pt x="1339643" y="244281"/>
                  </a:cubicBezTo>
                  <a:lnTo>
                    <a:pt x="1339643" y="229148"/>
                  </a:lnTo>
                  <a:lnTo>
                    <a:pt x="1341163" y="229148"/>
                  </a:lnTo>
                  <a:lnTo>
                    <a:pt x="1351803" y="229148"/>
                  </a:lnTo>
                  <a:lnTo>
                    <a:pt x="1351803" y="230769"/>
                  </a:lnTo>
                  <a:lnTo>
                    <a:pt x="1351803" y="242119"/>
                  </a:lnTo>
                  <a:lnTo>
                    <a:pt x="1382204" y="242119"/>
                  </a:lnTo>
                  <a:lnTo>
                    <a:pt x="1382204" y="205369"/>
                  </a:lnTo>
                  <a:lnTo>
                    <a:pt x="1383470" y="205369"/>
                  </a:lnTo>
                  <a:lnTo>
                    <a:pt x="1392337" y="205369"/>
                  </a:lnTo>
                  <a:lnTo>
                    <a:pt x="1392337" y="226986"/>
                  </a:lnTo>
                  <a:cubicBezTo>
                    <a:pt x="1394364" y="226986"/>
                    <a:pt x="1394364" y="226986"/>
                    <a:pt x="1394364" y="194560"/>
                  </a:cubicBezTo>
                  <a:lnTo>
                    <a:pt x="1416657" y="194560"/>
                  </a:lnTo>
                  <a:lnTo>
                    <a:pt x="1416657" y="192938"/>
                  </a:lnTo>
                  <a:lnTo>
                    <a:pt x="1416657" y="181589"/>
                  </a:lnTo>
                  <a:lnTo>
                    <a:pt x="1417417" y="181589"/>
                  </a:lnTo>
                  <a:lnTo>
                    <a:pt x="1422737" y="181589"/>
                  </a:lnTo>
                  <a:lnTo>
                    <a:pt x="1422737" y="179698"/>
                  </a:lnTo>
                  <a:lnTo>
                    <a:pt x="1422737" y="166457"/>
                  </a:lnTo>
                  <a:lnTo>
                    <a:pt x="1426791" y="172942"/>
                  </a:lnTo>
                  <a:lnTo>
                    <a:pt x="1429071" y="172942"/>
                  </a:lnTo>
                  <a:lnTo>
                    <a:pt x="1445031" y="172942"/>
                  </a:lnTo>
                  <a:lnTo>
                    <a:pt x="1445031" y="172131"/>
                  </a:lnTo>
                  <a:lnTo>
                    <a:pt x="1445031" y="166457"/>
                  </a:lnTo>
                  <a:lnTo>
                    <a:pt x="1445791" y="166457"/>
                  </a:lnTo>
                  <a:lnTo>
                    <a:pt x="1451111" y="166457"/>
                  </a:lnTo>
                  <a:lnTo>
                    <a:pt x="1451111" y="167808"/>
                  </a:lnTo>
                  <a:lnTo>
                    <a:pt x="1451111" y="177266"/>
                  </a:lnTo>
                  <a:lnTo>
                    <a:pt x="1489618" y="177266"/>
                  </a:lnTo>
                  <a:lnTo>
                    <a:pt x="1489618" y="315619"/>
                  </a:lnTo>
                  <a:lnTo>
                    <a:pt x="1491138" y="315619"/>
                  </a:lnTo>
                  <a:lnTo>
                    <a:pt x="1501778" y="315619"/>
                  </a:lnTo>
                  <a:lnTo>
                    <a:pt x="1501778" y="302649"/>
                  </a:lnTo>
                  <a:lnTo>
                    <a:pt x="1505832" y="302649"/>
                  </a:lnTo>
                  <a:lnTo>
                    <a:pt x="1505832" y="315619"/>
                  </a:lnTo>
                  <a:lnTo>
                    <a:pt x="1536232" y="315619"/>
                  </a:lnTo>
                  <a:lnTo>
                    <a:pt x="1536232" y="285354"/>
                  </a:lnTo>
                  <a:lnTo>
                    <a:pt x="1548392" y="285354"/>
                  </a:lnTo>
                  <a:lnTo>
                    <a:pt x="1560552" y="283193"/>
                  </a:lnTo>
                  <a:cubicBezTo>
                    <a:pt x="1562579" y="283193"/>
                    <a:pt x="1562579" y="285354"/>
                    <a:pt x="1564606" y="285354"/>
                  </a:cubicBezTo>
                  <a:lnTo>
                    <a:pt x="1574739" y="285354"/>
                  </a:lnTo>
                  <a:lnTo>
                    <a:pt x="1574739" y="315619"/>
                  </a:lnTo>
                  <a:lnTo>
                    <a:pt x="1582846" y="315619"/>
                  </a:lnTo>
                  <a:lnTo>
                    <a:pt x="1582846" y="332914"/>
                  </a:lnTo>
                  <a:lnTo>
                    <a:pt x="1592182" y="333819"/>
                  </a:lnTo>
                  <a:lnTo>
                    <a:pt x="1605140" y="333819"/>
                  </a:lnTo>
                  <a:lnTo>
                    <a:pt x="1605140" y="317781"/>
                  </a:lnTo>
                  <a:lnTo>
                    <a:pt x="1673096" y="317781"/>
                  </a:lnTo>
                  <a:lnTo>
                    <a:pt x="1673096" y="232528"/>
                  </a:lnTo>
                  <a:lnTo>
                    <a:pt x="1745104" y="232528"/>
                  </a:lnTo>
                  <a:lnTo>
                    <a:pt x="1745104" y="311296"/>
                  </a:lnTo>
                  <a:lnTo>
                    <a:pt x="1747008" y="311296"/>
                  </a:lnTo>
                  <a:lnTo>
                    <a:pt x="1748250" y="333819"/>
                  </a:lnTo>
                  <a:lnTo>
                    <a:pt x="1757926" y="333819"/>
                  </a:lnTo>
                  <a:cubicBezTo>
                    <a:pt x="1758462" y="326605"/>
                    <a:pt x="1759168" y="318951"/>
                    <a:pt x="1759168" y="311296"/>
                  </a:cubicBezTo>
                  <a:lnTo>
                    <a:pt x="1765248" y="311296"/>
                  </a:lnTo>
                  <a:lnTo>
                    <a:pt x="1766490" y="333819"/>
                  </a:lnTo>
                  <a:lnTo>
                    <a:pt x="1817112" y="333819"/>
                  </a:lnTo>
                  <a:lnTo>
                    <a:pt x="1817112" y="170791"/>
                  </a:lnTo>
                  <a:lnTo>
                    <a:pt x="2014439" y="170791"/>
                  </a:lnTo>
                  <a:lnTo>
                    <a:pt x="2014439" y="333819"/>
                  </a:lnTo>
                  <a:lnTo>
                    <a:pt x="2033136" y="333819"/>
                  </a:lnTo>
                  <a:lnTo>
                    <a:pt x="2033136" y="251126"/>
                  </a:lnTo>
                  <a:lnTo>
                    <a:pt x="2128256" y="251126"/>
                  </a:lnTo>
                  <a:cubicBezTo>
                    <a:pt x="2152853" y="240257"/>
                    <a:pt x="2161167" y="196782"/>
                    <a:pt x="2180720" y="185913"/>
                  </a:cubicBezTo>
                  <a:lnTo>
                    <a:pt x="2245574" y="185913"/>
                  </a:lnTo>
                  <a:lnTo>
                    <a:pt x="2245574" y="261575"/>
                  </a:lnTo>
                  <a:lnTo>
                    <a:pt x="2253681" y="261575"/>
                  </a:lnTo>
                  <a:cubicBezTo>
                    <a:pt x="2253681" y="259413"/>
                    <a:pt x="2255708" y="257251"/>
                    <a:pt x="2255708" y="255090"/>
                  </a:cubicBezTo>
                  <a:lnTo>
                    <a:pt x="2261788" y="255090"/>
                  </a:lnTo>
                  <a:cubicBezTo>
                    <a:pt x="2261788" y="257251"/>
                    <a:pt x="2261788" y="259413"/>
                    <a:pt x="2263815" y="263737"/>
                  </a:cubicBezTo>
                  <a:lnTo>
                    <a:pt x="2275975" y="263737"/>
                  </a:lnTo>
                  <a:lnTo>
                    <a:pt x="2275975" y="257251"/>
                  </a:lnTo>
                  <a:lnTo>
                    <a:pt x="2298268" y="257251"/>
                  </a:lnTo>
                  <a:lnTo>
                    <a:pt x="2298268" y="263737"/>
                  </a:lnTo>
                  <a:lnTo>
                    <a:pt x="2318535" y="263737"/>
                  </a:lnTo>
                  <a:lnTo>
                    <a:pt x="2318535" y="309134"/>
                  </a:lnTo>
                  <a:lnTo>
                    <a:pt x="2332722" y="309134"/>
                  </a:lnTo>
                  <a:lnTo>
                    <a:pt x="2332722" y="296163"/>
                  </a:lnTo>
                  <a:lnTo>
                    <a:pt x="2348936" y="296163"/>
                  </a:lnTo>
                  <a:lnTo>
                    <a:pt x="2348936" y="116736"/>
                  </a:lnTo>
                  <a:lnTo>
                    <a:pt x="2355016" y="110250"/>
                  </a:lnTo>
                  <a:lnTo>
                    <a:pt x="2427977" y="110250"/>
                  </a:lnTo>
                  <a:lnTo>
                    <a:pt x="2427977" y="118898"/>
                  </a:lnTo>
                  <a:lnTo>
                    <a:pt x="2438110" y="118898"/>
                  </a:lnTo>
                  <a:lnTo>
                    <a:pt x="2438110" y="233472"/>
                  </a:lnTo>
                  <a:lnTo>
                    <a:pt x="2460404" y="233472"/>
                  </a:lnTo>
                  <a:lnTo>
                    <a:pt x="2460404" y="166457"/>
                  </a:lnTo>
                  <a:lnTo>
                    <a:pt x="2486751" y="166457"/>
                  </a:lnTo>
                  <a:cubicBezTo>
                    <a:pt x="2488777" y="166457"/>
                    <a:pt x="2488777" y="164295"/>
                    <a:pt x="2490804" y="162133"/>
                  </a:cubicBezTo>
                  <a:lnTo>
                    <a:pt x="2498911" y="162133"/>
                  </a:lnTo>
                  <a:cubicBezTo>
                    <a:pt x="2500937" y="164295"/>
                    <a:pt x="2500937" y="166457"/>
                    <a:pt x="2502964" y="166457"/>
                  </a:cubicBezTo>
                  <a:lnTo>
                    <a:pt x="2525258" y="166457"/>
                  </a:lnTo>
                  <a:lnTo>
                    <a:pt x="2525258" y="49721"/>
                  </a:lnTo>
                  <a:cubicBezTo>
                    <a:pt x="2525272" y="49718"/>
                    <a:pt x="2526139" y="49554"/>
                    <a:pt x="2582005" y="38912"/>
                  </a:cubicBezTo>
                  <a:lnTo>
                    <a:pt x="2582005" y="39993"/>
                  </a:lnTo>
                  <a:lnTo>
                    <a:pt x="2582005" y="47559"/>
                  </a:lnTo>
                  <a:lnTo>
                    <a:pt x="2608352" y="47559"/>
                  </a:lnTo>
                  <a:lnTo>
                    <a:pt x="2608352" y="302649"/>
                  </a:lnTo>
                  <a:lnTo>
                    <a:pt x="2630646" y="302649"/>
                  </a:lnTo>
                  <a:lnTo>
                    <a:pt x="2630646" y="298325"/>
                  </a:lnTo>
                  <a:lnTo>
                    <a:pt x="2642806" y="298325"/>
                  </a:lnTo>
                  <a:lnTo>
                    <a:pt x="2642806" y="302649"/>
                  </a:lnTo>
                  <a:lnTo>
                    <a:pt x="2667126" y="302649"/>
                  </a:lnTo>
                  <a:lnTo>
                    <a:pt x="2667126" y="289678"/>
                  </a:lnTo>
                  <a:lnTo>
                    <a:pt x="2695500" y="289678"/>
                  </a:lnTo>
                  <a:cubicBezTo>
                    <a:pt x="2699553" y="285354"/>
                    <a:pt x="2703607" y="285354"/>
                    <a:pt x="2707660" y="285354"/>
                  </a:cubicBezTo>
                  <a:cubicBezTo>
                    <a:pt x="2713740" y="289678"/>
                    <a:pt x="2721847" y="289678"/>
                    <a:pt x="2727927" y="289678"/>
                  </a:cubicBezTo>
                  <a:lnTo>
                    <a:pt x="2727927" y="272384"/>
                  </a:lnTo>
                  <a:lnTo>
                    <a:pt x="2736034" y="272384"/>
                  </a:lnTo>
                  <a:lnTo>
                    <a:pt x="2736034" y="259413"/>
                  </a:lnTo>
                  <a:lnTo>
                    <a:pt x="2792781" y="259413"/>
                  </a:lnTo>
                  <a:lnTo>
                    <a:pt x="2792781" y="229148"/>
                  </a:lnTo>
                  <a:lnTo>
                    <a:pt x="2811021" y="229148"/>
                  </a:lnTo>
                  <a:lnTo>
                    <a:pt x="2811021" y="222663"/>
                  </a:lnTo>
                  <a:lnTo>
                    <a:pt x="2823181" y="222663"/>
                  </a:lnTo>
                  <a:lnTo>
                    <a:pt x="2823181" y="229148"/>
                  </a:lnTo>
                  <a:lnTo>
                    <a:pt x="2839395" y="229148"/>
                  </a:lnTo>
                  <a:lnTo>
                    <a:pt x="2839395" y="278869"/>
                  </a:lnTo>
                  <a:lnTo>
                    <a:pt x="2871822" y="278869"/>
                  </a:lnTo>
                  <a:lnTo>
                    <a:pt x="2871822" y="252928"/>
                  </a:lnTo>
                  <a:lnTo>
                    <a:pt x="2910329" y="252928"/>
                  </a:lnTo>
                  <a:lnTo>
                    <a:pt x="2910329" y="222663"/>
                  </a:lnTo>
                  <a:lnTo>
                    <a:pt x="2958970" y="222663"/>
                  </a:lnTo>
                  <a:cubicBezTo>
                    <a:pt x="2959793" y="378235"/>
                    <a:pt x="2960615" y="533807"/>
                    <a:pt x="2961438" y="689379"/>
                  </a:cubicBezTo>
                  <a:lnTo>
                    <a:pt x="2054" y="687046"/>
                  </a:lnTo>
                  <a:cubicBezTo>
                    <a:pt x="1369" y="539482"/>
                    <a:pt x="685" y="400492"/>
                    <a:pt x="0" y="252928"/>
                  </a:cubicBezTo>
                  <a:lnTo>
                    <a:pt x="20267" y="252928"/>
                  </a:lnTo>
                  <a:cubicBezTo>
                    <a:pt x="20271" y="252922"/>
                    <a:pt x="20308" y="252840"/>
                    <a:pt x="20774" y="251847"/>
                  </a:cubicBezTo>
                  <a:lnTo>
                    <a:pt x="24320" y="244281"/>
                  </a:lnTo>
                  <a:cubicBezTo>
                    <a:pt x="24329" y="244282"/>
                    <a:pt x="24442" y="244300"/>
                    <a:pt x="26094" y="244551"/>
                  </a:cubicBezTo>
                  <a:lnTo>
                    <a:pt x="38507" y="246442"/>
                  </a:lnTo>
                  <a:cubicBezTo>
                    <a:pt x="38510" y="246452"/>
                    <a:pt x="38548" y="246553"/>
                    <a:pt x="39014" y="247794"/>
                  </a:cubicBezTo>
                  <a:lnTo>
                    <a:pt x="42560" y="257251"/>
                  </a:lnTo>
                  <a:cubicBezTo>
                    <a:pt x="42574" y="257252"/>
                    <a:pt x="43170" y="257302"/>
                    <a:pt x="68907" y="259413"/>
                  </a:cubicBezTo>
                  <a:lnTo>
                    <a:pt x="68907" y="136192"/>
                  </a:lnTo>
                  <a:lnTo>
                    <a:pt x="70934" y="136192"/>
                  </a:lnTo>
                  <a:lnTo>
                    <a:pt x="85121" y="136192"/>
                  </a:lnTo>
                  <a:lnTo>
                    <a:pt x="85121" y="0"/>
                  </a:lnTo>
                  <a:lnTo>
                    <a:pt x="86894" y="0"/>
                  </a:lnTo>
                  <a:lnTo>
                    <a:pt x="9930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7" name="자유형: 도형 52">
              <a:extLst>
                <a:ext uri="{FF2B5EF4-FFF2-40B4-BE49-F238E27FC236}">
                  <a16:creationId xmlns:a16="http://schemas.microsoft.com/office/drawing/2014/main" id="{75454566-405F-4BE8-B99C-4A4074AA5065}"/>
                </a:ext>
              </a:extLst>
            </p:cNvPr>
            <p:cNvSpPr/>
            <p:nvPr/>
          </p:nvSpPr>
          <p:spPr>
            <a:xfrm>
              <a:off x="8996212" y="1412530"/>
              <a:ext cx="3195788" cy="1160647"/>
            </a:xfrm>
            <a:custGeom>
              <a:avLst/>
              <a:gdLst>
                <a:gd name="connsiteX0" fmla="*/ 160109 w 3195788"/>
                <a:gd name="connsiteY0" fmla="*/ 0 h 1160647"/>
                <a:gd name="connsiteX1" fmla="*/ 162135 w 3195788"/>
                <a:gd name="connsiteY1" fmla="*/ 246443 h 1160647"/>
                <a:gd name="connsiteX2" fmla="*/ 200642 w 3195788"/>
                <a:gd name="connsiteY2" fmla="*/ 326429 h 1160647"/>
                <a:gd name="connsiteX3" fmla="*/ 202669 w 3195788"/>
                <a:gd name="connsiteY3" fmla="*/ 326429 h 1160647"/>
                <a:gd name="connsiteX4" fmla="*/ 216856 w 3195788"/>
                <a:gd name="connsiteY4" fmla="*/ 326429 h 1160647"/>
                <a:gd name="connsiteX5" fmla="*/ 216856 w 3195788"/>
                <a:gd name="connsiteY5" fmla="*/ 350208 h 1160647"/>
                <a:gd name="connsiteX6" fmla="*/ 217363 w 3195788"/>
                <a:gd name="connsiteY6" fmla="*/ 351019 h 1160647"/>
                <a:gd name="connsiteX7" fmla="*/ 220909 w 3195788"/>
                <a:gd name="connsiteY7" fmla="*/ 356694 h 1160647"/>
                <a:gd name="connsiteX8" fmla="*/ 220909 w 3195788"/>
                <a:gd name="connsiteY8" fmla="*/ 471268 h 1160647"/>
                <a:gd name="connsiteX9" fmla="*/ 223189 w 3195788"/>
                <a:gd name="connsiteY9" fmla="*/ 471268 h 1160647"/>
                <a:gd name="connsiteX10" fmla="*/ 239150 w 3195788"/>
                <a:gd name="connsiteY10" fmla="*/ 471268 h 1160647"/>
                <a:gd name="connsiteX11" fmla="*/ 239150 w 3195788"/>
                <a:gd name="connsiteY11" fmla="*/ 611783 h 1160647"/>
                <a:gd name="connsiteX12" fmla="*/ 240670 w 3195788"/>
                <a:gd name="connsiteY12" fmla="*/ 611513 h 1160647"/>
                <a:gd name="connsiteX13" fmla="*/ 251310 w 3195788"/>
                <a:gd name="connsiteY13" fmla="*/ 609622 h 1160647"/>
                <a:gd name="connsiteX14" fmla="*/ 249283 w 3195788"/>
                <a:gd name="connsiteY14" fmla="*/ 698254 h 1160647"/>
                <a:gd name="connsiteX15" fmla="*/ 250803 w 3195788"/>
                <a:gd name="connsiteY15" fmla="*/ 698525 h 1160647"/>
                <a:gd name="connsiteX16" fmla="*/ 261443 w 3195788"/>
                <a:gd name="connsiteY16" fmla="*/ 700416 h 1160647"/>
                <a:gd name="connsiteX17" fmla="*/ 261696 w 3195788"/>
                <a:gd name="connsiteY17" fmla="*/ 701227 h 1160647"/>
                <a:gd name="connsiteX18" fmla="*/ 263470 w 3195788"/>
                <a:gd name="connsiteY18" fmla="*/ 706902 h 1160647"/>
                <a:gd name="connsiteX19" fmla="*/ 264230 w 3195788"/>
                <a:gd name="connsiteY19" fmla="*/ 704470 h 1160647"/>
                <a:gd name="connsiteX20" fmla="*/ 269550 w 3195788"/>
                <a:gd name="connsiteY20" fmla="*/ 687446 h 1160647"/>
                <a:gd name="connsiteX21" fmla="*/ 271323 w 3195788"/>
                <a:gd name="connsiteY21" fmla="*/ 687446 h 1160647"/>
                <a:gd name="connsiteX22" fmla="*/ 283737 w 3195788"/>
                <a:gd name="connsiteY22" fmla="*/ 687446 h 1160647"/>
                <a:gd name="connsiteX23" fmla="*/ 283737 w 3195788"/>
                <a:gd name="connsiteY23" fmla="*/ 719872 h 1160647"/>
                <a:gd name="connsiteX24" fmla="*/ 284750 w 3195788"/>
                <a:gd name="connsiteY24" fmla="*/ 720413 h 1160647"/>
                <a:gd name="connsiteX25" fmla="*/ 291844 w 3195788"/>
                <a:gd name="connsiteY25" fmla="*/ 724196 h 1160647"/>
                <a:gd name="connsiteX26" fmla="*/ 291844 w 3195788"/>
                <a:gd name="connsiteY26" fmla="*/ 725547 h 1160647"/>
                <a:gd name="connsiteX27" fmla="*/ 291844 w 3195788"/>
                <a:gd name="connsiteY27" fmla="*/ 735005 h 1160647"/>
                <a:gd name="connsiteX28" fmla="*/ 336431 w 3195788"/>
                <a:gd name="connsiteY28" fmla="*/ 735005 h 1160647"/>
                <a:gd name="connsiteX29" fmla="*/ 336431 w 3195788"/>
                <a:gd name="connsiteY29" fmla="*/ 736086 h 1160647"/>
                <a:gd name="connsiteX30" fmla="*/ 336431 w 3195788"/>
                <a:gd name="connsiteY30" fmla="*/ 743652 h 1160647"/>
                <a:gd name="connsiteX31" fmla="*/ 338457 w 3195788"/>
                <a:gd name="connsiteY31" fmla="*/ 743652 h 1160647"/>
                <a:gd name="connsiteX32" fmla="*/ 352644 w 3195788"/>
                <a:gd name="connsiteY32" fmla="*/ 743652 h 1160647"/>
                <a:gd name="connsiteX33" fmla="*/ 352644 w 3195788"/>
                <a:gd name="connsiteY33" fmla="*/ 713387 h 1160647"/>
                <a:gd name="connsiteX34" fmla="*/ 397231 w 3195788"/>
                <a:gd name="connsiteY34" fmla="*/ 713387 h 1160647"/>
                <a:gd name="connsiteX35" fmla="*/ 397231 w 3195788"/>
                <a:gd name="connsiteY35" fmla="*/ 712036 h 1160647"/>
                <a:gd name="connsiteX36" fmla="*/ 397231 w 3195788"/>
                <a:gd name="connsiteY36" fmla="*/ 702578 h 1160647"/>
                <a:gd name="connsiteX37" fmla="*/ 398245 w 3195788"/>
                <a:gd name="connsiteY37" fmla="*/ 702578 h 1160647"/>
                <a:gd name="connsiteX38" fmla="*/ 405338 w 3195788"/>
                <a:gd name="connsiteY38" fmla="*/ 702578 h 1160647"/>
                <a:gd name="connsiteX39" fmla="*/ 405338 w 3195788"/>
                <a:gd name="connsiteY39" fmla="*/ 700687 h 1160647"/>
                <a:gd name="connsiteX40" fmla="*/ 405338 w 3195788"/>
                <a:gd name="connsiteY40" fmla="*/ 687446 h 1160647"/>
                <a:gd name="connsiteX41" fmla="*/ 406098 w 3195788"/>
                <a:gd name="connsiteY41" fmla="*/ 687446 h 1160647"/>
                <a:gd name="connsiteX42" fmla="*/ 411418 w 3195788"/>
                <a:gd name="connsiteY42" fmla="*/ 687446 h 1160647"/>
                <a:gd name="connsiteX43" fmla="*/ 411418 w 3195788"/>
                <a:gd name="connsiteY43" fmla="*/ 686365 h 1160647"/>
                <a:gd name="connsiteX44" fmla="*/ 411418 w 3195788"/>
                <a:gd name="connsiteY44" fmla="*/ 678798 h 1160647"/>
                <a:gd name="connsiteX45" fmla="*/ 413445 w 3195788"/>
                <a:gd name="connsiteY45" fmla="*/ 678798 h 1160647"/>
                <a:gd name="connsiteX46" fmla="*/ 427632 w 3195788"/>
                <a:gd name="connsiteY46" fmla="*/ 678798 h 1160647"/>
                <a:gd name="connsiteX47" fmla="*/ 427632 w 3195788"/>
                <a:gd name="connsiteY47" fmla="*/ 679879 h 1160647"/>
                <a:gd name="connsiteX48" fmla="*/ 427632 w 3195788"/>
                <a:gd name="connsiteY48" fmla="*/ 687446 h 1160647"/>
                <a:gd name="connsiteX49" fmla="*/ 449925 w 3195788"/>
                <a:gd name="connsiteY49" fmla="*/ 687446 h 1160647"/>
                <a:gd name="connsiteX50" fmla="*/ 449925 w 3195788"/>
                <a:gd name="connsiteY50" fmla="*/ 685554 h 1160647"/>
                <a:gd name="connsiteX51" fmla="*/ 449925 w 3195788"/>
                <a:gd name="connsiteY51" fmla="*/ 672313 h 1160647"/>
                <a:gd name="connsiteX52" fmla="*/ 451699 w 3195788"/>
                <a:gd name="connsiteY52" fmla="*/ 672313 h 1160647"/>
                <a:gd name="connsiteX53" fmla="*/ 464112 w 3195788"/>
                <a:gd name="connsiteY53" fmla="*/ 672313 h 1160647"/>
                <a:gd name="connsiteX54" fmla="*/ 464112 w 3195788"/>
                <a:gd name="connsiteY54" fmla="*/ 696093 h 1160647"/>
                <a:gd name="connsiteX55" fmla="*/ 465126 w 3195788"/>
                <a:gd name="connsiteY55" fmla="*/ 696093 h 1160647"/>
                <a:gd name="connsiteX56" fmla="*/ 472219 w 3195788"/>
                <a:gd name="connsiteY56" fmla="*/ 696093 h 1160647"/>
                <a:gd name="connsiteX57" fmla="*/ 472219 w 3195788"/>
                <a:gd name="connsiteY57" fmla="*/ 695012 h 1160647"/>
                <a:gd name="connsiteX58" fmla="*/ 472219 w 3195788"/>
                <a:gd name="connsiteY58" fmla="*/ 687446 h 1160647"/>
                <a:gd name="connsiteX59" fmla="*/ 473992 w 3195788"/>
                <a:gd name="connsiteY59" fmla="*/ 687446 h 1160647"/>
                <a:gd name="connsiteX60" fmla="*/ 486406 w 3195788"/>
                <a:gd name="connsiteY60" fmla="*/ 687446 h 1160647"/>
                <a:gd name="connsiteX61" fmla="*/ 486406 w 3195788"/>
                <a:gd name="connsiteY61" fmla="*/ 713387 h 1160647"/>
                <a:gd name="connsiteX62" fmla="*/ 488433 w 3195788"/>
                <a:gd name="connsiteY62" fmla="*/ 713387 h 1160647"/>
                <a:gd name="connsiteX63" fmla="*/ 502619 w 3195788"/>
                <a:gd name="connsiteY63" fmla="*/ 713387 h 1160647"/>
                <a:gd name="connsiteX64" fmla="*/ 502619 w 3195788"/>
                <a:gd name="connsiteY64" fmla="*/ 715008 h 1160647"/>
                <a:gd name="connsiteX65" fmla="*/ 502619 w 3195788"/>
                <a:gd name="connsiteY65" fmla="*/ 726358 h 1160647"/>
                <a:gd name="connsiteX66" fmla="*/ 503379 w 3195788"/>
                <a:gd name="connsiteY66" fmla="*/ 726358 h 1160647"/>
                <a:gd name="connsiteX67" fmla="*/ 508700 w 3195788"/>
                <a:gd name="connsiteY67" fmla="*/ 726358 h 1160647"/>
                <a:gd name="connsiteX68" fmla="*/ 508700 w 3195788"/>
                <a:gd name="connsiteY68" fmla="*/ 725547 h 1160647"/>
                <a:gd name="connsiteX69" fmla="*/ 508700 w 3195788"/>
                <a:gd name="connsiteY69" fmla="*/ 719872 h 1160647"/>
                <a:gd name="connsiteX70" fmla="*/ 539100 w 3195788"/>
                <a:gd name="connsiteY70" fmla="*/ 719872 h 1160647"/>
                <a:gd name="connsiteX71" fmla="*/ 539100 w 3195788"/>
                <a:gd name="connsiteY71" fmla="*/ 743652 h 1160647"/>
                <a:gd name="connsiteX72" fmla="*/ 540113 w 3195788"/>
                <a:gd name="connsiteY72" fmla="*/ 743652 h 1160647"/>
                <a:gd name="connsiteX73" fmla="*/ 547207 w 3195788"/>
                <a:gd name="connsiteY73" fmla="*/ 743652 h 1160647"/>
                <a:gd name="connsiteX74" fmla="*/ 547207 w 3195788"/>
                <a:gd name="connsiteY74" fmla="*/ 744733 h 1160647"/>
                <a:gd name="connsiteX75" fmla="*/ 547207 w 3195788"/>
                <a:gd name="connsiteY75" fmla="*/ 752299 h 1160647"/>
                <a:gd name="connsiteX76" fmla="*/ 547967 w 3195788"/>
                <a:gd name="connsiteY76" fmla="*/ 752299 h 1160647"/>
                <a:gd name="connsiteX77" fmla="*/ 553287 w 3195788"/>
                <a:gd name="connsiteY77" fmla="*/ 752299 h 1160647"/>
                <a:gd name="connsiteX78" fmla="*/ 553287 w 3195788"/>
                <a:gd name="connsiteY78" fmla="*/ 750137 h 1160647"/>
                <a:gd name="connsiteX79" fmla="*/ 553287 w 3195788"/>
                <a:gd name="connsiteY79" fmla="*/ 735005 h 1160647"/>
                <a:gd name="connsiteX80" fmla="*/ 554300 w 3195788"/>
                <a:gd name="connsiteY80" fmla="*/ 735005 h 1160647"/>
                <a:gd name="connsiteX81" fmla="*/ 561394 w 3195788"/>
                <a:gd name="connsiteY81" fmla="*/ 735005 h 1160647"/>
                <a:gd name="connsiteX82" fmla="*/ 561394 w 3195788"/>
                <a:gd name="connsiteY82" fmla="*/ 736086 h 1160647"/>
                <a:gd name="connsiteX83" fmla="*/ 561394 w 3195788"/>
                <a:gd name="connsiteY83" fmla="*/ 743652 h 1160647"/>
                <a:gd name="connsiteX84" fmla="*/ 566714 w 3195788"/>
                <a:gd name="connsiteY84" fmla="*/ 741659 h 1160647"/>
                <a:gd name="connsiteX85" fmla="*/ 567474 w 3195788"/>
                <a:gd name="connsiteY85" fmla="*/ 740679 h 1160647"/>
                <a:gd name="connsiteX86" fmla="*/ 567474 w 3195788"/>
                <a:gd name="connsiteY86" fmla="*/ 735005 h 1160647"/>
                <a:gd name="connsiteX87" fmla="*/ 605981 w 3195788"/>
                <a:gd name="connsiteY87" fmla="*/ 735005 h 1160647"/>
                <a:gd name="connsiteX88" fmla="*/ 605981 w 3195788"/>
                <a:gd name="connsiteY88" fmla="*/ 758784 h 1160647"/>
                <a:gd name="connsiteX89" fmla="*/ 608007 w 3195788"/>
                <a:gd name="connsiteY89" fmla="*/ 758784 h 1160647"/>
                <a:gd name="connsiteX90" fmla="*/ 622194 w 3195788"/>
                <a:gd name="connsiteY90" fmla="*/ 758784 h 1160647"/>
                <a:gd name="connsiteX91" fmla="*/ 622194 w 3195788"/>
                <a:gd name="connsiteY91" fmla="*/ 759865 h 1160647"/>
                <a:gd name="connsiteX92" fmla="*/ 622194 w 3195788"/>
                <a:gd name="connsiteY92" fmla="*/ 767431 h 1160647"/>
                <a:gd name="connsiteX93" fmla="*/ 623968 w 3195788"/>
                <a:gd name="connsiteY93" fmla="*/ 767431 h 1160647"/>
                <a:gd name="connsiteX94" fmla="*/ 636381 w 3195788"/>
                <a:gd name="connsiteY94" fmla="*/ 767431 h 1160647"/>
                <a:gd name="connsiteX95" fmla="*/ 636381 w 3195788"/>
                <a:gd name="connsiteY95" fmla="*/ 743652 h 1160647"/>
                <a:gd name="connsiteX96" fmla="*/ 637394 w 3195788"/>
                <a:gd name="connsiteY96" fmla="*/ 743652 h 1160647"/>
                <a:gd name="connsiteX97" fmla="*/ 644488 w 3195788"/>
                <a:gd name="connsiteY97" fmla="*/ 743652 h 1160647"/>
                <a:gd name="connsiteX98" fmla="*/ 644488 w 3195788"/>
                <a:gd name="connsiteY98" fmla="*/ 711225 h 1160647"/>
                <a:gd name="connsiteX99" fmla="*/ 645501 w 3195788"/>
                <a:gd name="connsiteY99" fmla="*/ 711225 h 1160647"/>
                <a:gd name="connsiteX100" fmla="*/ 652595 w 3195788"/>
                <a:gd name="connsiteY100" fmla="*/ 711225 h 1160647"/>
                <a:gd name="connsiteX101" fmla="*/ 652595 w 3195788"/>
                <a:gd name="connsiteY101" fmla="*/ 709334 h 1160647"/>
                <a:gd name="connsiteX102" fmla="*/ 652595 w 3195788"/>
                <a:gd name="connsiteY102" fmla="*/ 696093 h 1160647"/>
                <a:gd name="connsiteX103" fmla="*/ 651328 w 3195788"/>
                <a:gd name="connsiteY103" fmla="*/ 694471 h 1160647"/>
                <a:gd name="connsiteX104" fmla="*/ 656648 w 3195788"/>
                <a:gd name="connsiteY104" fmla="*/ 683122 h 1160647"/>
                <a:gd name="connsiteX105" fmla="*/ 664755 w 3195788"/>
                <a:gd name="connsiteY105" fmla="*/ 711225 h 1160647"/>
                <a:gd name="connsiteX106" fmla="*/ 665515 w 3195788"/>
                <a:gd name="connsiteY106" fmla="*/ 711225 h 1160647"/>
                <a:gd name="connsiteX107" fmla="*/ 670835 w 3195788"/>
                <a:gd name="connsiteY107" fmla="*/ 711225 h 1160647"/>
                <a:gd name="connsiteX108" fmla="*/ 670835 w 3195788"/>
                <a:gd name="connsiteY108" fmla="*/ 605298 h 1160647"/>
                <a:gd name="connsiteX109" fmla="*/ 672355 w 3195788"/>
                <a:gd name="connsiteY109" fmla="*/ 605298 h 1160647"/>
                <a:gd name="connsiteX110" fmla="*/ 682995 w 3195788"/>
                <a:gd name="connsiteY110" fmla="*/ 605298 h 1160647"/>
                <a:gd name="connsiteX111" fmla="*/ 682995 w 3195788"/>
                <a:gd name="connsiteY111" fmla="*/ 557739 h 1160647"/>
                <a:gd name="connsiteX112" fmla="*/ 709342 w 3195788"/>
                <a:gd name="connsiteY112" fmla="*/ 557739 h 1160647"/>
                <a:gd name="connsiteX113" fmla="*/ 709342 w 3195788"/>
                <a:gd name="connsiteY113" fmla="*/ 536121 h 1160647"/>
                <a:gd name="connsiteX114" fmla="*/ 743796 w 3195788"/>
                <a:gd name="connsiteY114" fmla="*/ 536121 h 1160647"/>
                <a:gd name="connsiteX115" fmla="*/ 743796 w 3195788"/>
                <a:gd name="connsiteY115" fmla="*/ 538553 h 1160647"/>
                <a:gd name="connsiteX116" fmla="*/ 743796 w 3195788"/>
                <a:gd name="connsiteY116" fmla="*/ 555577 h 1160647"/>
                <a:gd name="connsiteX117" fmla="*/ 746076 w 3195788"/>
                <a:gd name="connsiteY117" fmla="*/ 555577 h 1160647"/>
                <a:gd name="connsiteX118" fmla="*/ 762036 w 3195788"/>
                <a:gd name="connsiteY118" fmla="*/ 555577 h 1160647"/>
                <a:gd name="connsiteX119" fmla="*/ 762036 w 3195788"/>
                <a:gd name="connsiteY119" fmla="*/ 603136 h 1160647"/>
                <a:gd name="connsiteX120" fmla="*/ 763049 w 3195788"/>
                <a:gd name="connsiteY120" fmla="*/ 603136 h 1160647"/>
                <a:gd name="connsiteX121" fmla="*/ 770143 w 3195788"/>
                <a:gd name="connsiteY121" fmla="*/ 603136 h 1160647"/>
                <a:gd name="connsiteX122" fmla="*/ 784330 w 3195788"/>
                <a:gd name="connsiteY122" fmla="*/ 607460 h 1160647"/>
                <a:gd name="connsiteX123" fmla="*/ 784330 w 3195788"/>
                <a:gd name="connsiteY123" fmla="*/ 646372 h 1160647"/>
                <a:gd name="connsiteX124" fmla="*/ 785343 w 3195788"/>
                <a:gd name="connsiteY124" fmla="*/ 646372 h 1160647"/>
                <a:gd name="connsiteX125" fmla="*/ 792436 w 3195788"/>
                <a:gd name="connsiteY125" fmla="*/ 646372 h 1160647"/>
                <a:gd name="connsiteX126" fmla="*/ 792436 w 3195788"/>
                <a:gd name="connsiteY126" fmla="*/ 647993 h 1160647"/>
                <a:gd name="connsiteX127" fmla="*/ 792436 w 3195788"/>
                <a:gd name="connsiteY127" fmla="*/ 659342 h 1160647"/>
                <a:gd name="connsiteX128" fmla="*/ 794463 w 3195788"/>
                <a:gd name="connsiteY128" fmla="*/ 659342 h 1160647"/>
                <a:gd name="connsiteX129" fmla="*/ 808650 w 3195788"/>
                <a:gd name="connsiteY129" fmla="*/ 659342 h 1160647"/>
                <a:gd name="connsiteX130" fmla="*/ 814730 w 3195788"/>
                <a:gd name="connsiteY130" fmla="*/ 665828 h 1160647"/>
                <a:gd name="connsiteX131" fmla="*/ 814730 w 3195788"/>
                <a:gd name="connsiteY131" fmla="*/ 687446 h 1160647"/>
                <a:gd name="connsiteX132" fmla="*/ 817010 w 3195788"/>
                <a:gd name="connsiteY132" fmla="*/ 687446 h 1160647"/>
                <a:gd name="connsiteX133" fmla="*/ 832970 w 3195788"/>
                <a:gd name="connsiteY133" fmla="*/ 687446 h 1160647"/>
                <a:gd name="connsiteX134" fmla="*/ 832970 w 3195788"/>
                <a:gd name="connsiteY134" fmla="*/ 688526 h 1160647"/>
                <a:gd name="connsiteX135" fmla="*/ 832970 w 3195788"/>
                <a:gd name="connsiteY135" fmla="*/ 696093 h 1160647"/>
                <a:gd name="connsiteX136" fmla="*/ 834237 w 3195788"/>
                <a:gd name="connsiteY136" fmla="*/ 696093 h 1160647"/>
                <a:gd name="connsiteX137" fmla="*/ 843104 w 3195788"/>
                <a:gd name="connsiteY137" fmla="*/ 696093 h 1160647"/>
                <a:gd name="connsiteX138" fmla="*/ 843104 w 3195788"/>
                <a:gd name="connsiteY138" fmla="*/ 698254 h 1160647"/>
                <a:gd name="connsiteX139" fmla="*/ 843104 w 3195788"/>
                <a:gd name="connsiteY139" fmla="*/ 713387 h 1160647"/>
                <a:gd name="connsiteX140" fmla="*/ 847157 w 3195788"/>
                <a:gd name="connsiteY140" fmla="*/ 711495 h 1160647"/>
                <a:gd name="connsiteX141" fmla="*/ 847157 w 3195788"/>
                <a:gd name="connsiteY141" fmla="*/ 698254 h 1160647"/>
                <a:gd name="connsiteX142" fmla="*/ 848170 w 3195788"/>
                <a:gd name="connsiteY142" fmla="*/ 698254 h 1160647"/>
                <a:gd name="connsiteX143" fmla="*/ 855264 w 3195788"/>
                <a:gd name="connsiteY143" fmla="*/ 698254 h 1160647"/>
                <a:gd name="connsiteX144" fmla="*/ 855264 w 3195788"/>
                <a:gd name="connsiteY144" fmla="*/ 699876 h 1160647"/>
                <a:gd name="connsiteX145" fmla="*/ 855264 w 3195788"/>
                <a:gd name="connsiteY145" fmla="*/ 711225 h 1160647"/>
                <a:gd name="connsiteX146" fmla="*/ 856024 w 3195788"/>
                <a:gd name="connsiteY146" fmla="*/ 711225 h 1160647"/>
                <a:gd name="connsiteX147" fmla="*/ 861344 w 3195788"/>
                <a:gd name="connsiteY147" fmla="*/ 711225 h 1160647"/>
                <a:gd name="connsiteX148" fmla="*/ 909984 w 3195788"/>
                <a:gd name="connsiteY148" fmla="*/ 706902 h 1160647"/>
                <a:gd name="connsiteX149" fmla="*/ 909984 w 3195788"/>
                <a:gd name="connsiteY149" fmla="*/ 708253 h 1160647"/>
                <a:gd name="connsiteX150" fmla="*/ 909984 w 3195788"/>
                <a:gd name="connsiteY150" fmla="*/ 717710 h 1160647"/>
                <a:gd name="connsiteX151" fmla="*/ 910744 w 3195788"/>
                <a:gd name="connsiteY151" fmla="*/ 717710 h 1160647"/>
                <a:gd name="connsiteX152" fmla="*/ 916065 w 3195788"/>
                <a:gd name="connsiteY152" fmla="*/ 717710 h 1160647"/>
                <a:gd name="connsiteX153" fmla="*/ 916065 w 3195788"/>
                <a:gd name="connsiteY153" fmla="*/ 719872 h 1160647"/>
                <a:gd name="connsiteX154" fmla="*/ 916065 w 3195788"/>
                <a:gd name="connsiteY154" fmla="*/ 735005 h 1160647"/>
                <a:gd name="connsiteX155" fmla="*/ 918091 w 3195788"/>
                <a:gd name="connsiteY155" fmla="*/ 733654 h 1160647"/>
                <a:gd name="connsiteX156" fmla="*/ 932278 w 3195788"/>
                <a:gd name="connsiteY156" fmla="*/ 724196 h 1160647"/>
                <a:gd name="connsiteX157" fmla="*/ 938358 w 3195788"/>
                <a:gd name="connsiteY157" fmla="*/ 683122 h 1160647"/>
                <a:gd name="connsiteX158" fmla="*/ 939118 w 3195788"/>
                <a:gd name="connsiteY158" fmla="*/ 682852 h 1160647"/>
                <a:gd name="connsiteX159" fmla="*/ 944438 w 3195788"/>
                <a:gd name="connsiteY159" fmla="*/ 680960 h 1160647"/>
                <a:gd name="connsiteX160" fmla="*/ 946465 w 3195788"/>
                <a:gd name="connsiteY160" fmla="*/ 611783 h 1160647"/>
                <a:gd name="connsiteX161" fmla="*/ 948492 w 3195788"/>
                <a:gd name="connsiteY161" fmla="*/ 680960 h 1160647"/>
                <a:gd name="connsiteX162" fmla="*/ 949252 w 3195788"/>
                <a:gd name="connsiteY162" fmla="*/ 681230 h 1160647"/>
                <a:gd name="connsiteX163" fmla="*/ 954572 w 3195788"/>
                <a:gd name="connsiteY163" fmla="*/ 683122 h 1160647"/>
                <a:gd name="connsiteX164" fmla="*/ 954572 w 3195788"/>
                <a:gd name="connsiteY164" fmla="*/ 596651 h 1160647"/>
                <a:gd name="connsiteX165" fmla="*/ 958625 w 3195788"/>
                <a:gd name="connsiteY165" fmla="*/ 564224 h 1160647"/>
                <a:gd name="connsiteX166" fmla="*/ 997132 w 3195788"/>
                <a:gd name="connsiteY166" fmla="*/ 564224 h 1160647"/>
                <a:gd name="connsiteX167" fmla="*/ 997132 w 3195788"/>
                <a:gd name="connsiteY167" fmla="*/ 596651 h 1160647"/>
                <a:gd name="connsiteX168" fmla="*/ 997892 w 3195788"/>
                <a:gd name="connsiteY168" fmla="*/ 596651 h 1160647"/>
                <a:gd name="connsiteX169" fmla="*/ 1003212 w 3195788"/>
                <a:gd name="connsiteY169" fmla="*/ 596651 h 1160647"/>
                <a:gd name="connsiteX170" fmla="*/ 1003212 w 3195788"/>
                <a:gd name="connsiteY170" fmla="*/ 514503 h 1160647"/>
                <a:gd name="connsiteX171" fmla="*/ 1004986 w 3195788"/>
                <a:gd name="connsiteY171" fmla="*/ 514503 h 1160647"/>
                <a:gd name="connsiteX172" fmla="*/ 1017399 w 3195788"/>
                <a:gd name="connsiteY172" fmla="*/ 514503 h 1160647"/>
                <a:gd name="connsiteX173" fmla="*/ 1017399 w 3195788"/>
                <a:gd name="connsiteY173" fmla="*/ 512612 h 1160647"/>
                <a:gd name="connsiteX174" fmla="*/ 1017399 w 3195788"/>
                <a:gd name="connsiteY174" fmla="*/ 499371 h 1160647"/>
                <a:gd name="connsiteX175" fmla="*/ 1039693 w 3195788"/>
                <a:gd name="connsiteY175" fmla="*/ 499371 h 1160647"/>
                <a:gd name="connsiteX176" fmla="*/ 1039693 w 3195788"/>
                <a:gd name="connsiteY176" fmla="*/ 498290 h 1160647"/>
                <a:gd name="connsiteX177" fmla="*/ 1039693 w 3195788"/>
                <a:gd name="connsiteY177" fmla="*/ 490724 h 1160647"/>
                <a:gd name="connsiteX178" fmla="*/ 1041466 w 3195788"/>
                <a:gd name="connsiteY178" fmla="*/ 490724 h 1160647"/>
                <a:gd name="connsiteX179" fmla="*/ 1053880 w 3195788"/>
                <a:gd name="connsiteY179" fmla="*/ 490724 h 1160647"/>
                <a:gd name="connsiteX180" fmla="*/ 1053880 w 3195788"/>
                <a:gd name="connsiteY180" fmla="*/ 491805 h 1160647"/>
                <a:gd name="connsiteX181" fmla="*/ 1053880 w 3195788"/>
                <a:gd name="connsiteY181" fmla="*/ 499371 h 1160647"/>
                <a:gd name="connsiteX182" fmla="*/ 1054640 w 3195788"/>
                <a:gd name="connsiteY182" fmla="*/ 499371 h 1160647"/>
                <a:gd name="connsiteX183" fmla="*/ 1059960 w 3195788"/>
                <a:gd name="connsiteY183" fmla="*/ 499371 h 1160647"/>
                <a:gd name="connsiteX184" fmla="*/ 1070093 w 3195788"/>
                <a:gd name="connsiteY184" fmla="*/ 495047 h 1160647"/>
                <a:gd name="connsiteX185" fmla="*/ 1074146 w 3195788"/>
                <a:gd name="connsiteY185" fmla="*/ 498290 h 1160647"/>
                <a:gd name="connsiteX186" fmla="*/ 1074146 w 3195788"/>
                <a:gd name="connsiteY186" fmla="*/ 490724 h 1160647"/>
                <a:gd name="connsiteX187" fmla="*/ 1076426 w 3195788"/>
                <a:gd name="connsiteY187" fmla="*/ 490724 h 1160647"/>
                <a:gd name="connsiteX188" fmla="*/ 1092387 w 3195788"/>
                <a:gd name="connsiteY188" fmla="*/ 490724 h 1160647"/>
                <a:gd name="connsiteX189" fmla="*/ 1092387 w 3195788"/>
                <a:gd name="connsiteY189" fmla="*/ 491805 h 1160647"/>
                <a:gd name="connsiteX190" fmla="*/ 1092387 w 3195788"/>
                <a:gd name="connsiteY190" fmla="*/ 499371 h 1160647"/>
                <a:gd name="connsiteX191" fmla="*/ 1122787 w 3195788"/>
                <a:gd name="connsiteY191" fmla="*/ 499371 h 1160647"/>
                <a:gd name="connsiteX192" fmla="*/ 1122787 w 3195788"/>
                <a:gd name="connsiteY192" fmla="*/ 500992 h 1160647"/>
                <a:gd name="connsiteX193" fmla="*/ 1122787 w 3195788"/>
                <a:gd name="connsiteY193" fmla="*/ 512342 h 1160647"/>
                <a:gd name="connsiteX194" fmla="*/ 1149134 w 3195788"/>
                <a:gd name="connsiteY194" fmla="*/ 512342 h 1160647"/>
                <a:gd name="connsiteX195" fmla="*/ 1149134 w 3195788"/>
                <a:gd name="connsiteY195" fmla="*/ 542606 h 1160647"/>
                <a:gd name="connsiteX196" fmla="*/ 1149894 w 3195788"/>
                <a:gd name="connsiteY196" fmla="*/ 542606 h 1160647"/>
                <a:gd name="connsiteX197" fmla="*/ 1155214 w 3195788"/>
                <a:gd name="connsiteY197" fmla="*/ 542606 h 1160647"/>
                <a:gd name="connsiteX198" fmla="*/ 1155214 w 3195788"/>
                <a:gd name="connsiteY198" fmla="*/ 543687 h 1160647"/>
                <a:gd name="connsiteX199" fmla="*/ 1155214 w 3195788"/>
                <a:gd name="connsiteY199" fmla="*/ 551254 h 1160647"/>
                <a:gd name="connsiteX200" fmla="*/ 1159268 w 3195788"/>
                <a:gd name="connsiteY200" fmla="*/ 581518 h 1160647"/>
                <a:gd name="connsiteX201" fmla="*/ 1160028 w 3195788"/>
                <a:gd name="connsiteY201" fmla="*/ 581518 h 1160647"/>
                <a:gd name="connsiteX202" fmla="*/ 1165348 w 3195788"/>
                <a:gd name="connsiteY202" fmla="*/ 581518 h 1160647"/>
                <a:gd name="connsiteX203" fmla="*/ 1165348 w 3195788"/>
                <a:gd name="connsiteY203" fmla="*/ 582329 h 1160647"/>
                <a:gd name="connsiteX204" fmla="*/ 1165348 w 3195788"/>
                <a:gd name="connsiteY204" fmla="*/ 588004 h 1160647"/>
                <a:gd name="connsiteX205" fmla="*/ 1166361 w 3195788"/>
                <a:gd name="connsiteY205" fmla="*/ 588004 h 1160647"/>
                <a:gd name="connsiteX206" fmla="*/ 1173454 w 3195788"/>
                <a:gd name="connsiteY206" fmla="*/ 588004 h 1160647"/>
                <a:gd name="connsiteX207" fmla="*/ 1173454 w 3195788"/>
                <a:gd name="connsiteY207" fmla="*/ 618269 h 1160647"/>
                <a:gd name="connsiteX208" fmla="*/ 1175481 w 3195788"/>
                <a:gd name="connsiteY208" fmla="*/ 618269 h 1160647"/>
                <a:gd name="connsiteX209" fmla="*/ 1189668 w 3195788"/>
                <a:gd name="connsiteY209" fmla="*/ 618269 h 1160647"/>
                <a:gd name="connsiteX210" fmla="*/ 1189668 w 3195788"/>
                <a:gd name="connsiteY210" fmla="*/ 642048 h 1160647"/>
                <a:gd name="connsiteX211" fmla="*/ 1191695 w 3195788"/>
                <a:gd name="connsiteY211" fmla="*/ 643669 h 1160647"/>
                <a:gd name="connsiteX212" fmla="*/ 1191695 w 3195788"/>
                <a:gd name="connsiteY212" fmla="*/ 655019 h 1160647"/>
                <a:gd name="connsiteX213" fmla="*/ 1192455 w 3195788"/>
                <a:gd name="connsiteY213" fmla="*/ 655019 h 1160647"/>
                <a:gd name="connsiteX214" fmla="*/ 1197775 w 3195788"/>
                <a:gd name="connsiteY214" fmla="*/ 655019 h 1160647"/>
                <a:gd name="connsiteX215" fmla="*/ 1197775 w 3195788"/>
                <a:gd name="connsiteY215" fmla="*/ 678798 h 1160647"/>
                <a:gd name="connsiteX216" fmla="*/ 1199041 w 3195788"/>
                <a:gd name="connsiteY216" fmla="*/ 678798 h 1160647"/>
                <a:gd name="connsiteX217" fmla="*/ 1207908 w 3195788"/>
                <a:gd name="connsiteY217" fmla="*/ 678798 h 1160647"/>
                <a:gd name="connsiteX218" fmla="*/ 1209935 w 3195788"/>
                <a:gd name="connsiteY218" fmla="*/ 682852 h 1160647"/>
                <a:gd name="connsiteX219" fmla="*/ 1209935 w 3195788"/>
                <a:gd name="connsiteY219" fmla="*/ 696093 h 1160647"/>
                <a:gd name="connsiteX220" fmla="*/ 1211455 w 3195788"/>
                <a:gd name="connsiteY220" fmla="*/ 694201 h 1160647"/>
                <a:gd name="connsiteX221" fmla="*/ 1222095 w 3195788"/>
                <a:gd name="connsiteY221" fmla="*/ 680960 h 1160647"/>
                <a:gd name="connsiteX222" fmla="*/ 1250469 w 3195788"/>
                <a:gd name="connsiteY222" fmla="*/ 680960 h 1160647"/>
                <a:gd name="connsiteX223" fmla="*/ 1250469 w 3195788"/>
                <a:gd name="connsiteY223" fmla="*/ 767431 h 1160647"/>
                <a:gd name="connsiteX224" fmla="*/ 1251229 w 3195788"/>
                <a:gd name="connsiteY224" fmla="*/ 767431 h 1160647"/>
                <a:gd name="connsiteX225" fmla="*/ 1256549 w 3195788"/>
                <a:gd name="connsiteY225" fmla="*/ 767431 h 1160647"/>
                <a:gd name="connsiteX226" fmla="*/ 1257309 w 3195788"/>
                <a:gd name="connsiteY226" fmla="*/ 766080 h 1160647"/>
                <a:gd name="connsiteX227" fmla="*/ 1262629 w 3195788"/>
                <a:gd name="connsiteY227" fmla="*/ 756622 h 1160647"/>
                <a:gd name="connsiteX228" fmla="*/ 1262629 w 3195788"/>
                <a:gd name="connsiteY228" fmla="*/ 758514 h 1160647"/>
                <a:gd name="connsiteX229" fmla="*/ 1262629 w 3195788"/>
                <a:gd name="connsiteY229" fmla="*/ 771755 h 1160647"/>
                <a:gd name="connsiteX230" fmla="*/ 1266682 w 3195788"/>
                <a:gd name="connsiteY230" fmla="*/ 726358 h 1160647"/>
                <a:gd name="connsiteX231" fmla="*/ 1267442 w 3195788"/>
                <a:gd name="connsiteY231" fmla="*/ 726358 h 1160647"/>
                <a:gd name="connsiteX232" fmla="*/ 1272762 w 3195788"/>
                <a:gd name="connsiteY232" fmla="*/ 726358 h 1160647"/>
                <a:gd name="connsiteX233" fmla="*/ 1272762 w 3195788"/>
                <a:gd name="connsiteY233" fmla="*/ 661504 h 1160647"/>
                <a:gd name="connsiteX234" fmla="*/ 1273776 w 3195788"/>
                <a:gd name="connsiteY234" fmla="*/ 661504 h 1160647"/>
                <a:gd name="connsiteX235" fmla="*/ 1280869 w 3195788"/>
                <a:gd name="connsiteY235" fmla="*/ 661504 h 1160647"/>
                <a:gd name="connsiteX236" fmla="*/ 1293029 w 3195788"/>
                <a:gd name="connsiteY236" fmla="*/ 618269 h 1160647"/>
                <a:gd name="connsiteX237" fmla="*/ 1294296 w 3195788"/>
                <a:gd name="connsiteY237" fmla="*/ 618269 h 1160647"/>
                <a:gd name="connsiteX238" fmla="*/ 1303163 w 3195788"/>
                <a:gd name="connsiteY238" fmla="*/ 618269 h 1160647"/>
                <a:gd name="connsiteX239" fmla="*/ 1313296 w 3195788"/>
                <a:gd name="connsiteY239" fmla="*/ 661504 h 1160647"/>
                <a:gd name="connsiteX240" fmla="*/ 1314309 w 3195788"/>
                <a:gd name="connsiteY240" fmla="*/ 661504 h 1160647"/>
                <a:gd name="connsiteX241" fmla="*/ 1321403 w 3195788"/>
                <a:gd name="connsiteY241" fmla="*/ 661504 h 1160647"/>
                <a:gd name="connsiteX242" fmla="*/ 1321403 w 3195788"/>
                <a:gd name="connsiteY242" fmla="*/ 700416 h 1160647"/>
                <a:gd name="connsiteX243" fmla="*/ 1323176 w 3195788"/>
                <a:gd name="connsiteY243" fmla="*/ 700416 h 1160647"/>
                <a:gd name="connsiteX244" fmla="*/ 1335590 w 3195788"/>
                <a:gd name="connsiteY244" fmla="*/ 700416 h 1160647"/>
                <a:gd name="connsiteX245" fmla="*/ 1335590 w 3195788"/>
                <a:gd name="connsiteY245" fmla="*/ 702578 h 1160647"/>
                <a:gd name="connsiteX246" fmla="*/ 1335590 w 3195788"/>
                <a:gd name="connsiteY246" fmla="*/ 717710 h 1160647"/>
                <a:gd name="connsiteX247" fmla="*/ 1339643 w 3195788"/>
                <a:gd name="connsiteY247" fmla="*/ 715549 h 1160647"/>
                <a:gd name="connsiteX248" fmla="*/ 1339643 w 3195788"/>
                <a:gd name="connsiteY248" fmla="*/ 700416 h 1160647"/>
                <a:gd name="connsiteX249" fmla="*/ 1341163 w 3195788"/>
                <a:gd name="connsiteY249" fmla="*/ 700416 h 1160647"/>
                <a:gd name="connsiteX250" fmla="*/ 1351803 w 3195788"/>
                <a:gd name="connsiteY250" fmla="*/ 700416 h 1160647"/>
                <a:gd name="connsiteX251" fmla="*/ 1351803 w 3195788"/>
                <a:gd name="connsiteY251" fmla="*/ 702037 h 1160647"/>
                <a:gd name="connsiteX252" fmla="*/ 1351803 w 3195788"/>
                <a:gd name="connsiteY252" fmla="*/ 713387 h 1160647"/>
                <a:gd name="connsiteX253" fmla="*/ 1382204 w 3195788"/>
                <a:gd name="connsiteY253" fmla="*/ 713387 h 1160647"/>
                <a:gd name="connsiteX254" fmla="*/ 1382204 w 3195788"/>
                <a:gd name="connsiteY254" fmla="*/ 676637 h 1160647"/>
                <a:gd name="connsiteX255" fmla="*/ 1383470 w 3195788"/>
                <a:gd name="connsiteY255" fmla="*/ 676637 h 1160647"/>
                <a:gd name="connsiteX256" fmla="*/ 1392337 w 3195788"/>
                <a:gd name="connsiteY256" fmla="*/ 676637 h 1160647"/>
                <a:gd name="connsiteX257" fmla="*/ 1392337 w 3195788"/>
                <a:gd name="connsiteY257" fmla="*/ 698254 h 1160647"/>
                <a:gd name="connsiteX258" fmla="*/ 1394364 w 3195788"/>
                <a:gd name="connsiteY258" fmla="*/ 665828 h 1160647"/>
                <a:gd name="connsiteX259" fmla="*/ 1416657 w 3195788"/>
                <a:gd name="connsiteY259" fmla="*/ 665828 h 1160647"/>
                <a:gd name="connsiteX260" fmla="*/ 1416657 w 3195788"/>
                <a:gd name="connsiteY260" fmla="*/ 664206 h 1160647"/>
                <a:gd name="connsiteX261" fmla="*/ 1416657 w 3195788"/>
                <a:gd name="connsiteY261" fmla="*/ 652857 h 1160647"/>
                <a:gd name="connsiteX262" fmla="*/ 1417417 w 3195788"/>
                <a:gd name="connsiteY262" fmla="*/ 652857 h 1160647"/>
                <a:gd name="connsiteX263" fmla="*/ 1422737 w 3195788"/>
                <a:gd name="connsiteY263" fmla="*/ 652857 h 1160647"/>
                <a:gd name="connsiteX264" fmla="*/ 1422737 w 3195788"/>
                <a:gd name="connsiteY264" fmla="*/ 650966 h 1160647"/>
                <a:gd name="connsiteX265" fmla="*/ 1422737 w 3195788"/>
                <a:gd name="connsiteY265" fmla="*/ 637725 h 1160647"/>
                <a:gd name="connsiteX266" fmla="*/ 1426791 w 3195788"/>
                <a:gd name="connsiteY266" fmla="*/ 644210 h 1160647"/>
                <a:gd name="connsiteX267" fmla="*/ 1429071 w 3195788"/>
                <a:gd name="connsiteY267" fmla="*/ 644210 h 1160647"/>
                <a:gd name="connsiteX268" fmla="*/ 1445031 w 3195788"/>
                <a:gd name="connsiteY268" fmla="*/ 644210 h 1160647"/>
                <a:gd name="connsiteX269" fmla="*/ 1445031 w 3195788"/>
                <a:gd name="connsiteY269" fmla="*/ 643399 h 1160647"/>
                <a:gd name="connsiteX270" fmla="*/ 1445031 w 3195788"/>
                <a:gd name="connsiteY270" fmla="*/ 637725 h 1160647"/>
                <a:gd name="connsiteX271" fmla="*/ 1445791 w 3195788"/>
                <a:gd name="connsiteY271" fmla="*/ 637725 h 1160647"/>
                <a:gd name="connsiteX272" fmla="*/ 1451111 w 3195788"/>
                <a:gd name="connsiteY272" fmla="*/ 637725 h 1160647"/>
                <a:gd name="connsiteX273" fmla="*/ 1451111 w 3195788"/>
                <a:gd name="connsiteY273" fmla="*/ 639076 h 1160647"/>
                <a:gd name="connsiteX274" fmla="*/ 1451111 w 3195788"/>
                <a:gd name="connsiteY274" fmla="*/ 648534 h 1160647"/>
                <a:gd name="connsiteX275" fmla="*/ 1489618 w 3195788"/>
                <a:gd name="connsiteY275" fmla="*/ 648534 h 1160647"/>
                <a:gd name="connsiteX276" fmla="*/ 1489618 w 3195788"/>
                <a:gd name="connsiteY276" fmla="*/ 786887 h 1160647"/>
                <a:gd name="connsiteX277" fmla="*/ 1491138 w 3195788"/>
                <a:gd name="connsiteY277" fmla="*/ 786887 h 1160647"/>
                <a:gd name="connsiteX278" fmla="*/ 1501778 w 3195788"/>
                <a:gd name="connsiteY278" fmla="*/ 786887 h 1160647"/>
                <a:gd name="connsiteX279" fmla="*/ 1501778 w 3195788"/>
                <a:gd name="connsiteY279" fmla="*/ 773917 h 1160647"/>
                <a:gd name="connsiteX280" fmla="*/ 1505832 w 3195788"/>
                <a:gd name="connsiteY280" fmla="*/ 773917 h 1160647"/>
                <a:gd name="connsiteX281" fmla="*/ 1505832 w 3195788"/>
                <a:gd name="connsiteY281" fmla="*/ 786887 h 1160647"/>
                <a:gd name="connsiteX282" fmla="*/ 1536232 w 3195788"/>
                <a:gd name="connsiteY282" fmla="*/ 786887 h 1160647"/>
                <a:gd name="connsiteX283" fmla="*/ 1536232 w 3195788"/>
                <a:gd name="connsiteY283" fmla="*/ 756622 h 1160647"/>
                <a:gd name="connsiteX284" fmla="*/ 1548392 w 3195788"/>
                <a:gd name="connsiteY284" fmla="*/ 756622 h 1160647"/>
                <a:gd name="connsiteX285" fmla="*/ 1560552 w 3195788"/>
                <a:gd name="connsiteY285" fmla="*/ 754461 h 1160647"/>
                <a:gd name="connsiteX286" fmla="*/ 1564606 w 3195788"/>
                <a:gd name="connsiteY286" fmla="*/ 756622 h 1160647"/>
                <a:gd name="connsiteX287" fmla="*/ 1574739 w 3195788"/>
                <a:gd name="connsiteY287" fmla="*/ 756622 h 1160647"/>
                <a:gd name="connsiteX288" fmla="*/ 1574739 w 3195788"/>
                <a:gd name="connsiteY288" fmla="*/ 786887 h 1160647"/>
                <a:gd name="connsiteX289" fmla="*/ 1582846 w 3195788"/>
                <a:gd name="connsiteY289" fmla="*/ 786887 h 1160647"/>
                <a:gd name="connsiteX290" fmla="*/ 1582846 w 3195788"/>
                <a:gd name="connsiteY290" fmla="*/ 804182 h 1160647"/>
                <a:gd name="connsiteX291" fmla="*/ 1592182 w 3195788"/>
                <a:gd name="connsiteY291" fmla="*/ 805087 h 1160647"/>
                <a:gd name="connsiteX292" fmla="*/ 1605140 w 3195788"/>
                <a:gd name="connsiteY292" fmla="*/ 805087 h 1160647"/>
                <a:gd name="connsiteX293" fmla="*/ 1605140 w 3195788"/>
                <a:gd name="connsiteY293" fmla="*/ 789049 h 1160647"/>
                <a:gd name="connsiteX294" fmla="*/ 1673096 w 3195788"/>
                <a:gd name="connsiteY294" fmla="*/ 789049 h 1160647"/>
                <a:gd name="connsiteX295" fmla="*/ 1673096 w 3195788"/>
                <a:gd name="connsiteY295" fmla="*/ 703796 h 1160647"/>
                <a:gd name="connsiteX296" fmla="*/ 1745104 w 3195788"/>
                <a:gd name="connsiteY296" fmla="*/ 703796 h 1160647"/>
                <a:gd name="connsiteX297" fmla="*/ 1745104 w 3195788"/>
                <a:gd name="connsiteY297" fmla="*/ 782564 h 1160647"/>
                <a:gd name="connsiteX298" fmla="*/ 1747008 w 3195788"/>
                <a:gd name="connsiteY298" fmla="*/ 782564 h 1160647"/>
                <a:gd name="connsiteX299" fmla="*/ 1748250 w 3195788"/>
                <a:gd name="connsiteY299" fmla="*/ 805087 h 1160647"/>
                <a:gd name="connsiteX300" fmla="*/ 1757926 w 3195788"/>
                <a:gd name="connsiteY300" fmla="*/ 805087 h 1160647"/>
                <a:gd name="connsiteX301" fmla="*/ 1759168 w 3195788"/>
                <a:gd name="connsiteY301" fmla="*/ 782564 h 1160647"/>
                <a:gd name="connsiteX302" fmla="*/ 1765248 w 3195788"/>
                <a:gd name="connsiteY302" fmla="*/ 782564 h 1160647"/>
                <a:gd name="connsiteX303" fmla="*/ 1766490 w 3195788"/>
                <a:gd name="connsiteY303" fmla="*/ 805087 h 1160647"/>
                <a:gd name="connsiteX304" fmla="*/ 1817112 w 3195788"/>
                <a:gd name="connsiteY304" fmla="*/ 805087 h 1160647"/>
                <a:gd name="connsiteX305" fmla="*/ 1817112 w 3195788"/>
                <a:gd name="connsiteY305" fmla="*/ 642059 h 1160647"/>
                <a:gd name="connsiteX306" fmla="*/ 2014439 w 3195788"/>
                <a:gd name="connsiteY306" fmla="*/ 642059 h 1160647"/>
                <a:gd name="connsiteX307" fmla="*/ 2014439 w 3195788"/>
                <a:gd name="connsiteY307" fmla="*/ 805087 h 1160647"/>
                <a:gd name="connsiteX308" fmla="*/ 2033136 w 3195788"/>
                <a:gd name="connsiteY308" fmla="*/ 805087 h 1160647"/>
                <a:gd name="connsiteX309" fmla="*/ 2033136 w 3195788"/>
                <a:gd name="connsiteY309" fmla="*/ 722394 h 1160647"/>
                <a:gd name="connsiteX310" fmla="*/ 2128256 w 3195788"/>
                <a:gd name="connsiteY310" fmla="*/ 722394 h 1160647"/>
                <a:gd name="connsiteX311" fmla="*/ 2140186 w 3195788"/>
                <a:gd name="connsiteY311" fmla="*/ 404253 h 1160647"/>
                <a:gd name="connsiteX312" fmla="*/ 2128026 w 3195788"/>
                <a:gd name="connsiteY312" fmla="*/ 382635 h 1160647"/>
                <a:gd name="connsiteX313" fmla="*/ 2121946 w 3195788"/>
                <a:gd name="connsiteY313" fmla="*/ 378311 h 1160647"/>
                <a:gd name="connsiteX314" fmla="*/ 2130053 w 3195788"/>
                <a:gd name="connsiteY314" fmla="*/ 354532 h 1160647"/>
                <a:gd name="connsiteX315" fmla="*/ 2130053 w 3195788"/>
                <a:gd name="connsiteY315" fmla="*/ 337238 h 1160647"/>
                <a:gd name="connsiteX316" fmla="*/ 2144240 w 3195788"/>
                <a:gd name="connsiteY316" fmla="*/ 337238 h 1160647"/>
                <a:gd name="connsiteX317" fmla="*/ 2144240 w 3195788"/>
                <a:gd name="connsiteY317" fmla="*/ 315620 h 1160647"/>
                <a:gd name="connsiteX318" fmla="*/ 2146266 w 3195788"/>
                <a:gd name="connsiteY318" fmla="*/ 311296 h 1160647"/>
                <a:gd name="connsiteX319" fmla="*/ 2146266 w 3195788"/>
                <a:gd name="connsiteY319" fmla="*/ 233472 h 1160647"/>
                <a:gd name="connsiteX320" fmla="*/ 2144240 w 3195788"/>
                <a:gd name="connsiteY320" fmla="*/ 226987 h 1160647"/>
                <a:gd name="connsiteX321" fmla="*/ 2150320 w 3195788"/>
                <a:gd name="connsiteY321" fmla="*/ 220501 h 1160647"/>
                <a:gd name="connsiteX322" fmla="*/ 2150320 w 3195788"/>
                <a:gd name="connsiteY322" fmla="*/ 162133 h 1160647"/>
                <a:gd name="connsiteX323" fmla="*/ 2152346 w 3195788"/>
                <a:gd name="connsiteY323" fmla="*/ 157810 h 1160647"/>
                <a:gd name="connsiteX324" fmla="*/ 2152346 w 3195788"/>
                <a:gd name="connsiteY324" fmla="*/ 101604 h 1160647"/>
                <a:gd name="connsiteX325" fmla="*/ 2154373 w 3195788"/>
                <a:gd name="connsiteY325" fmla="*/ 82148 h 1160647"/>
                <a:gd name="connsiteX326" fmla="*/ 2158427 w 3195788"/>
                <a:gd name="connsiteY326" fmla="*/ 99442 h 1160647"/>
                <a:gd name="connsiteX327" fmla="*/ 2160453 w 3195788"/>
                <a:gd name="connsiteY327" fmla="*/ 157810 h 1160647"/>
                <a:gd name="connsiteX328" fmla="*/ 2162480 w 3195788"/>
                <a:gd name="connsiteY328" fmla="*/ 220501 h 1160647"/>
                <a:gd name="connsiteX329" fmla="*/ 2168560 w 3195788"/>
                <a:gd name="connsiteY329" fmla="*/ 226987 h 1160647"/>
                <a:gd name="connsiteX330" fmla="*/ 2166533 w 3195788"/>
                <a:gd name="connsiteY330" fmla="*/ 233472 h 1160647"/>
                <a:gd name="connsiteX331" fmla="*/ 2166533 w 3195788"/>
                <a:gd name="connsiteY331" fmla="*/ 311296 h 1160647"/>
                <a:gd name="connsiteX332" fmla="*/ 2168560 w 3195788"/>
                <a:gd name="connsiteY332" fmla="*/ 315620 h 1160647"/>
                <a:gd name="connsiteX333" fmla="*/ 2168560 w 3195788"/>
                <a:gd name="connsiteY333" fmla="*/ 337238 h 1160647"/>
                <a:gd name="connsiteX334" fmla="*/ 2182747 w 3195788"/>
                <a:gd name="connsiteY334" fmla="*/ 337238 h 1160647"/>
                <a:gd name="connsiteX335" fmla="*/ 2182747 w 3195788"/>
                <a:gd name="connsiteY335" fmla="*/ 354532 h 1160647"/>
                <a:gd name="connsiteX336" fmla="*/ 2190854 w 3195788"/>
                <a:gd name="connsiteY336" fmla="*/ 378311 h 1160647"/>
                <a:gd name="connsiteX337" fmla="*/ 2184774 w 3195788"/>
                <a:gd name="connsiteY337" fmla="*/ 382635 h 1160647"/>
                <a:gd name="connsiteX338" fmla="*/ 2172613 w 3195788"/>
                <a:gd name="connsiteY338" fmla="*/ 404253 h 1160647"/>
                <a:gd name="connsiteX339" fmla="*/ 2180720 w 3195788"/>
                <a:gd name="connsiteY339" fmla="*/ 657181 h 1160647"/>
                <a:gd name="connsiteX340" fmla="*/ 2245574 w 3195788"/>
                <a:gd name="connsiteY340" fmla="*/ 657181 h 1160647"/>
                <a:gd name="connsiteX341" fmla="*/ 2245574 w 3195788"/>
                <a:gd name="connsiteY341" fmla="*/ 732843 h 1160647"/>
                <a:gd name="connsiteX342" fmla="*/ 2253681 w 3195788"/>
                <a:gd name="connsiteY342" fmla="*/ 732843 h 1160647"/>
                <a:gd name="connsiteX343" fmla="*/ 2255708 w 3195788"/>
                <a:gd name="connsiteY343" fmla="*/ 726358 h 1160647"/>
                <a:gd name="connsiteX344" fmla="*/ 2261788 w 3195788"/>
                <a:gd name="connsiteY344" fmla="*/ 726358 h 1160647"/>
                <a:gd name="connsiteX345" fmla="*/ 2263815 w 3195788"/>
                <a:gd name="connsiteY345" fmla="*/ 735005 h 1160647"/>
                <a:gd name="connsiteX346" fmla="*/ 2275975 w 3195788"/>
                <a:gd name="connsiteY346" fmla="*/ 735005 h 1160647"/>
                <a:gd name="connsiteX347" fmla="*/ 2275975 w 3195788"/>
                <a:gd name="connsiteY347" fmla="*/ 728519 h 1160647"/>
                <a:gd name="connsiteX348" fmla="*/ 2298268 w 3195788"/>
                <a:gd name="connsiteY348" fmla="*/ 728519 h 1160647"/>
                <a:gd name="connsiteX349" fmla="*/ 2298268 w 3195788"/>
                <a:gd name="connsiteY349" fmla="*/ 735005 h 1160647"/>
                <a:gd name="connsiteX350" fmla="*/ 2318535 w 3195788"/>
                <a:gd name="connsiteY350" fmla="*/ 735005 h 1160647"/>
                <a:gd name="connsiteX351" fmla="*/ 2318535 w 3195788"/>
                <a:gd name="connsiteY351" fmla="*/ 780402 h 1160647"/>
                <a:gd name="connsiteX352" fmla="*/ 2332722 w 3195788"/>
                <a:gd name="connsiteY352" fmla="*/ 780402 h 1160647"/>
                <a:gd name="connsiteX353" fmla="*/ 2332722 w 3195788"/>
                <a:gd name="connsiteY353" fmla="*/ 767431 h 1160647"/>
                <a:gd name="connsiteX354" fmla="*/ 2348936 w 3195788"/>
                <a:gd name="connsiteY354" fmla="*/ 767431 h 1160647"/>
                <a:gd name="connsiteX355" fmla="*/ 2348936 w 3195788"/>
                <a:gd name="connsiteY355" fmla="*/ 588004 h 1160647"/>
                <a:gd name="connsiteX356" fmla="*/ 2355016 w 3195788"/>
                <a:gd name="connsiteY356" fmla="*/ 581518 h 1160647"/>
                <a:gd name="connsiteX357" fmla="*/ 2427977 w 3195788"/>
                <a:gd name="connsiteY357" fmla="*/ 581518 h 1160647"/>
                <a:gd name="connsiteX358" fmla="*/ 2427977 w 3195788"/>
                <a:gd name="connsiteY358" fmla="*/ 590166 h 1160647"/>
                <a:gd name="connsiteX359" fmla="*/ 2438110 w 3195788"/>
                <a:gd name="connsiteY359" fmla="*/ 590166 h 1160647"/>
                <a:gd name="connsiteX360" fmla="*/ 2438110 w 3195788"/>
                <a:gd name="connsiteY360" fmla="*/ 704740 h 1160647"/>
                <a:gd name="connsiteX361" fmla="*/ 2460404 w 3195788"/>
                <a:gd name="connsiteY361" fmla="*/ 704740 h 1160647"/>
                <a:gd name="connsiteX362" fmla="*/ 2460404 w 3195788"/>
                <a:gd name="connsiteY362" fmla="*/ 637725 h 1160647"/>
                <a:gd name="connsiteX363" fmla="*/ 2486751 w 3195788"/>
                <a:gd name="connsiteY363" fmla="*/ 637725 h 1160647"/>
                <a:gd name="connsiteX364" fmla="*/ 2490804 w 3195788"/>
                <a:gd name="connsiteY364" fmla="*/ 633401 h 1160647"/>
                <a:gd name="connsiteX365" fmla="*/ 2498911 w 3195788"/>
                <a:gd name="connsiteY365" fmla="*/ 633401 h 1160647"/>
                <a:gd name="connsiteX366" fmla="*/ 2502964 w 3195788"/>
                <a:gd name="connsiteY366" fmla="*/ 637725 h 1160647"/>
                <a:gd name="connsiteX367" fmla="*/ 2525258 w 3195788"/>
                <a:gd name="connsiteY367" fmla="*/ 637725 h 1160647"/>
                <a:gd name="connsiteX368" fmla="*/ 2525258 w 3195788"/>
                <a:gd name="connsiteY368" fmla="*/ 520989 h 1160647"/>
                <a:gd name="connsiteX369" fmla="*/ 2582005 w 3195788"/>
                <a:gd name="connsiteY369" fmla="*/ 510180 h 1160647"/>
                <a:gd name="connsiteX370" fmla="*/ 2582005 w 3195788"/>
                <a:gd name="connsiteY370" fmla="*/ 511261 h 1160647"/>
                <a:gd name="connsiteX371" fmla="*/ 2582005 w 3195788"/>
                <a:gd name="connsiteY371" fmla="*/ 518827 h 1160647"/>
                <a:gd name="connsiteX372" fmla="*/ 2608352 w 3195788"/>
                <a:gd name="connsiteY372" fmla="*/ 518827 h 1160647"/>
                <a:gd name="connsiteX373" fmla="*/ 2608352 w 3195788"/>
                <a:gd name="connsiteY373" fmla="*/ 773917 h 1160647"/>
                <a:gd name="connsiteX374" fmla="*/ 2630646 w 3195788"/>
                <a:gd name="connsiteY374" fmla="*/ 773917 h 1160647"/>
                <a:gd name="connsiteX375" fmla="*/ 2630646 w 3195788"/>
                <a:gd name="connsiteY375" fmla="*/ 769593 h 1160647"/>
                <a:gd name="connsiteX376" fmla="*/ 2642806 w 3195788"/>
                <a:gd name="connsiteY376" fmla="*/ 769593 h 1160647"/>
                <a:gd name="connsiteX377" fmla="*/ 2642806 w 3195788"/>
                <a:gd name="connsiteY377" fmla="*/ 773917 h 1160647"/>
                <a:gd name="connsiteX378" fmla="*/ 2667126 w 3195788"/>
                <a:gd name="connsiteY378" fmla="*/ 773917 h 1160647"/>
                <a:gd name="connsiteX379" fmla="*/ 2667126 w 3195788"/>
                <a:gd name="connsiteY379" fmla="*/ 760946 h 1160647"/>
                <a:gd name="connsiteX380" fmla="*/ 2695500 w 3195788"/>
                <a:gd name="connsiteY380" fmla="*/ 760946 h 1160647"/>
                <a:gd name="connsiteX381" fmla="*/ 2707660 w 3195788"/>
                <a:gd name="connsiteY381" fmla="*/ 756622 h 1160647"/>
                <a:gd name="connsiteX382" fmla="*/ 2727927 w 3195788"/>
                <a:gd name="connsiteY382" fmla="*/ 760946 h 1160647"/>
                <a:gd name="connsiteX383" fmla="*/ 2727927 w 3195788"/>
                <a:gd name="connsiteY383" fmla="*/ 743652 h 1160647"/>
                <a:gd name="connsiteX384" fmla="*/ 2736034 w 3195788"/>
                <a:gd name="connsiteY384" fmla="*/ 743652 h 1160647"/>
                <a:gd name="connsiteX385" fmla="*/ 2736034 w 3195788"/>
                <a:gd name="connsiteY385" fmla="*/ 730681 h 1160647"/>
                <a:gd name="connsiteX386" fmla="*/ 2792781 w 3195788"/>
                <a:gd name="connsiteY386" fmla="*/ 730681 h 1160647"/>
                <a:gd name="connsiteX387" fmla="*/ 2792781 w 3195788"/>
                <a:gd name="connsiteY387" fmla="*/ 700416 h 1160647"/>
                <a:gd name="connsiteX388" fmla="*/ 2811021 w 3195788"/>
                <a:gd name="connsiteY388" fmla="*/ 700416 h 1160647"/>
                <a:gd name="connsiteX389" fmla="*/ 2811021 w 3195788"/>
                <a:gd name="connsiteY389" fmla="*/ 693931 h 1160647"/>
                <a:gd name="connsiteX390" fmla="*/ 2823181 w 3195788"/>
                <a:gd name="connsiteY390" fmla="*/ 693931 h 1160647"/>
                <a:gd name="connsiteX391" fmla="*/ 2823181 w 3195788"/>
                <a:gd name="connsiteY391" fmla="*/ 700416 h 1160647"/>
                <a:gd name="connsiteX392" fmla="*/ 2839395 w 3195788"/>
                <a:gd name="connsiteY392" fmla="*/ 700416 h 1160647"/>
                <a:gd name="connsiteX393" fmla="*/ 2839395 w 3195788"/>
                <a:gd name="connsiteY393" fmla="*/ 750137 h 1160647"/>
                <a:gd name="connsiteX394" fmla="*/ 2871822 w 3195788"/>
                <a:gd name="connsiteY394" fmla="*/ 750137 h 1160647"/>
                <a:gd name="connsiteX395" fmla="*/ 2871822 w 3195788"/>
                <a:gd name="connsiteY395" fmla="*/ 724196 h 1160647"/>
                <a:gd name="connsiteX396" fmla="*/ 2910329 w 3195788"/>
                <a:gd name="connsiteY396" fmla="*/ 724196 h 1160647"/>
                <a:gd name="connsiteX397" fmla="*/ 2910329 w 3195788"/>
                <a:gd name="connsiteY397" fmla="*/ 693931 h 1160647"/>
                <a:gd name="connsiteX398" fmla="*/ 2958970 w 3195788"/>
                <a:gd name="connsiteY398" fmla="*/ 693931 h 1160647"/>
                <a:gd name="connsiteX399" fmla="*/ 2958970 w 3195788"/>
                <a:gd name="connsiteY399" fmla="*/ 805087 h 1160647"/>
                <a:gd name="connsiteX400" fmla="*/ 2958970 w 3195788"/>
                <a:gd name="connsiteY400" fmla="*/ 818866 h 1160647"/>
                <a:gd name="connsiteX401" fmla="*/ 2968113 w 3195788"/>
                <a:gd name="connsiteY401" fmla="*/ 818866 h 1160647"/>
                <a:gd name="connsiteX402" fmla="*/ 2968113 w 3195788"/>
                <a:gd name="connsiteY402" fmla="*/ 762555 h 1160647"/>
                <a:gd name="connsiteX403" fmla="*/ 2971450 w 3195788"/>
                <a:gd name="connsiteY403" fmla="*/ 756622 h 1160647"/>
                <a:gd name="connsiteX404" fmla="*/ 2971450 w 3195788"/>
                <a:gd name="connsiteY404" fmla="*/ 758514 h 1160647"/>
                <a:gd name="connsiteX405" fmla="*/ 2971450 w 3195788"/>
                <a:gd name="connsiteY405" fmla="*/ 771755 h 1160647"/>
                <a:gd name="connsiteX406" fmla="*/ 2975503 w 3195788"/>
                <a:gd name="connsiteY406" fmla="*/ 726358 h 1160647"/>
                <a:gd name="connsiteX407" fmla="*/ 2976263 w 3195788"/>
                <a:gd name="connsiteY407" fmla="*/ 726358 h 1160647"/>
                <a:gd name="connsiteX408" fmla="*/ 2981583 w 3195788"/>
                <a:gd name="connsiteY408" fmla="*/ 726358 h 1160647"/>
                <a:gd name="connsiteX409" fmla="*/ 2981583 w 3195788"/>
                <a:gd name="connsiteY409" fmla="*/ 661504 h 1160647"/>
                <a:gd name="connsiteX410" fmla="*/ 2982597 w 3195788"/>
                <a:gd name="connsiteY410" fmla="*/ 661504 h 1160647"/>
                <a:gd name="connsiteX411" fmla="*/ 2989690 w 3195788"/>
                <a:gd name="connsiteY411" fmla="*/ 661504 h 1160647"/>
                <a:gd name="connsiteX412" fmla="*/ 3001850 w 3195788"/>
                <a:gd name="connsiteY412" fmla="*/ 618269 h 1160647"/>
                <a:gd name="connsiteX413" fmla="*/ 3003117 w 3195788"/>
                <a:gd name="connsiteY413" fmla="*/ 618269 h 1160647"/>
                <a:gd name="connsiteX414" fmla="*/ 3011984 w 3195788"/>
                <a:gd name="connsiteY414" fmla="*/ 618269 h 1160647"/>
                <a:gd name="connsiteX415" fmla="*/ 3022117 w 3195788"/>
                <a:gd name="connsiteY415" fmla="*/ 661504 h 1160647"/>
                <a:gd name="connsiteX416" fmla="*/ 3023130 w 3195788"/>
                <a:gd name="connsiteY416" fmla="*/ 661504 h 1160647"/>
                <a:gd name="connsiteX417" fmla="*/ 3030224 w 3195788"/>
                <a:gd name="connsiteY417" fmla="*/ 661504 h 1160647"/>
                <a:gd name="connsiteX418" fmla="*/ 3030224 w 3195788"/>
                <a:gd name="connsiteY418" fmla="*/ 700416 h 1160647"/>
                <a:gd name="connsiteX419" fmla="*/ 3031997 w 3195788"/>
                <a:gd name="connsiteY419" fmla="*/ 700416 h 1160647"/>
                <a:gd name="connsiteX420" fmla="*/ 3044411 w 3195788"/>
                <a:gd name="connsiteY420" fmla="*/ 700416 h 1160647"/>
                <a:gd name="connsiteX421" fmla="*/ 3044411 w 3195788"/>
                <a:gd name="connsiteY421" fmla="*/ 702578 h 1160647"/>
                <a:gd name="connsiteX422" fmla="*/ 3044411 w 3195788"/>
                <a:gd name="connsiteY422" fmla="*/ 717710 h 1160647"/>
                <a:gd name="connsiteX423" fmla="*/ 3048464 w 3195788"/>
                <a:gd name="connsiteY423" fmla="*/ 715549 h 1160647"/>
                <a:gd name="connsiteX424" fmla="*/ 3048464 w 3195788"/>
                <a:gd name="connsiteY424" fmla="*/ 700416 h 1160647"/>
                <a:gd name="connsiteX425" fmla="*/ 3049984 w 3195788"/>
                <a:gd name="connsiteY425" fmla="*/ 700416 h 1160647"/>
                <a:gd name="connsiteX426" fmla="*/ 3060624 w 3195788"/>
                <a:gd name="connsiteY426" fmla="*/ 700416 h 1160647"/>
                <a:gd name="connsiteX427" fmla="*/ 3060624 w 3195788"/>
                <a:gd name="connsiteY427" fmla="*/ 702037 h 1160647"/>
                <a:gd name="connsiteX428" fmla="*/ 3060624 w 3195788"/>
                <a:gd name="connsiteY428" fmla="*/ 713387 h 1160647"/>
                <a:gd name="connsiteX429" fmla="*/ 3091025 w 3195788"/>
                <a:gd name="connsiteY429" fmla="*/ 713387 h 1160647"/>
                <a:gd name="connsiteX430" fmla="*/ 3091025 w 3195788"/>
                <a:gd name="connsiteY430" fmla="*/ 676637 h 1160647"/>
                <a:gd name="connsiteX431" fmla="*/ 3092291 w 3195788"/>
                <a:gd name="connsiteY431" fmla="*/ 676637 h 1160647"/>
                <a:gd name="connsiteX432" fmla="*/ 3101158 w 3195788"/>
                <a:gd name="connsiteY432" fmla="*/ 676637 h 1160647"/>
                <a:gd name="connsiteX433" fmla="*/ 3101158 w 3195788"/>
                <a:gd name="connsiteY433" fmla="*/ 698254 h 1160647"/>
                <a:gd name="connsiteX434" fmla="*/ 3103185 w 3195788"/>
                <a:gd name="connsiteY434" fmla="*/ 665828 h 1160647"/>
                <a:gd name="connsiteX435" fmla="*/ 3125478 w 3195788"/>
                <a:gd name="connsiteY435" fmla="*/ 665828 h 1160647"/>
                <a:gd name="connsiteX436" fmla="*/ 3125478 w 3195788"/>
                <a:gd name="connsiteY436" fmla="*/ 664206 h 1160647"/>
                <a:gd name="connsiteX437" fmla="*/ 3125478 w 3195788"/>
                <a:gd name="connsiteY437" fmla="*/ 652857 h 1160647"/>
                <a:gd name="connsiteX438" fmla="*/ 3126238 w 3195788"/>
                <a:gd name="connsiteY438" fmla="*/ 652857 h 1160647"/>
                <a:gd name="connsiteX439" fmla="*/ 3131558 w 3195788"/>
                <a:gd name="connsiteY439" fmla="*/ 652857 h 1160647"/>
                <a:gd name="connsiteX440" fmla="*/ 3131558 w 3195788"/>
                <a:gd name="connsiteY440" fmla="*/ 650966 h 1160647"/>
                <a:gd name="connsiteX441" fmla="*/ 3131558 w 3195788"/>
                <a:gd name="connsiteY441" fmla="*/ 637725 h 1160647"/>
                <a:gd name="connsiteX442" fmla="*/ 3135612 w 3195788"/>
                <a:gd name="connsiteY442" fmla="*/ 644210 h 1160647"/>
                <a:gd name="connsiteX443" fmla="*/ 3137892 w 3195788"/>
                <a:gd name="connsiteY443" fmla="*/ 644210 h 1160647"/>
                <a:gd name="connsiteX444" fmla="*/ 3153852 w 3195788"/>
                <a:gd name="connsiteY444" fmla="*/ 644210 h 1160647"/>
                <a:gd name="connsiteX445" fmla="*/ 3153852 w 3195788"/>
                <a:gd name="connsiteY445" fmla="*/ 643399 h 1160647"/>
                <a:gd name="connsiteX446" fmla="*/ 3153852 w 3195788"/>
                <a:gd name="connsiteY446" fmla="*/ 637725 h 1160647"/>
                <a:gd name="connsiteX447" fmla="*/ 3154612 w 3195788"/>
                <a:gd name="connsiteY447" fmla="*/ 637725 h 1160647"/>
                <a:gd name="connsiteX448" fmla="*/ 3159932 w 3195788"/>
                <a:gd name="connsiteY448" fmla="*/ 637725 h 1160647"/>
                <a:gd name="connsiteX449" fmla="*/ 3159932 w 3195788"/>
                <a:gd name="connsiteY449" fmla="*/ 639076 h 1160647"/>
                <a:gd name="connsiteX450" fmla="*/ 3159932 w 3195788"/>
                <a:gd name="connsiteY450" fmla="*/ 648534 h 1160647"/>
                <a:gd name="connsiteX451" fmla="*/ 3195788 w 3195788"/>
                <a:gd name="connsiteY451" fmla="*/ 648534 h 1160647"/>
                <a:gd name="connsiteX452" fmla="*/ 3195788 w 3195788"/>
                <a:gd name="connsiteY452" fmla="*/ 1159457 h 1160647"/>
                <a:gd name="connsiteX453" fmla="*/ 3031533 w 3195788"/>
                <a:gd name="connsiteY453" fmla="*/ 1159331 h 1160647"/>
                <a:gd name="connsiteX454" fmla="*/ 3031520 w 3195788"/>
                <a:gd name="connsiteY454" fmla="*/ 1160647 h 1160647"/>
                <a:gd name="connsiteX455" fmla="*/ 2054 w 3195788"/>
                <a:gd name="connsiteY455" fmla="*/ 1158314 h 1160647"/>
                <a:gd name="connsiteX456" fmla="*/ 0 w 3195788"/>
                <a:gd name="connsiteY456" fmla="*/ 724196 h 1160647"/>
                <a:gd name="connsiteX457" fmla="*/ 20267 w 3195788"/>
                <a:gd name="connsiteY457" fmla="*/ 724196 h 1160647"/>
                <a:gd name="connsiteX458" fmla="*/ 20774 w 3195788"/>
                <a:gd name="connsiteY458" fmla="*/ 723115 h 1160647"/>
                <a:gd name="connsiteX459" fmla="*/ 24320 w 3195788"/>
                <a:gd name="connsiteY459" fmla="*/ 715549 h 1160647"/>
                <a:gd name="connsiteX460" fmla="*/ 26094 w 3195788"/>
                <a:gd name="connsiteY460" fmla="*/ 715819 h 1160647"/>
                <a:gd name="connsiteX461" fmla="*/ 38507 w 3195788"/>
                <a:gd name="connsiteY461" fmla="*/ 717710 h 1160647"/>
                <a:gd name="connsiteX462" fmla="*/ 39014 w 3195788"/>
                <a:gd name="connsiteY462" fmla="*/ 719062 h 1160647"/>
                <a:gd name="connsiteX463" fmla="*/ 42560 w 3195788"/>
                <a:gd name="connsiteY463" fmla="*/ 728519 h 1160647"/>
                <a:gd name="connsiteX464" fmla="*/ 68907 w 3195788"/>
                <a:gd name="connsiteY464" fmla="*/ 730681 h 1160647"/>
                <a:gd name="connsiteX465" fmla="*/ 68907 w 3195788"/>
                <a:gd name="connsiteY465" fmla="*/ 607460 h 1160647"/>
                <a:gd name="connsiteX466" fmla="*/ 70934 w 3195788"/>
                <a:gd name="connsiteY466" fmla="*/ 607460 h 1160647"/>
                <a:gd name="connsiteX467" fmla="*/ 85121 w 3195788"/>
                <a:gd name="connsiteY467" fmla="*/ 607460 h 1160647"/>
                <a:gd name="connsiteX468" fmla="*/ 85121 w 3195788"/>
                <a:gd name="connsiteY468" fmla="*/ 471268 h 1160647"/>
                <a:gd name="connsiteX469" fmla="*/ 86894 w 3195788"/>
                <a:gd name="connsiteY469" fmla="*/ 471268 h 1160647"/>
                <a:gd name="connsiteX470" fmla="*/ 99308 w 3195788"/>
                <a:gd name="connsiteY470" fmla="*/ 471268 h 1160647"/>
                <a:gd name="connsiteX471" fmla="*/ 99308 w 3195788"/>
                <a:gd name="connsiteY471" fmla="*/ 356694 h 1160647"/>
                <a:gd name="connsiteX472" fmla="*/ 103361 w 3195788"/>
                <a:gd name="connsiteY472" fmla="*/ 328590 h 1160647"/>
                <a:gd name="connsiteX473" fmla="*/ 105388 w 3195788"/>
                <a:gd name="connsiteY473" fmla="*/ 328590 h 1160647"/>
                <a:gd name="connsiteX474" fmla="*/ 119575 w 3195788"/>
                <a:gd name="connsiteY474" fmla="*/ 328590 h 1160647"/>
                <a:gd name="connsiteX475" fmla="*/ 156055 w 3195788"/>
                <a:gd name="connsiteY475" fmla="*/ 246443 h 1160647"/>
                <a:gd name="connsiteX476" fmla="*/ 160109 w 3195788"/>
                <a:gd name="connsiteY476" fmla="*/ 0 h 116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</a:cxnLst>
              <a:rect l="l" t="t" r="r" b="b"/>
              <a:pathLst>
                <a:path w="3195788" h="1160647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2968113" y="818866"/>
                  </a:lnTo>
                  <a:lnTo>
                    <a:pt x="2968113" y="762555"/>
                  </a:lnTo>
                  <a:lnTo>
                    <a:pt x="2971450" y="756622"/>
                  </a:lnTo>
                  <a:lnTo>
                    <a:pt x="2971450" y="758514"/>
                  </a:lnTo>
                  <a:lnTo>
                    <a:pt x="2971450" y="771755"/>
                  </a:lnTo>
                  <a:cubicBezTo>
                    <a:pt x="2975503" y="771755"/>
                    <a:pt x="2975503" y="771755"/>
                    <a:pt x="2975503" y="726358"/>
                  </a:cubicBezTo>
                  <a:lnTo>
                    <a:pt x="2976263" y="726358"/>
                  </a:lnTo>
                  <a:lnTo>
                    <a:pt x="2981583" y="726358"/>
                  </a:lnTo>
                  <a:lnTo>
                    <a:pt x="2981583" y="661504"/>
                  </a:lnTo>
                  <a:lnTo>
                    <a:pt x="2982597" y="661504"/>
                  </a:lnTo>
                  <a:lnTo>
                    <a:pt x="2989690" y="661504"/>
                  </a:lnTo>
                  <a:cubicBezTo>
                    <a:pt x="2989696" y="661483"/>
                    <a:pt x="2989960" y="660543"/>
                    <a:pt x="3001850" y="618269"/>
                  </a:cubicBezTo>
                  <a:lnTo>
                    <a:pt x="3003117" y="618269"/>
                  </a:lnTo>
                  <a:lnTo>
                    <a:pt x="3011984" y="618269"/>
                  </a:lnTo>
                  <a:cubicBezTo>
                    <a:pt x="3011989" y="618292"/>
                    <a:pt x="3012215" y="619258"/>
                    <a:pt x="3022117" y="661504"/>
                  </a:cubicBezTo>
                  <a:lnTo>
                    <a:pt x="3023130" y="661504"/>
                  </a:lnTo>
                  <a:lnTo>
                    <a:pt x="3030224" y="661504"/>
                  </a:lnTo>
                  <a:lnTo>
                    <a:pt x="3030224" y="700416"/>
                  </a:lnTo>
                  <a:lnTo>
                    <a:pt x="3031997" y="700416"/>
                  </a:lnTo>
                  <a:lnTo>
                    <a:pt x="3044411" y="700416"/>
                  </a:lnTo>
                  <a:lnTo>
                    <a:pt x="3044411" y="702578"/>
                  </a:lnTo>
                  <a:lnTo>
                    <a:pt x="3044411" y="717710"/>
                  </a:lnTo>
                  <a:cubicBezTo>
                    <a:pt x="3048464" y="717710"/>
                    <a:pt x="3048464" y="717710"/>
                    <a:pt x="3048464" y="715549"/>
                  </a:cubicBezTo>
                  <a:lnTo>
                    <a:pt x="3048464" y="700416"/>
                  </a:lnTo>
                  <a:lnTo>
                    <a:pt x="3049984" y="700416"/>
                  </a:lnTo>
                  <a:lnTo>
                    <a:pt x="3060624" y="700416"/>
                  </a:lnTo>
                  <a:lnTo>
                    <a:pt x="3060624" y="702037"/>
                  </a:lnTo>
                  <a:lnTo>
                    <a:pt x="3060624" y="713387"/>
                  </a:lnTo>
                  <a:lnTo>
                    <a:pt x="3091025" y="713387"/>
                  </a:lnTo>
                  <a:lnTo>
                    <a:pt x="3091025" y="676637"/>
                  </a:lnTo>
                  <a:lnTo>
                    <a:pt x="3092291" y="676637"/>
                  </a:lnTo>
                  <a:lnTo>
                    <a:pt x="3101158" y="676637"/>
                  </a:lnTo>
                  <a:lnTo>
                    <a:pt x="3101158" y="698254"/>
                  </a:lnTo>
                  <a:cubicBezTo>
                    <a:pt x="3103185" y="698254"/>
                    <a:pt x="3103185" y="698254"/>
                    <a:pt x="3103185" y="665828"/>
                  </a:cubicBezTo>
                  <a:lnTo>
                    <a:pt x="3125478" y="665828"/>
                  </a:lnTo>
                  <a:lnTo>
                    <a:pt x="3125478" y="664206"/>
                  </a:lnTo>
                  <a:lnTo>
                    <a:pt x="3125478" y="652857"/>
                  </a:lnTo>
                  <a:lnTo>
                    <a:pt x="3126238" y="652857"/>
                  </a:lnTo>
                  <a:lnTo>
                    <a:pt x="3131558" y="652857"/>
                  </a:lnTo>
                  <a:lnTo>
                    <a:pt x="3131558" y="650966"/>
                  </a:lnTo>
                  <a:lnTo>
                    <a:pt x="3131558" y="637725"/>
                  </a:lnTo>
                  <a:lnTo>
                    <a:pt x="3135612" y="644210"/>
                  </a:lnTo>
                  <a:lnTo>
                    <a:pt x="3137892" y="644210"/>
                  </a:lnTo>
                  <a:lnTo>
                    <a:pt x="3153852" y="644210"/>
                  </a:lnTo>
                  <a:lnTo>
                    <a:pt x="3153852" y="643399"/>
                  </a:lnTo>
                  <a:lnTo>
                    <a:pt x="3153852" y="637725"/>
                  </a:lnTo>
                  <a:lnTo>
                    <a:pt x="3154612" y="637725"/>
                  </a:lnTo>
                  <a:lnTo>
                    <a:pt x="3159932" y="637725"/>
                  </a:lnTo>
                  <a:lnTo>
                    <a:pt x="3159932" y="639076"/>
                  </a:lnTo>
                  <a:lnTo>
                    <a:pt x="3159932" y="648534"/>
                  </a:lnTo>
                  <a:lnTo>
                    <a:pt x="3195788" y="648534"/>
                  </a:lnTo>
                  <a:lnTo>
                    <a:pt x="3195788" y="1159457"/>
                  </a:lnTo>
                  <a:lnTo>
                    <a:pt x="3031533" y="1159331"/>
                  </a:lnTo>
                  <a:lnTo>
                    <a:pt x="3031520" y="1160647"/>
                  </a:ln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5362881-0BC9-4BC1-85B6-BE862D64D8B3}"/>
              </a:ext>
            </a:extLst>
          </p:cNvPr>
          <p:cNvGrpSpPr/>
          <p:nvPr/>
        </p:nvGrpSpPr>
        <p:grpSpPr>
          <a:xfrm>
            <a:off x="4356675" y="2162492"/>
            <a:ext cx="3486149" cy="2833560"/>
            <a:chOff x="2676526" y="2041913"/>
            <a:chExt cx="3486148" cy="2833560"/>
          </a:xfrm>
          <a:solidFill>
            <a:srgbClr val="00B0F0"/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2AA4103-ECAC-4AD7-91AC-F22DCF312355}"/>
                </a:ext>
              </a:extLst>
            </p:cNvPr>
            <p:cNvGrpSpPr/>
            <p:nvPr/>
          </p:nvGrpSpPr>
          <p:grpSpPr>
            <a:xfrm>
              <a:off x="2745022" y="2041913"/>
              <a:ext cx="3417652" cy="2755290"/>
              <a:chOff x="2745022" y="2041913"/>
              <a:chExt cx="3417652" cy="2755290"/>
            </a:xfrm>
            <a:grpFill/>
          </p:grpSpPr>
          <p:sp>
            <p:nvSpPr>
              <p:cNvPr id="11" name="Freeform 3">
                <a:extLst>
                  <a:ext uri="{FF2B5EF4-FFF2-40B4-BE49-F238E27FC236}">
                    <a16:creationId xmlns:a16="http://schemas.microsoft.com/office/drawing/2014/main" id="{34818DA9-9873-41D9-9C11-C25F99B09F33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" name="Rounded Rectangle 4">
                <a:extLst>
                  <a:ext uri="{FF2B5EF4-FFF2-40B4-BE49-F238E27FC236}">
                    <a16:creationId xmlns:a16="http://schemas.microsoft.com/office/drawing/2014/main" id="{D948F58D-7A3F-496C-B748-4F21F850B5B6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ounded Rectangle 11">
                <a:extLst>
                  <a:ext uri="{FF2B5EF4-FFF2-40B4-BE49-F238E27FC236}">
                    <a16:creationId xmlns:a16="http://schemas.microsoft.com/office/drawing/2014/main" id="{99FF3699-F820-432F-917A-1FB584191E92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ounded Rectangle 12">
                <a:extLst>
                  <a:ext uri="{FF2B5EF4-FFF2-40B4-BE49-F238E27FC236}">
                    <a16:creationId xmlns:a16="http://schemas.microsoft.com/office/drawing/2014/main" id="{61CD1EDF-C78B-4746-9F73-70B45DC8102D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ounded Rectangle 13">
                <a:extLst>
                  <a:ext uri="{FF2B5EF4-FFF2-40B4-BE49-F238E27FC236}">
                    <a16:creationId xmlns:a16="http://schemas.microsoft.com/office/drawing/2014/main" id="{1796C64D-2B56-48C0-89A8-BEC4F854726E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028E4DB3-430A-4F48-8587-1A1314F50DE8}"/>
                </a:ext>
              </a:extLst>
            </p:cNvPr>
            <p:cNvSpPr/>
            <p:nvPr/>
          </p:nvSpPr>
          <p:spPr>
            <a:xfrm>
              <a:off x="2676526" y="2590800"/>
              <a:ext cx="3152217" cy="2284673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8E277DE-E7C7-4E85-808D-4D24DF307A23}"/>
              </a:ext>
            </a:extLst>
          </p:cNvPr>
          <p:cNvSpPr/>
          <p:nvPr/>
        </p:nvSpPr>
        <p:spPr>
          <a:xfrm>
            <a:off x="0" y="2685482"/>
            <a:ext cx="4224000" cy="1656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81E7EF-B292-4EBC-947B-B05F0A1E82DD}"/>
              </a:ext>
            </a:extLst>
          </p:cNvPr>
          <p:cNvSpPr/>
          <p:nvPr/>
        </p:nvSpPr>
        <p:spPr>
          <a:xfrm>
            <a:off x="7968005" y="2685482"/>
            <a:ext cx="4223999" cy="165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60ED6E-5035-49C9-B28F-2AC4C7A48853}"/>
              </a:ext>
            </a:extLst>
          </p:cNvPr>
          <p:cNvGrpSpPr/>
          <p:nvPr/>
        </p:nvGrpSpPr>
        <p:grpSpPr>
          <a:xfrm>
            <a:off x="221886" y="2765285"/>
            <a:ext cx="4005055" cy="1396620"/>
            <a:chOff x="-4350162" y="4151875"/>
            <a:chExt cx="14419187" cy="13966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382C0D-7285-40A4-9D9A-6736F37897A6}"/>
                </a:ext>
              </a:extLst>
            </p:cNvPr>
            <p:cNvSpPr txBox="1"/>
            <p:nvPr/>
          </p:nvSpPr>
          <p:spPr>
            <a:xfrm>
              <a:off x="1612812" y="4163500"/>
              <a:ext cx="8456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RADIO </a:t>
              </a: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BOGOR</a:t>
              </a:r>
            </a:p>
            <a:p>
              <a:pPr algn="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RADIO </a:t>
              </a: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SUKABUMI</a:t>
              </a:r>
            </a:p>
            <a:p>
              <a:pPr algn="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RADIO </a:t>
              </a: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BANTEN</a:t>
              </a:r>
            </a:p>
            <a:p>
              <a:pPr algn="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RADIO </a:t>
              </a: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INDRAMAYU</a:t>
              </a:r>
            </a:p>
            <a:p>
              <a:pPr algn="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RADIO </a:t>
              </a: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KULONPROGO</a:t>
              </a:r>
            </a:p>
            <a:p>
              <a:pPr algn="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RADIO </a:t>
              </a: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KUNINGAN</a:t>
              </a:r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ko-KR" altLang="en-U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933698-870F-44CC-A3E8-1838A4BFEDBF}"/>
                </a:ext>
              </a:extLst>
            </p:cNvPr>
            <p:cNvSpPr txBox="1"/>
            <p:nvPr/>
          </p:nvSpPr>
          <p:spPr>
            <a:xfrm>
              <a:off x="-4350162" y="4151875"/>
              <a:ext cx="631326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 Aha Wow" pitchFamily="2" charset="0"/>
                  <a:cs typeface="Arial" pitchFamily="34" charset="0"/>
                </a:rPr>
                <a:t>6 RADIO MULTI SEGMEN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 Aha Wow" pitchFamily="2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4A0DF52-3F41-4276-8D3C-EF55CDE5D545}"/>
              </a:ext>
            </a:extLst>
          </p:cNvPr>
          <p:cNvGrpSpPr/>
          <p:nvPr/>
        </p:nvGrpSpPr>
        <p:grpSpPr>
          <a:xfrm>
            <a:off x="8166983" y="2972318"/>
            <a:ext cx="3753243" cy="954107"/>
            <a:chOff x="1923400" y="4358907"/>
            <a:chExt cx="13512604" cy="954107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656A07-EF51-4936-B6C8-479C0B39E41A}"/>
                </a:ext>
              </a:extLst>
            </p:cNvPr>
            <p:cNvSpPr txBox="1"/>
            <p:nvPr/>
          </p:nvSpPr>
          <p:spPr>
            <a:xfrm>
              <a:off x="1923400" y="4482675"/>
              <a:ext cx="7456444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RADIO </a:t>
              </a:r>
            </a:p>
            <a:p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KOTA PERAK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613AFE-0077-4287-B3D9-26CE8FDB3C2B}"/>
                </a:ext>
              </a:extLst>
            </p:cNvPr>
            <p:cNvSpPr txBox="1"/>
            <p:nvPr/>
          </p:nvSpPr>
          <p:spPr>
            <a:xfrm>
              <a:off x="7979560" y="4358907"/>
              <a:ext cx="7456444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 Aha Wow" pitchFamily="2" charset="0"/>
                  <a:cs typeface="Arial" pitchFamily="34" charset="0"/>
                </a:rPr>
                <a:t>1 RADIO FAMILY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 Aha Wow" pitchFamily="2" charset="0"/>
                <a:cs typeface="Arial" pitchFamily="34" charset="0"/>
              </a:endParaRPr>
            </a:p>
          </p:txBody>
        </p:sp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id="{41BE9CD4-4130-4B6A-9D4C-B82F9EDAB948}"/>
              </a:ext>
            </a:extLst>
          </p:cNvPr>
          <p:cNvSpPr/>
          <p:nvPr/>
        </p:nvSpPr>
        <p:spPr>
          <a:xfrm>
            <a:off x="547087" y="1145643"/>
            <a:ext cx="720000" cy="720000"/>
          </a:xfrm>
          <a:prstGeom prst="ellipse">
            <a:avLst/>
          </a:prstGeom>
          <a:solidFill>
            <a:srgbClr val="00B0F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620332" y="1204061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9" name="Group 63"/>
          <p:cNvGrpSpPr/>
          <p:nvPr/>
        </p:nvGrpSpPr>
        <p:grpSpPr>
          <a:xfrm>
            <a:off x="357558" y="5979542"/>
            <a:ext cx="1165815" cy="455764"/>
            <a:chOff x="357556" y="5979542"/>
            <a:chExt cx="1165815" cy="455764"/>
          </a:xfrm>
        </p:grpSpPr>
        <p:grpSp>
          <p:nvGrpSpPr>
            <p:cNvPr id="30" name="Group 45">
              <a:extLst>
                <a:ext uri="{FF2B5EF4-FFF2-40B4-BE49-F238E27FC236}">
                  <a16:creationId xmlns:a16="http://schemas.microsoft.com/office/drawing/2014/main" id="{2894B7B9-0ADF-46FD-AA77-5C58D5EE74DF}"/>
                </a:ext>
              </a:extLst>
            </p:cNvPr>
            <p:cNvGrpSpPr/>
            <p:nvPr/>
          </p:nvGrpSpPr>
          <p:grpSpPr>
            <a:xfrm>
              <a:off x="357556" y="6097035"/>
              <a:ext cx="781131" cy="224767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32" name="Rounded Rectangle 3">
                <a:extLst>
                  <a:ext uri="{FF2B5EF4-FFF2-40B4-BE49-F238E27FC236}">
                    <a16:creationId xmlns:a16="http://schemas.microsoft.com/office/drawing/2014/main" id="{4385172E-3229-4C27-A37B-EA46D760CAA0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Rounded Rectangle 39">
                <a:extLst>
                  <a:ext uri="{FF2B5EF4-FFF2-40B4-BE49-F238E27FC236}">
                    <a16:creationId xmlns:a16="http://schemas.microsoft.com/office/drawing/2014/main" id="{D8CD5966-8C25-400C-B44B-A312002B895D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Rounded Rectangle 2">
                <a:extLst>
                  <a:ext uri="{FF2B5EF4-FFF2-40B4-BE49-F238E27FC236}">
                    <a16:creationId xmlns:a16="http://schemas.microsoft.com/office/drawing/2014/main" id="{FC35254F-5C3D-4C52-845A-B1E1F13F70E3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31" name="Picture 30" descr="LOGO IG PUTIH.pn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7607" y="5979542"/>
              <a:ext cx="455764" cy="4557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305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4A3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69449" y="1527497"/>
            <a:ext cx="116128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kotaperak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4A3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lvl="0" indent="-228605" algn="ctr" defTabSz="914423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900" b="1" dirty="0">
                <a:solidFill>
                  <a:srgbClr val="FEFEFE"/>
                </a:solidFill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Jl Am Sangaji 49 – 51 Jogjakarta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0274. 583078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2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51" name="Picture 50" descr="Logo Kotaperak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2844" y="423587"/>
            <a:ext cx="1308683" cy="427285"/>
          </a:xfrm>
          <a:prstGeom prst="rect">
            <a:avLst/>
          </a:prstGeom>
        </p:spPr>
      </p:pic>
      <p:graphicFrame>
        <p:nvGraphicFramePr>
          <p:cNvPr id="64" name="Table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502968"/>
              </p:ext>
            </p:extLst>
          </p:nvPr>
        </p:nvGraphicFramePr>
        <p:xfrm>
          <a:off x="9831004" y="1551561"/>
          <a:ext cx="653534" cy="314325"/>
        </p:xfrm>
        <a:graphic>
          <a:graphicData uri="http://schemas.openxmlformats.org/drawingml/2006/table">
            <a:tbl>
              <a:tblPr/>
              <a:tblGrid>
                <a:gridCol w="653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4967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5" name="Table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657302"/>
              </p:ext>
            </p:extLst>
          </p:nvPr>
        </p:nvGraphicFramePr>
        <p:xfrm>
          <a:off x="9833739" y="2781470"/>
          <a:ext cx="659027" cy="314325"/>
        </p:xfrm>
        <a:graphic>
          <a:graphicData uri="http://schemas.openxmlformats.org/drawingml/2006/table">
            <a:tbl>
              <a:tblPr/>
              <a:tblGrid>
                <a:gridCol w="659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2978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6" name="TextBox 65"/>
          <p:cNvSpPr txBox="1"/>
          <p:nvPr/>
        </p:nvSpPr>
        <p:spPr>
          <a:xfrm>
            <a:off x="7873569" y="2746640"/>
            <a:ext cx="175028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radiokotaperak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877686" y="3930743"/>
            <a:ext cx="175028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radiokotaperak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857091" y="5065420"/>
            <a:ext cx="175028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radiokotaperak</a:t>
            </a:r>
            <a:endParaRPr lang="ko-KR" altLang="en-US" sz="1600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70" name="Table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378845"/>
              </p:ext>
            </p:extLst>
          </p:nvPr>
        </p:nvGraphicFramePr>
        <p:xfrm>
          <a:off x="9940488" y="5089079"/>
          <a:ext cx="552278" cy="317971"/>
        </p:xfrm>
        <a:graphic>
          <a:graphicData uri="http://schemas.openxmlformats.org/drawingml/2006/table">
            <a:tbl>
              <a:tblPr/>
              <a:tblGrid>
                <a:gridCol w="552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7971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197609"/>
              </p:ext>
            </p:extLst>
          </p:nvPr>
        </p:nvGraphicFramePr>
        <p:xfrm>
          <a:off x="9829618" y="3949096"/>
          <a:ext cx="659027" cy="314325"/>
        </p:xfrm>
        <a:graphic>
          <a:graphicData uri="http://schemas.openxmlformats.org/drawingml/2006/table">
            <a:tbl>
              <a:tblPr/>
              <a:tblGrid>
                <a:gridCol w="659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5146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76" name="Group 131"/>
          <p:cNvGrpSpPr/>
          <p:nvPr/>
        </p:nvGrpSpPr>
        <p:grpSpPr>
          <a:xfrm>
            <a:off x="141387" y="1246689"/>
            <a:ext cx="5797258" cy="5067480"/>
            <a:chOff x="6153952" y="1228777"/>
            <a:chExt cx="5797258" cy="5067480"/>
          </a:xfrm>
        </p:grpSpPr>
        <p:grpSp>
          <p:nvGrpSpPr>
            <p:cNvPr id="77" name="Group 98">
              <a:extLst>
                <a:ext uri="{FF2B5EF4-FFF2-40B4-BE49-F238E27FC236}">
                  <a16:creationId xmlns:a16="http://schemas.microsoft.com/office/drawing/2014/main" id="{BC375281-19E2-4EAE-BA3C-17BB51117767}"/>
                </a:ext>
              </a:extLst>
            </p:cNvPr>
            <p:cNvGrpSpPr/>
            <p:nvPr/>
          </p:nvGrpSpPr>
          <p:grpSpPr>
            <a:xfrm>
              <a:off x="6153952" y="1228777"/>
              <a:ext cx="5797258" cy="3093185"/>
              <a:chOff x="3101743" y="1853133"/>
              <a:chExt cx="5797258" cy="3093185"/>
            </a:xfrm>
          </p:grpSpPr>
          <p:grpSp>
            <p:nvGrpSpPr>
              <p:cNvPr id="94" name="Group 18">
                <a:extLst>
                  <a:ext uri="{FF2B5EF4-FFF2-40B4-BE49-F238E27FC236}">
                    <a16:creationId xmlns:a16="http://schemas.microsoft.com/office/drawing/2014/main" id="{8AE6E9C5-77F0-4A8D-A1F6-213CE3C33CAC}"/>
                  </a:ext>
                </a:extLst>
              </p:cNvPr>
              <p:cNvGrpSpPr/>
              <p:nvPr/>
            </p:nvGrpSpPr>
            <p:grpSpPr>
              <a:xfrm rot="20177420">
                <a:off x="4412645" y="188559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7" name="Graphic 57">
                  <a:extLst>
                    <a:ext uri="{FF2B5EF4-FFF2-40B4-BE49-F238E27FC236}">
                      <a16:creationId xmlns:a16="http://schemas.microsoft.com/office/drawing/2014/main" id="{5FA007F6-98E3-45E5-99A6-55B09CFA359E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Graphic 71">
                  <a:extLst>
                    <a:ext uri="{FF2B5EF4-FFF2-40B4-BE49-F238E27FC236}">
                      <a16:creationId xmlns:a16="http://schemas.microsoft.com/office/drawing/2014/main" id="{EFBC3166-E370-487C-A218-FEDAB89D0D19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Graphic 85">
                  <a:extLst>
                    <a:ext uri="{FF2B5EF4-FFF2-40B4-BE49-F238E27FC236}">
                      <a16:creationId xmlns:a16="http://schemas.microsoft.com/office/drawing/2014/main" id="{66C55A84-13CA-455A-A281-188F5CD67A2F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" name="Group 58">
                <a:extLst>
                  <a:ext uri="{FF2B5EF4-FFF2-40B4-BE49-F238E27FC236}">
                    <a16:creationId xmlns:a16="http://schemas.microsoft.com/office/drawing/2014/main" id="{503B8782-5BA8-42D3-AE46-CBC75BAB8082}"/>
                  </a:ext>
                </a:extLst>
              </p:cNvPr>
              <p:cNvGrpSpPr/>
              <p:nvPr/>
            </p:nvGrpSpPr>
            <p:grpSpPr>
              <a:xfrm rot="17400000">
                <a:off x="3470603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4" name="Graphic 57">
                  <a:extLst>
                    <a:ext uri="{FF2B5EF4-FFF2-40B4-BE49-F238E27FC236}">
                      <a16:creationId xmlns:a16="http://schemas.microsoft.com/office/drawing/2014/main" id="{75625B20-AA03-421B-9920-5FAFE1A69487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Graphic 71">
                  <a:extLst>
                    <a:ext uri="{FF2B5EF4-FFF2-40B4-BE49-F238E27FC236}">
                      <a16:creationId xmlns:a16="http://schemas.microsoft.com/office/drawing/2014/main" id="{4081FF9A-174F-4DAF-BF45-F9084D78B6D4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Graphic 85">
                  <a:extLst>
                    <a:ext uri="{FF2B5EF4-FFF2-40B4-BE49-F238E27FC236}">
                      <a16:creationId xmlns:a16="http://schemas.microsoft.com/office/drawing/2014/main" id="{E5CEBCAF-C5BF-4666-AC30-BEBE18D50F96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6" name="Group 66">
                <a:extLst>
                  <a:ext uri="{FF2B5EF4-FFF2-40B4-BE49-F238E27FC236}">
                    <a16:creationId xmlns:a16="http://schemas.microsoft.com/office/drawing/2014/main" id="{3E58902D-F667-4A42-830E-42F67CD71507}"/>
                  </a:ext>
                </a:extLst>
              </p:cNvPr>
              <p:cNvGrpSpPr/>
              <p:nvPr/>
            </p:nvGrpSpPr>
            <p:grpSpPr>
              <a:xfrm rot="1422580" flipH="1">
                <a:off x="5800879" y="1853133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1" name="Graphic 57">
                  <a:extLst>
                    <a:ext uri="{FF2B5EF4-FFF2-40B4-BE49-F238E27FC236}">
                      <a16:creationId xmlns:a16="http://schemas.microsoft.com/office/drawing/2014/main" id="{5F435D04-D58C-4D65-8576-45933EB1F450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Graphic 71">
                  <a:extLst>
                    <a:ext uri="{FF2B5EF4-FFF2-40B4-BE49-F238E27FC236}">
                      <a16:creationId xmlns:a16="http://schemas.microsoft.com/office/drawing/2014/main" id="{85EB5F2D-C04E-4A78-88B6-B9B742F996F8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Graphic 85">
                  <a:extLst>
                    <a:ext uri="{FF2B5EF4-FFF2-40B4-BE49-F238E27FC236}">
                      <a16:creationId xmlns:a16="http://schemas.microsoft.com/office/drawing/2014/main" id="{F7F7A0A9-ADBA-4829-8C53-A7568BD77A65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7" name="Group 67">
                <a:extLst>
                  <a:ext uri="{FF2B5EF4-FFF2-40B4-BE49-F238E27FC236}">
                    <a16:creationId xmlns:a16="http://schemas.microsoft.com/office/drawing/2014/main" id="{4C037357-58D0-403D-922F-E5AE52172A73}"/>
                  </a:ext>
                </a:extLst>
              </p:cNvPr>
              <p:cNvGrpSpPr/>
              <p:nvPr/>
            </p:nvGrpSpPr>
            <p:grpSpPr>
              <a:xfrm rot="4200000" flipH="1">
                <a:off x="6744461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98" name="Graphic 57">
                  <a:extLst>
                    <a:ext uri="{FF2B5EF4-FFF2-40B4-BE49-F238E27FC236}">
                      <a16:creationId xmlns:a16="http://schemas.microsoft.com/office/drawing/2014/main" id="{80586D6E-CEC2-48B1-AD09-E96700AEC3F4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Graphic 71">
                  <a:extLst>
                    <a:ext uri="{FF2B5EF4-FFF2-40B4-BE49-F238E27FC236}">
                      <a16:creationId xmlns:a16="http://schemas.microsoft.com/office/drawing/2014/main" id="{12FA98D3-10C6-4CC3-A581-3849BA0FE863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Graphic 85">
                  <a:extLst>
                    <a:ext uri="{FF2B5EF4-FFF2-40B4-BE49-F238E27FC236}">
                      <a16:creationId xmlns:a16="http://schemas.microsoft.com/office/drawing/2014/main" id="{DB4E5334-2C67-47C8-A77F-9272146FD664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8" name="Freeform: Shape 92">
              <a:extLst>
                <a:ext uri="{FF2B5EF4-FFF2-40B4-BE49-F238E27FC236}">
                  <a16:creationId xmlns:a16="http://schemas.microsoft.com/office/drawing/2014/main" id="{4A2ED83A-70F6-48DE-B575-FFC83B7D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9265" y="3384422"/>
              <a:ext cx="207300" cy="207300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93">
              <a:extLst>
                <a:ext uri="{FF2B5EF4-FFF2-40B4-BE49-F238E27FC236}">
                  <a16:creationId xmlns:a16="http://schemas.microsoft.com/office/drawing/2014/main" id="{600F5F36-60D6-4DA8-A69B-7BEFEFF9C1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77895" y="2751507"/>
              <a:ext cx="351767" cy="351220"/>
            </a:xfrm>
            <a:custGeom>
              <a:avLst/>
              <a:gdLst>
                <a:gd name="connsiteX0" fmla="*/ 426005 w 929299"/>
                <a:gd name="connsiteY0" fmla="*/ 569594 h 927853"/>
                <a:gd name="connsiteX1" fmla="*/ 588882 w 929299"/>
                <a:gd name="connsiteY1" fmla="*/ 569594 h 927853"/>
                <a:gd name="connsiteX2" fmla="*/ 622220 w 929299"/>
                <a:gd name="connsiteY2" fmla="*/ 601979 h 927853"/>
                <a:gd name="connsiteX3" fmla="*/ 586977 w 929299"/>
                <a:gd name="connsiteY3" fmla="*/ 632459 h 927853"/>
                <a:gd name="connsiteX4" fmla="*/ 506967 w 929299"/>
                <a:gd name="connsiteY4" fmla="*/ 632459 h 927853"/>
                <a:gd name="connsiteX5" fmla="*/ 428862 w 929299"/>
                <a:gd name="connsiteY5" fmla="*/ 632459 h 927853"/>
                <a:gd name="connsiteX6" fmla="*/ 392667 w 929299"/>
                <a:gd name="connsiteY6" fmla="*/ 601027 h 927853"/>
                <a:gd name="connsiteX7" fmla="*/ 426005 w 929299"/>
                <a:gd name="connsiteY7" fmla="*/ 569594 h 927853"/>
                <a:gd name="connsiteX8" fmla="*/ 424100 w 929299"/>
                <a:gd name="connsiteY8" fmla="*/ 399097 h 927853"/>
                <a:gd name="connsiteX9" fmla="*/ 464104 w 929299"/>
                <a:gd name="connsiteY9" fmla="*/ 399097 h 927853"/>
                <a:gd name="connsiteX10" fmla="*/ 504110 w 929299"/>
                <a:gd name="connsiteY10" fmla="*/ 399097 h 927853"/>
                <a:gd name="connsiteX11" fmla="*/ 535542 w 929299"/>
                <a:gd name="connsiteY11" fmla="*/ 430530 h 927853"/>
                <a:gd name="connsiteX12" fmla="*/ 506015 w 929299"/>
                <a:gd name="connsiteY12" fmla="*/ 461010 h 927853"/>
                <a:gd name="connsiteX13" fmla="*/ 423147 w 929299"/>
                <a:gd name="connsiteY13" fmla="*/ 461010 h 927853"/>
                <a:gd name="connsiteX14" fmla="*/ 392667 w 929299"/>
                <a:gd name="connsiteY14" fmla="*/ 429577 h 927853"/>
                <a:gd name="connsiteX15" fmla="*/ 424100 w 929299"/>
                <a:gd name="connsiteY15" fmla="*/ 399097 h 927853"/>
                <a:gd name="connsiteX16" fmla="*/ 414575 w 929299"/>
                <a:gd name="connsiteY16" fmla="*/ 282893 h 927853"/>
                <a:gd name="connsiteX17" fmla="*/ 274557 w 929299"/>
                <a:gd name="connsiteY17" fmla="*/ 421005 h 927853"/>
                <a:gd name="connsiteX18" fmla="*/ 274557 w 929299"/>
                <a:gd name="connsiteY18" fmla="*/ 608648 h 927853"/>
                <a:gd name="connsiteX19" fmla="*/ 400287 w 929299"/>
                <a:gd name="connsiteY19" fmla="*/ 746760 h 927853"/>
                <a:gd name="connsiteX20" fmla="*/ 497442 w 929299"/>
                <a:gd name="connsiteY20" fmla="*/ 749618 h 927853"/>
                <a:gd name="connsiteX21" fmla="*/ 585072 w 929299"/>
                <a:gd name="connsiteY21" fmla="*/ 749618 h 927853"/>
                <a:gd name="connsiteX22" fmla="*/ 737472 w 929299"/>
                <a:gd name="connsiteY22" fmla="*/ 611505 h 927853"/>
                <a:gd name="connsiteX23" fmla="*/ 740330 w 929299"/>
                <a:gd name="connsiteY23" fmla="*/ 489585 h 927853"/>
                <a:gd name="connsiteX24" fmla="*/ 710802 w 929299"/>
                <a:gd name="connsiteY24" fmla="*/ 461962 h 927853"/>
                <a:gd name="connsiteX25" fmla="*/ 651747 w 929299"/>
                <a:gd name="connsiteY25" fmla="*/ 406718 h 927853"/>
                <a:gd name="connsiteX26" fmla="*/ 510777 w 929299"/>
                <a:gd name="connsiteY26" fmla="*/ 282893 h 927853"/>
                <a:gd name="connsiteX27" fmla="*/ 414575 w 929299"/>
                <a:gd name="connsiteY27" fmla="*/ 282893 h 927853"/>
                <a:gd name="connsiteX28" fmla="*/ 163115 w 929299"/>
                <a:gd name="connsiteY28" fmla="*/ 0 h 927853"/>
                <a:gd name="connsiteX29" fmla="*/ 767952 w 929299"/>
                <a:gd name="connsiteY29" fmla="*/ 0 h 927853"/>
                <a:gd name="connsiteX30" fmla="*/ 927972 w 929299"/>
                <a:gd name="connsiteY30" fmla="*/ 155257 h 927853"/>
                <a:gd name="connsiteX31" fmla="*/ 927020 w 929299"/>
                <a:gd name="connsiteY31" fmla="*/ 776287 h 927853"/>
                <a:gd name="connsiteX32" fmla="*/ 770810 w 929299"/>
                <a:gd name="connsiteY32" fmla="*/ 926782 h 927853"/>
                <a:gd name="connsiteX33" fmla="*/ 463152 w 929299"/>
                <a:gd name="connsiteY33" fmla="*/ 926782 h 927853"/>
                <a:gd name="connsiteX34" fmla="*/ 162162 w 929299"/>
                <a:gd name="connsiteY34" fmla="*/ 927735 h 927853"/>
                <a:gd name="connsiteX35" fmla="*/ 237 w 929299"/>
                <a:gd name="connsiteY35" fmla="*/ 771525 h 927853"/>
                <a:gd name="connsiteX36" fmla="*/ 1190 w 929299"/>
                <a:gd name="connsiteY36" fmla="*/ 155257 h 927853"/>
                <a:gd name="connsiteX37" fmla="*/ 163115 w 929299"/>
                <a:gd name="connsiteY37" fmla="*/ 0 h 92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29299" h="927853">
                  <a:moveTo>
                    <a:pt x="426005" y="569594"/>
                  </a:moveTo>
                  <a:cubicBezTo>
                    <a:pt x="480297" y="568642"/>
                    <a:pt x="534590" y="568642"/>
                    <a:pt x="588882" y="569594"/>
                  </a:cubicBezTo>
                  <a:cubicBezTo>
                    <a:pt x="608885" y="569594"/>
                    <a:pt x="622220" y="584834"/>
                    <a:pt x="622220" y="601979"/>
                  </a:cubicBezTo>
                  <a:cubicBezTo>
                    <a:pt x="621267" y="619124"/>
                    <a:pt x="606980" y="631507"/>
                    <a:pt x="586977" y="632459"/>
                  </a:cubicBezTo>
                  <a:cubicBezTo>
                    <a:pt x="560307" y="633412"/>
                    <a:pt x="533637" y="632459"/>
                    <a:pt x="506967" y="632459"/>
                  </a:cubicBezTo>
                  <a:cubicBezTo>
                    <a:pt x="481250" y="632459"/>
                    <a:pt x="454580" y="633412"/>
                    <a:pt x="428862" y="632459"/>
                  </a:cubicBezTo>
                  <a:cubicBezTo>
                    <a:pt x="406002" y="631507"/>
                    <a:pt x="392667" y="619124"/>
                    <a:pt x="392667" y="601027"/>
                  </a:cubicBezTo>
                  <a:cubicBezTo>
                    <a:pt x="392667" y="583882"/>
                    <a:pt x="405050" y="569594"/>
                    <a:pt x="426005" y="569594"/>
                  </a:cubicBezTo>
                  <a:close/>
                  <a:moveTo>
                    <a:pt x="424100" y="399097"/>
                  </a:moveTo>
                  <a:cubicBezTo>
                    <a:pt x="437435" y="398145"/>
                    <a:pt x="450770" y="399097"/>
                    <a:pt x="464104" y="399097"/>
                  </a:cubicBezTo>
                  <a:cubicBezTo>
                    <a:pt x="477440" y="399097"/>
                    <a:pt x="490775" y="398145"/>
                    <a:pt x="504110" y="399097"/>
                  </a:cubicBezTo>
                  <a:cubicBezTo>
                    <a:pt x="523160" y="401002"/>
                    <a:pt x="535542" y="411480"/>
                    <a:pt x="535542" y="430530"/>
                  </a:cubicBezTo>
                  <a:cubicBezTo>
                    <a:pt x="535542" y="448627"/>
                    <a:pt x="523160" y="460057"/>
                    <a:pt x="506015" y="461010"/>
                  </a:cubicBezTo>
                  <a:cubicBezTo>
                    <a:pt x="478392" y="462915"/>
                    <a:pt x="450770" y="462915"/>
                    <a:pt x="423147" y="461010"/>
                  </a:cubicBezTo>
                  <a:cubicBezTo>
                    <a:pt x="405050" y="459105"/>
                    <a:pt x="391715" y="448627"/>
                    <a:pt x="392667" y="429577"/>
                  </a:cubicBezTo>
                  <a:cubicBezTo>
                    <a:pt x="392667" y="409575"/>
                    <a:pt x="406002" y="400050"/>
                    <a:pt x="424100" y="399097"/>
                  </a:cubicBezTo>
                  <a:close/>
                  <a:moveTo>
                    <a:pt x="414575" y="282893"/>
                  </a:moveTo>
                  <a:cubicBezTo>
                    <a:pt x="338375" y="284798"/>
                    <a:pt x="276462" y="345757"/>
                    <a:pt x="274557" y="421005"/>
                  </a:cubicBezTo>
                  <a:cubicBezTo>
                    <a:pt x="272652" y="483870"/>
                    <a:pt x="272652" y="545782"/>
                    <a:pt x="274557" y="608648"/>
                  </a:cubicBezTo>
                  <a:cubicBezTo>
                    <a:pt x="276462" y="680085"/>
                    <a:pt x="330755" y="736282"/>
                    <a:pt x="400287" y="746760"/>
                  </a:cubicBezTo>
                  <a:cubicBezTo>
                    <a:pt x="434577" y="751523"/>
                    <a:pt x="469820" y="748665"/>
                    <a:pt x="497442" y="749618"/>
                  </a:cubicBezTo>
                  <a:cubicBezTo>
                    <a:pt x="531732" y="749618"/>
                    <a:pt x="558402" y="750570"/>
                    <a:pt x="585072" y="749618"/>
                  </a:cubicBezTo>
                  <a:cubicBezTo>
                    <a:pt x="670797" y="746760"/>
                    <a:pt x="726042" y="697230"/>
                    <a:pt x="737472" y="611505"/>
                  </a:cubicBezTo>
                  <a:cubicBezTo>
                    <a:pt x="742235" y="571500"/>
                    <a:pt x="739377" y="530543"/>
                    <a:pt x="740330" y="489585"/>
                  </a:cubicBezTo>
                  <a:cubicBezTo>
                    <a:pt x="741282" y="469582"/>
                    <a:pt x="729852" y="462915"/>
                    <a:pt x="710802" y="461962"/>
                  </a:cubicBezTo>
                  <a:cubicBezTo>
                    <a:pt x="660320" y="460057"/>
                    <a:pt x="658415" y="456248"/>
                    <a:pt x="651747" y="406718"/>
                  </a:cubicBezTo>
                  <a:cubicBezTo>
                    <a:pt x="642222" y="336232"/>
                    <a:pt x="582215" y="282893"/>
                    <a:pt x="510777" y="282893"/>
                  </a:cubicBezTo>
                  <a:cubicBezTo>
                    <a:pt x="478392" y="281940"/>
                    <a:pt x="446960" y="281940"/>
                    <a:pt x="414575" y="282893"/>
                  </a:cubicBezTo>
                  <a:close/>
                  <a:moveTo>
                    <a:pt x="163115" y="0"/>
                  </a:moveTo>
                  <a:cubicBezTo>
                    <a:pt x="365045" y="0"/>
                    <a:pt x="566022" y="0"/>
                    <a:pt x="767952" y="0"/>
                  </a:cubicBezTo>
                  <a:cubicBezTo>
                    <a:pt x="867012" y="952"/>
                    <a:pt x="927020" y="56198"/>
                    <a:pt x="927972" y="155257"/>
                  </a:cubicBezTo>
                  <a:cubicBezTo>
                    <a:pt x="929877" y="362903"/>
                    <a:pt x="929877" y="569595"/>
                    <a:pt x="927020" y="776287"/>
                  </a:cubicBezTo>
                  <a:cubicBezTo>
                    <a:pt x="926067" y="871537"/>
                    <a:pt x="866060" y="926782"/>
                    <a:pt x="770810" y="926782"/>
                  </a:cubicBezTo>
                  <a:cubicBezTo>
                    <a:pt x="668892" y="926782"/>
                    <a:pt x="566022" y="926782"/>
                    <a:pt x="463152" y="926782"/>
                  </a:cubicBezTo>
                  <a:cubicBezTo>
                    <a:pt x="363140" y="926782"/>
                    <a:pt x="262175" y="923925"/>
                    <a:pt x="162162" y="927735"/>
                  </a:cubicBezTo>
                  <a:cubicBezTo>
                    <a:pt x="84057" y="930593"/>
                    <a:pt x="237" y="882015"/>
                    <a:pt x="237" y="771525"/>
                  </a:cubicBezTo>
                  <a:cubicBezTo>
                    <a:pt x="237" y="565785"/>
                    <a:pt x="-715" y="360998"/>
                    <a:pt x="1190" y="155257"/>
                  </a:cubicBezTo>
                  <a:cubicBezTo>
                    <a:pt x="2142" y="55245"/>
                    <a:pt x="62150" y="0"/>
                    <a:pt x="163115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94">
              <a:extLst>
                <a:ext uri="{FF2B5EF4-FFF2-40B4-BE49-F238E27FC236}">
                  <a16:creationId xmlns:a16="http://schemas.microsoft.com/office/drawing/2014/main" id="{72BE16D2-EF8D-404C-AD48-448E47B2D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58957" y="3438349"/>
              <a:ext cx="352570" cy="351220"/>
            </a:xfrm>
            <a:custGeom>
              <a:avLst/>
              <a:gdLst>
                <a:gd name="connsiteX0" fmla="*/ 493305 w 930304"/>
                <a:gd name="connsiteY0" fmla="*/ 525380 h 926740"/>
                <a:gd name="connsiteX1" fmla="*/ 502115 w 930304"/>
                <a:gd name="connsiteY1" fmla="*/ 538358 h 926740"/>
                <a:gd name="connsiteX2" fmla="*/ 547835 w 930304"/>
                <a:gd name="connsiteY2" fmla="*/ 704093 h 926740"/>
                <a:gd name="connsiteX3" fmla="*/ 532596 w 930304"/>
                <a:gd name="connsiteY3" fmla="*/ 730763 h 926740"/>
                <a:gd name="connsiteX4" fmla="*/ 450681 w 930304"/>
                <a:gd name="connsiteY4" fmla="*/ 746003 h 926740"/>
                <a:gd name="connsiteX5" fmla="*/ 300185 w 930304"/>
                <a:gd name="connsiteY5" fmla="*/ 701235 h 926740"/>
                <a:gd name="connsiteX6" fmla="*/ 293518 w 930304"/>
                <a:gd name="connsiteY6" fmla="*/ 668850 h 926740"/>
                <a:gd name="connsiteX7" fmla="*/ 477350 w 930304"/>
                <a:gd name="connsiteY7" fmla="*/ 525975 h 926740"/>
                <a:gd name="connsiteX8" fmla="*/ 493305 w 930304"/>
                <a:gd name="connsiteY8" fmla="*/ 525380 h 926740"/>
                <a:gd name="connsiteX9" fmla="*/ 592603 w 930304"/>
                <a:gd name="connsiteY9" fmla="*/ 502163 h 926740"/>
                <a:gd name="connsiteX10" fmla="*/ 686901 w 930304"/>
                <a:gd name="connsiteY10" fmla="*/ 513593 h 926740"/>
                <a:gd name="connsiteX11" fmla="*/ 704046 w 930304"/>
                <a:gd name="connsiteY11" fmla="*/ 540263 h 926740"/>
                <a:gd name="connsiteX12" fmla="*/ 609748 w 930304"/>
                <a:gd name="connsiteY12" fmla="*/ 687901 h 926740"/>
                <a:gd name="connsiteX13" fmla="*/ 586888 w 930304"/>
                <a:gd name="connsiteY13" fmla="*/ 680281 h 926740"/>
                <a:gd name="connsiteX14" fmla="*/ 544978 w 930304"/>
                <a:gd name="connsiteY14" fmla="*/ 525976 h 926740"/>
                <a:gd name="connsiteX15" fmla="*/ 556408 w 930304"/>
                <a:gd name="connsiteY15" fmla="*/ 505973 h 926740"/>
                <a:gd name="connsiteX16" fmla="*/ 592603 w 930304"/>
                <a:gd name="connsiteY16" fmla="*/ 502163 h 926740"/>
                <a:gd name="connsiteX17" fmla="*/ 442108 w 930304"/>
                <a:gd name="connsiteY17" fmla="*/ 435488 h 926740"/>
                <a:gd name="connsiteX18" fmla="*/ 472587 w 930304"/>
                <a:gd name="connsiteY18" fmla="*/ 467873 h 926740"/>
                <a:gd name="connsiteX19" fmla="*/ 459252 w 930304"/>
                <a:gd name="connsiteY19" fmla="*/ 486923 h 926740"/>
                <a:gd name="connsiteX20" fmla="*/ 266847 w 930304"/>
                <a:gd name="connsiteY20" fmla="*/ 639323 h 926740"/>
                <a:gd name="connsiteX21" fmla="*/ 237320 w 930304"/>
                <a:gd name="connsiteY21" fmla="*/ 640276 h 926740"/>
                <a:gd name="connsiteX22" fmla="*/ 183027 w 930304"/>
                <a:gd name="connsiteY22" fmla="*/ 491686 h 926740"/>
                <a:gd name="connsiteX23" fmla="*/ 204935 w 930304"/>
                <a:gd name="connsiteY23" fmla="*/ 468826 h 926740"/>
                <a:gd name="connsiteX24" fmla="*/ 442108 w 930304"/>
                <a:gd name="connsiteY24" fmla="*/ 435488 h 926740"/>
                <a:gd name="connsiteX25" fmla="*/ 647133 w 930304"/>
                <a:gd name="connsiteY25" fmla="*/ 317259 h 926740"/>
                <a:gd name="connsiteX26" fmla="*/ 660230 w 930304"/>
                <a:gd name="connsiteY26" fmla="*/ 324046 h 926740"/>
                <a:gd name="connsiteX27" fmla="*/ 711665 w 930304"/>
                <a:gd name="connsiteY27" fmla="*/ 468826 h 926740"/>
                <a:gd name="connsiteX28" fmla="*/ 693567 w 930304"/>
                <a:gd name="connsiteY28" fmla="*/ 477398 h 926740"/>
                <a:gd name="connsiteX29" fmla="*/ 535452 w 930304"/>
                <a:gd name="connsiteY29" fmla="*/ 470731 h 926740"/>
                <a:gd name="connsiteX30" fmla="*/ 519260 w 930304"/>
                <a:gd name="connsiteY30" fmla="*/ 458348 h 926740"/>
                <a:gd name="connsiteX31" fmla="*/ 537357 w 930304"/>
                <a:gd name="connsiteY31" fmla="*/ 399293 h 926740"/>
                <a:gd name="connsiteX32" fmla="*/ 635465 w 930304"/>
                <a:gd name="connsiteY32" fmla="*/ 326903 h 926740"/>
                <a:gd name="connsiteX33" fmla="*/ 647133 w 930304"/>
                <a:gd name="connsiteY33" fmla="*/ 317259 h 926740"/>
                <a:gd name="connsiteX34" fmla="*/ 334475 w 930304"/>
                <a:gd name="connsiteY34" fmla="*/ 245226 h 926740"/>
                <a:gd name="connsiteX35" fmla="*/ 348762 w 930304"/>
                <a:gd name="connsiteY35" fmla="*/ 256418 h 926740"/>
                <a:gd name="connsiteX36" fmla="*/ 425915 w 930304"/>
                <a:gd name="connsiteY36" fmla="*/ 376433 h 926740"/>
                <a:gd name="connsiteX37" fmla="*/ 414484 w 930304"/>
                <a:gd name="connsiteY37" fmla="*/ 402150 h 926740"/>
                <a:gd name="connsiteX38" fmla="*/ 239224 w 930304"/>
                <a:gd name="connsiteY38" fmla="*/ 427868 h 926740"/>
                <a:gd name="connsiteX39" fmla="*/ 200172 w 930304"/>
                <a:gd name="connsiteY39" fmla="*/ 387863 h 926740"/>
                <a:gd name="connsiteX40" fmla="*/ 317330 w 930304"/>
                <a:gd name="connsiteY40" fmla="*/ 249750 h 926740"/>
                <a:gd name="connsiteX41" fmla="*/ 334475 w 930304"/>
                <a:gd name="connsiteY41" fmla="*/ 245226 h 926740"/>
                <a:gd name="connsiteX42" fmla="*/ 447822 w 930304"/>
                <a:gd name="connsiteY42" fmla="*/ 216413 h 926740"/>
                <a:gd name="connsiteX43" fmla="*/ 608795 w 930304"/>
                <a:gd name="connsiteY43" fmla="*/ 271658 h 926740"/>
                <a:gd name="connsiteX44" fmla="*/ 611652 w 930304"/>
                <a:gd name="connsiteY44" fmla="*/ 300233 h 926740"/>
                <a:gd name="connsiteX45" fmla="*/ 497352 w 930304"/>
                <a:gd name="connsiteY45" fmla="*/ 376433 h 926740"/>
                <a:gd name="connsiteX46" fmla="*/ 475445 w 930304"/>
                <a:gd name="connsiteY46" fmla="*/ 368813 h 926740"/>
                <a:gd name="connsiteX47" fmla="*/ 392577 w 930304"/>
                <a:gd name="connsiteY47" fmla="*/ 239273 h 926740"/>
                <a:gd name="connsiteX48" fmla="*/ 401150 w 930304"/>
                <a:gd name="connsiteY48" fmla="*/ 220223 h 926740"/>
                <a:gd name="connsiteX49" fmla="*/ 447822 w 930304"/>
                <a:gd name="connsiteY49" fmla="*/ 216413 h 926740"/>
                <a:gd name="connsiteX50" fmla="*/ 446870 w 930304"/>
                <a:gd name="connsiteY50" fmla="*/ 177361 h 926740"/>
                <a:gd name="connsiteX51" fmla="*/ 143975 w 930304"/>
                <a:gd name="connsiteY51" fmla="*/ 478351 h 926740"/>
                <a:gd name="connsiteX52" fmla="*/ 448775 w 930304"/>
                <a:gd name="connsiteY52" fmla="*/ 783151 h 926740"/>
                <a:gd name="connsiteX53" fmla="*/ 748813 w 930304"/>
                <a:gd name="connsiteY53" fmla="*/ 481208 h 926740"/>
                <a:gd name="connsiteX54" fmla="*/ 446870 w 930304"/>
                <a:gd name="connsiteY54" fmla="*/ 177361 h 926740"/>
                <a:gd name="connsiteX55" fmla="*/ 765005 w 930304"/>
                <a:gd name="connsiteY55" fmla="*/ 196 h 926740"/>
                <a:gd name="connsiteX56" fmla="*/ 928835 w 930304"/>
                <a:gd name="connsiteY56" fmla="*/ 163073 h 926740"/>
                <a:gd name="connsiteX57" fmla="*/ 928835 w 930304"/>
                <a:gd name="connsiteY57" fmla="*/ 551693 h 926740"/>
                <a:gd name="connsiteX58" fmla="*/ 925977 w 930304"/>
                <a:gd name="connsiteY58" fmla="*/ 789818 h 926740"/>
                <a:gd name="connsiteX59" fmla="*/ 778340 w 930304"/>
                <a:gd name="connsiteY59" fmla="*/ 926026 h 926740"/>
                <a:gd name="connsiteX60" fmla="*/ 151595 w 930304"/>
                <a:gd name="connsiteY60" fmla="*/ 926026 h 926740"/>
                <a:gd name="connsiteX61" fmla="*/ 1100 w 930304"/>
                <a:gd name="connsiteY61" fmla="*/ 770768 h 926740"/>
                <a:gd name="connsiteX62" fmla="*/ 1100 w 930304"/>
                <a:gd name="connsiteY62" fmla="*/ 157358 h 926740"/>
                <a:gd name="connsiteX63" fmla="*/ 111590 w 930304"/>
                <a:gd name="connsiteY63" fmla="*/ 4006 h 926740"/>
                <a:gd name="connsiteX64" fmla="*/ 153500 w 930304"/>
                <a:gd name="connsiteY64" fmla="*/ 1148 h 926740"/>
                <a:gd name="connsiteX65" fmla="*/ 465920 w 930304"/>
                <a:gd name="connsiteY65" fmla="*/ 1148 h 926740"/>
                <a:gd name="connsiteX66" fmla="*/ 765005 w 930304"/>
                <a:gd name="connsiteY66" fmla="*/ 196 h 926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30304" h="926740">
                  <a:moveTo>
                    <a:pt x="493305" y="525380"/>
                  </a:moveTo>
                  <a:cubicBezTo>
                    <a:pt x="497115" y="527642"/>
                    <a:pt x="499734" y="532167"/>
                    <a:pt x="502115" y="538358"/>
                  </a:cubicBezTo>
                  <a:cubicBezTo>
                    <a:pt x="521165" y="591698"/>
                    <a:pt x="537358" y="646943"/>
                    <a:pt x="547835" y="704093"/>
                  </a:cubicBezTo>
                  <a:cubicBezTo>
                    <a:pt x="550693" y="718380"/>
                    <a:pt x="545931" y="726000"/>
                    <a:pt x="532596" y="730763"/>
                  </a:cubicBezTo>
                  <a:cubicBezTo>
                    <a:pt x="504973" y="739335"/>
                    <a:pt x="476398" y="744098"/>
                    <a:pt x="450681" y="746003"/>
                  </a:cubicBezTo>
                  <a:cubicBezTo>
                    <a:pt x="394483" y="745050"/>
                    <a:pt x="344953" y="729810"/>
                    <a:pt x="300185" y="701235"/>
                  </a:cubicBezTo>
                  <a:cubicBezTo>
                    <a:pt x="285898" y="691710"/>
                    <a:pt x="283993" y="683138"/>
                    <a:pt x="293518" y="668850"/>
                  </a:cubicBezTo>
                  <a:cubicBezTo>
                    <a:pt x="339238" y="600270"/>
                    <a:pt x="402103" y="555503"/>
                    <a:pt x="477350" y="525975"/>
                  </a:cubicBezTo>
                  <a:cubicBezTo>
                    <a:pt x="484494" y="523118"/>
                    <a:pt x="489495" y="523118"/>
                    <a:pt x="493305" y="525380"/>
                  </a:cubicBezTo>
                  <a:close/>
                  <a:moveTo>
                    <a:pt x="592603" y="502163"/>
                  </a:moveTo>
                  <a:cubicBezTo>
                    <a:pt x="626893" y="504068"/>
                    <a:pt x="657373" y="506926"/>
                    <a:pt x="686901" y="513593"/>
                  </a:cubicBezTo>
                  <a:cubicBezTo>
                    <a:pt x="702140" y="517403"/>
                    <a:pt x="708808" y="523118"/>
                    <a:pt x="704046" y="540263"/>
                  </a:cubicBezTo>
                  <a:cubicBezTo>
                    <a:pt x="688805" y="600271"/>
                    <a:pt x="658326" y="649801"/>
                    <a:pt x="609748" y="687901"/>
                  </a:cubicBezTo>
                  <a:cubicBezTo>
                    <a:pt x="597365" y="697426"/>
                    <a:pt x="589746" y="697426"/>
                    <a:pt x="586888" y="680281"/>
                  </a:cubicBezTo>
                  <a:cubicBezTo>
                    <a:pt x="577363" y="627893"/>
                    <a:pt x="562123" y="576458"/>
                    <a:pt x="544978" y="525976"/>
                  </a:cubicBezTo>
                  <a:cubicBezTo>
                    <a:pt x="541168" y="513593"/>
                    <a:pt x="542121" y="506926"/>
                    <a:pt x="556408" y="505973"/>
                  </a:cubicBezTo>
                  <a:cubicBezTo>
                    <a:pt x="569743" y="505021"/>
                    <a:pt x="583078" y="503116"/>
                    <a:pt x="592603" y="502163"/>
                  </a:cubicBezTo>
                  <a:close/>
                  <a:moveTo>
                    <a:pt x="442108" y="435488"/>
                  </a:moveTo>
                  <a:cubicBezTo>
                    <a:pt x="467825" y="427868"/>
                    <a:pt x="464968" y="455491"/>
                    <a:pt x="472587" y="467873"/>
                  </a:cubicBezTo>
                  <a:cubicBezTo>
                    <a:pt x="481160" y="481208"/>
                    <a:pt x="467825" y="484066"/>
                    <a:pt x="459252" y="486923"/>
                  </a:cubicBezTo>
                  <a:cubicBezTo>
                    <a:pt x="378290" y="516451"/>
                    <a:pt x="315425" y="568838"/>
                    <a:pt x="266847" y="639323"/>
                  </a:cubicBezTo>
                  <a:cubicBezTo>
                    <a:pt x="255417" y="654563"/>
                    <a:pt x="248750" y="655516"/>
                    <a:pt x="237320" y="640276"/>
                  </a:cubicBezTo>
                  <a:cubicBezTo>
                    <a:pt x="206840" y="600271"/>
                    <a:pt x="183980" y="540263"/>
                    <a:pt x="183027" y="491686"/>
                  </a:cubicBezTo>
                  <a:cubicBezTo>
                    <a:pt x="181122" y="477398"/>
                    <a:pt x="186837" y="469778"/>
                    <a:pt x="204935" y="468826"/>
                  </a:cubicBezTo>
                  <a:cubicBezTo>
                    <a:pt x="284945" y="465968"/>
                    <a:pt x="364002" y="456443"/>
                    <a:pt x="442108" y="435488"/>
                  </a:cubicBezTo>
                  <a:close/>
                  <a:moveTo>
                    <a:pt x="647133" y="317259"/>
                  </a:moveTo>
                  <a:cubicBezTo>
                    <a:pt x="651181" y="315950"/>
                    <a:pt x="655468" y="317378"/>
                    <a:pt x="660230" y="324046"/>
                  </a:cubicBezTo>
                  <a:cubicBezTo>
                    <a:pt x="690710" y="365003"/>
                    <a:pt x="705950" y="411676"/>
                    <a:pt x="711665" y="468826"/>
                  </a:cubicBezTo>
                  <a:cubicBezTo>
                    <a:pt x="712617" y="476446"/>
                    <a:pt x="704997" y="479303"/>
                    <a:pt x="693567" y="477398"/>
                  </a:cubicBezTo>
                  <a:cubicBezTo>
                    <a:pt x="641180" y="468826"/>
                    <a:pt x="588792" y="465016"/>
                    <a:pt x="535452" y="470731"/>
                  </a:cubicBezTo>
                  <a:cubicBezTo>
                    <a:pt x="526880" y="471683"/>
                    <a:pt x="523070" y="465016"/>
                    <a:pt x="519260" y="458348"/>
                  </a:cubicBezTo>
                  <a:cubicBezTo>
                    <a:pt x="498305" y="419296"/>
                    <a:pt x="498305" y="419296"/>
                    <a:pt x="537357" y="399293"/>
                  </a:cubicBezTo>
                  <a:cubicBezTo>
                    <a:pt x="573552" y="380243"/>
                    <a:pt x="607842" y="357383"/>
                    <a:pt x="635465" y="326903"/>
                  </a:cubicBezTo>
                  <a:cubicBezTo>
                    <a:pt x="639275" y="322617"/>
                    <a:pt x="643085" y="318569"/>
                    <a:pt x="647133" y="317259"/>
                  </a:cubicBezTo>
                  <a:close/>
                  <a:moveTo>
                    <a:pt x="334475" y="245226"/>
                  </a:moveTo>
                  <a:cubicBezTo>
                    <a:pt x="339475" y="246178"/>
                    <a:pt x="343999" y="249750"/>
                    <a:pt x="348762" y="256418"/>
                  </a:cubicBezTo>
                  <a:cubicBezTo>
                    <a:pt x="375432" y="295470"/>
                    <a:pt x="401149" y="335475"/>
                    <a:pt x="425915" y="376433"/>
                  </a:cubicBezTo>
                  <a:cubicBezTo>
                    <a:pt x="435440" y="392625"/>
                    <a:pt x="430677" y="398340"/>
                    <a:pt x="414484" y="402150"/>
                  </a:cubicBezTo>
                  <a:cubicBezTo>
                    <a:pt x="353524" y="416438"/>
                    <a:pt x="291612" y="424058"/>
                    <a:pt x="239224" y="427868"/>
                  </a:cubicBezTo>
                  <a:cubicBezTo>
                    <a:pt x="184932" y="428820"/>
                    <a:pt x="184932" y="428820"/>
                    <a:pt x="200172" y="387863"/>
                  </a:cubicBezTo>
                  <a:cubicBezTo>
                    <a:pt x="222080" y="327855"/>
                    <a:pt x="262084" y="282135"/>
                    <a:pt x="317330" y="249750"/>
                  </a:cubicBezTo>
                  <a:cubicBezTo>
                    <a:pt x="323997" y="245940"/>
                    <a:pt x="329474" y="244273"/>
                    <a:pt x="334475" y="245226"/>
                  </a:cubicBezTo>
                  <a:close/>
                  <a:moveTo>
                    <a:pt x="447822" y="216413"/>
                  </a:moveTo>
                  <a:cubicBezTo>
                    <a:pt x="507830" y="216413"/>
                    <a:pt x="561170" y="235463"/>
                    <a:pt x="608795" y="271658"/>
                  </a:cubicBezTo>
                  <a:cubicBezTo>
                    <a:pt x="622130" y="281183"/>
                    <a:pt x="622130" y="288803"/>
                    <a:pt x="611652" y="300233"/>
                  </a:cubicBezTo>
                  <a:cubicBezTo>
                    <a:pt x="579267" y="334523"/>
                    <a:pt x="540215" y="358336"/>
                    <a:pt x="497352" y="376433"/>
                  </a:cubicBezTo>
                  <a:cubicBezTo>
                    <a:pt x="487827" y="380243"/>
                    <a:pt x="481160" y="378338"/>
                    <a:pt x="475445" y="368813"/>
                  </a:cubicBezTo>
                  <a:cubicBezTo>
                    <a:pt x="449727" y="324046"/>
                    <a:pt x="422105" y="280231"/>
                    <a:pt x="392577" y="239273"/>
                  </a:cubicBezTo>
                  <a:cubicBezTo>
                    <a:pt x="384005" y="227843"/>
                    <a:pt x="387815" y="223081"/>
                    <a:pt x="401150" y="220223"/>
                  </a:cubicBezTo>
                  <a:cubicBezTo>
                    <a:pt x="416390" y="217366"/>
                    <a:pt x="432582" y="216413"/>
                    <a:pt x="447822" y="216413"/>
                  </a:cubicBezTo>
                  <a:close/>
                  <a:moveTo>
                    <a:pt x="446870" y="177361"/>
                  </a:moveTo>
                  <a:cubicBezTo>
                    <a:pt x="279230" y="177361"/>
                    <a:pt x="144927" y="310711"/>
                    <a:pt x="143975" y="478351"/>
                  </a:cubicBezTo>
                  <a:cubicBezTo>
                    <a:pt x="143975" y="646943"/>
                    <a:pt x="280182" y="784103"/>
                    <a:pt x="448775" y="783151"/>
                  </a:cubicBezTo>
                  <a:cubicBezTo>
                    <a:pt x="613558" y="782198"/>
                    <a:pt x="749765" y="645991"/>
                    <a:pt x="748813" y="481208"/>
                  </a:cubicBezTo>
                  <a:cubicBezTo>
                    <a:pt x="749765" y="311663"/>
                    <a:pt x="615463" y="177361"/>
                    <a:pt x="446870" y="177361"/>
                  </a:cubicBezTo>
                  <a:close/>
                  <a:moveTo>
                    <a:pt x="765005" y="196"/>
                  </a:moveTo>
                  <a:cubicBezTo>
                    <a:pt x="849777" y="-3614"/>
                    <a:pt x="929788" y="47821"/>
                    <a:pt x="928835" y="163073"/>
                  </a:cubicBezTo>
                  <a:cubicBezTo>
                    <a:pt x="927883" y="292613"/>
                    <a:pt x="929788" y="422153"/>
                    <a:pt x="928835" y="551693"/>
                  </a:cubicBezTo>
                  <a:cubicBezTo>
                    <a:pt x="928835" y="631703"/>
                    <a:pt x="933597" y="710761"/>
                    <a:pt x="925977" y="789818"/>
                  </a:cubicBezTo>
                  <a:cubicBezTo>
                    <a:pt x="919310" y="873638"/>
                    <a:pt x="862160" y="926026"/>
                    <a:pt x="778340" y="926026"/>
                  </a:cubicBezTo>
                  <a:cubicBezTo>
                    <a:pt x="569742" y="926978"/>
                    <a:pt x="360192" y="926978"/>
                    <a:pt x="151595" y="926026"/>
                  </a:cubicBezTo>
                  <a:cubicBezTo>
                    <a:pt x="61107" y="926026"/>
                    <a:pt x="2052" y="866018"/>
                    <a:pt x="1100" y="770768"/>
                  </a:cubicBezTo>
                  <a:cubicBezTo>
                    <a:pt x="-805" y="566933"/>
                    <a:pt x="147" y="362146"/>
                    <a:pt x="1100" y="157358"/>
                  </a:cubicBezTo>
                  <a:cubicBezTo>
                    <a:pt x="1100" y="74491"/>
                    <a:pt x="42057" y="22103"/>
                    <a:pt x="111590" y="4006"/>
                  </a:cubicBezTo>
                  <a:cubicBezTo>
                    <a:pt x="124925" y="1148"/>
                    <a:pt x="139212" y="1148"/>
                    <a:pt x="153500" y="1148"/>
                  </a:cubicBezTo>
                  <a:cubicBezTo>
                    <a:pt x="257322" y="1148"/>
                    <a:pt x="362097" y="1148"/>
                    <a:pt x="465920" y="1148"/>
                  </a:cubicBezTo>
                  <a:cubicBezTo>
                    <a:pt x="565933" y="1148"/>
                    <a:pt x="665945" y="4006"/>
                    <a:pt x="765005" y="1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Rounded Rectangle 2">
              <a:extLst>
                <a:ext uri="{FF2B5EF4-FFF2-40B4-BE49-F238E27FC236}">
                  <a16:creationId xmlns:a16="http://schemas.microsoft.com/office/drawing/2014/main" id="{72E46098-011B-4A91-862E-DAFBB480EE50}"/>
                </a:ext>
              </a:extLst>
            </p:cNvPr>
            <p:cNvSpPr/>
            <p:nvPr/>
          </p:nvSpPr>
          <p:spPr>
            <a:xfrm>
              <a:off x="8406234" y="2810522"/>
              <a:ext cx="349911" cy="349911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2" name="Rounded Rectangle 8">
              <a:extLst>
                <a:ext uri="{FF2B5EF4-FFF2-40B4-BE49-F238E27FC236}">
                  <a16:creationId xmlns:a16="http://schemas.microsoft.com/office/drawing/2014/main" id="{25F735BE-24D5-4AA4-B326-13BFFC9C08BE}"/>
                </a:ext>
              </a:extLst>
            </p:cNvPr>
            <p:cNvSpPr/>
            <p:nvPr/>
          </p:nvSpPr>
          <p:spPr>
            <a:xfrm>
              <a:off x="9707646" y="1729577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3" name="Rounded Rectangle 2">
              <a:extLst>
                <a:ext uri="{FF2B5EF4-FFF2-40B4-BE49-F238E27FC236}">
                  <a16:creationId xmlns:a16="http://schemas.microsoft.com/office/drawing/2014/main" id="{432DA876-42AF-424E-A413-BF8119BBCDB6}"/>
                </a:ext>
              </a:extLst>
            </p:cNvPr>
            <p:cNvSpPr/>
            <p:nvPr/>
          </p:nvSpPr>
          <p:spPr>
            <a:xfrm>
              <a:off x="7862255" y="1729577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4" name="Rounded Rectangle 3">
              <a:extLst>
                <a:ext uri="{FF2B5EF4-FFF2-40B4-BE49-F238E27FC236}">
                  <a16:creationId xmlns:a16="http://schemas.microsoft.com/office/drawing/2014/main" id="{E6A384FC-1990-4234-8CB4-4E1632F84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7750" y="2985478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5" name="Rounded Rectangle 10">
              <a:extLst>
                <a:ext uri="{FF2B5EF4-FFF2-40B4-BE49-F238E27FC236}">
                  <a16:creationId xmlns:a16="http://schemas.microsoft.com/office/drawing/2014/main" id="{3E1E5515-BBE7-49DD-AF9B-0756A7BB4BBB}"/>
                </a:ext>
              </a:extLst>
            </p:cNvPr>
            <p:cNvSpPr>
              <a:spLocks/>
            </p:cNvSpPr>
            <p:nvPr/>
          </p:nvSpPr>
          <p:spPr>
            <a:xfrm>
              <a:off x="8688452" y="3409277"/>
              <a:ext cx="207263" cy="207300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6" name="Rounded Rectangle 1">
              <a:extLst>
                <a:ext uri="{FF2B5EF4-FFF2-40B4-BE49-F238E27FC236}">
                  <a16:creationId xmlns:a16="http://schemas.microsoft.com/office/drawing/2014/main" id="{2763C34D-53BB-4009-A034-E5B14FAB9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01258" y="3433268"/>
              <a:ext cx="369706" cy="36970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7" name="Rounded Rectangle 2">
              <a:extLst>
                <a:ext uri="{FF2B5EF4-FFF2-40B4-BE49-F238E27FC236}">
                  <a16:creationId xmlns:a16="http://schemas.microsoft.com/office/drawing/2014/main" id="{8756BC4A-6D05-40CF-B2CD-2BE27DBB4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15178" y="3689681"/>
              <a:ext cx="218211" cy="218210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Rounded Rectangle 9">
              <a:extLst>
                <a:ext uri="{FF2B5EF4-FFF2-40B4-BE49-F238E27FC236}">
                  <a16:creationId xmlns:a16="http://schemas.microsoft.com/office/drawing/2014/main" id="{0839C8FB-69B8-445E-8244-7B4D679C08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58320" y="3697400"/>
              <a:ext cx="218235" cy="21821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687947" y="1482692"/>
                  </a:moveTo>
                  <a:cubicBezTo>
                    <a:pt x="1926534" y="1482692"/>
                    <a:pt x="2119947" y="1676105"/>
                    <a:pt x="2119947" y="1914692"/>
                  </a:cubicBezTo>
                  <a:cubicBezTo>
                    <a:pt x="2119947" y="2153279"/>
                    <a:pt x="1926534" y="2346692"/>
                    <a:pt x="1687947" y="2346692"/>
                  </a:cubicBezTo>
                  <a:cubicBezTo>
                    <a:pt x="1449360" y="2346692"/>
                    <a:pt x="1255947" y="2153279"/>
                    <a:pt x="1255947" y="1914692"/>
                  </a:cubicBezTo>
                  <a:cubicBezTo>
                    <a:pt x="1255947" y="1676105"/>
                    <a:pt x="1449360" y="1482692"/>
                    <a:pt x="1687947" y="1482692"/>
                  </a:cubicBezTo>
                  <a:close/>
                  <a:moveTo>
                    <a:pt x="2089252" y="1089590"/>
                  </a:moveTo>
                  <a:cubicBezTo>
                    <a:pt x="1416116" y="1089590"/>
                    <a:pt x="870432" y="1635274"/>
                    <a:pt x="870432" y="2308410"/>
                  </a:cubicBezTo>
                  <a:cubicBezTo>
                    <a:pt x="870432" y="2981546"/>
                    <a:pt x="1416116" y="3527230"/>
                    <a:pt x="2089252" y="3527230"/>
                  </a:cubicBezTo>
                  <a:cubicBezTo>
                    <a:pt x="2762388" y="3527230"/>
                    <a:pt x="3308072" y="2981546"/>
                    <a:pt x="3308072" y="2308410"/>
                  </a:cubicBezTo>
                  <a:cubicBezTo>
                    <a:pt x="3308072" y="1635274"/>
                    <a:pt x="2762388" y="1089590"/>
                    <a:pt x="2089252" y="1089590"/>
                  </a:cubicBezTo>
                  <a:close/>
                  <a:moveTo>
                    <a:pt x="3117438" y="1065385"/>
                  </a:moveTo>
                  <a:cubicBezTo>
                    <a:pt x="3018027" y="1065385"/>
                    <a:pt x="2937438" y="1145974"/>
                    <a:pt x="2937438" y="1245385"/>
                  </a:cubicBezTo>
                  <a:cubicBezTo>
                    <a:pt x="2937438" y="1344796"/>
                    <a:pt x="3018027" y="1425385"/>
                    <a:pt x="3117438" y="1425385"/>
                  </a:cubicBezTo>
                  <a:cubicBezTo>
                    <a:pt x="3216849" y="1425385"/>
                    <a:pt x="3297438" y="1344796"/>
                    <a:pt x="3297438" y="1245385"/>
                  </a:cubicBezTo>
                  <a:cubicBezTo>
                    <a:pt x="3297438" y="1145974"/>
                    <a:pt x="3216849" y="1065385"/>
                    <a:pt x="3117438" y="1065385"/>
                  </a:cubicBezTo>
                  <a:close/>
                  <a:moveTo>
                    <a:pt x="881213" y="737332"/>
                  </a:moveTo>
                  <a:cubicBezTo>
                    <a:pt x="662508" y="737332"/>
                    <a:pt x="485213" y="914627"/>
                    <a:pt x="485213" y="1133332"/>
                  </a:cubicBezTo>
                  <a:cubicBezTo>
                    <a:pt x="485213" y="1352037"/>
                    <a:pt x="662508" y="1529332"/>
                    <a:pt x="881213" y="1529332"/>
                  </a:cubicBezTo>
                  <a:cubicBezTo>
                    <a:pt x="1099918" y="1529332"/>
                    <a:pt x="1277213" y="1352037"/>
                    <a:pt x="1277213" y="1133332"/>
                  </a:cubicBezTo>
                  <a:cubicBezTo>
                    <a:pt x="1277213" y="914627"/>
                    <a:pt x="1099918" y="737332"/>
                    <a:pt x="881213" y="737332"/>
                  </a:cubicBezTo>
                  <a:close/>
                  <a:moveTo>
                    <a:pt x="2760704" y="694800"/>
                  </a:moveTo>
                  <a:cubicBezTo>
                    <a:pt x="2631469" y="694800"/>
                    <a:pt x="2526704" y="799565"/>
                    <a:pt x="2526704" y="928800"/>
                  </a:cubicBezTo>
                  <a:cubicBezTo>
                    <a:pt x="2526704" y="1058035"/>
                    <a:pt x="2631469" y="1162800"/>
                    <a:pt x="2760704" y="1162800"/>
                  </a:cubicBezTo>
                  <a:cubicBezTo>
                    <a:pt x="2889939" y="1162800"/>
                    <a:pt x="2994704" y="1058035"/>
                    <a:pt x="2994704" y="928800"/>
                  </a:cubicBezTo>
                  <a:cubicBezTo>
                    <a:pt x="2994704" y="799565"/>
                    <a:pt x="2889939" y="694800"/>
                    <a:pt x="2760704" y="694800"/>
                  </a:cubicBezTo>
                  <a:close/>
                  <a:moveTo>
                    <a:pt x="2224849" y="428066"/>
                  </a:moveTo>
                  <a:cubicBezTo>
                    <a:pt x="2075732" y="428066"/>
                    <a:pt x="1954849" y="548949"/>
                    <a:pt x="1954849" y="698066"/>
                  </a:cubicBezTo>
                  <a:cubicBezTo>
                    <a:pt x="1954849" y="847183"/>
                    <a:pt x="2075732" y="968066"/>
                    <a:pt x="2224849" y="968066"/>
                  </a:cubicBezTo>
                  <a:cubicBezTo>
                    <a:pt x="2373966" y="968066"/>
                    <a:pt x="2494849" y="847183"/>
                    <a:pt x="2494849" y="698066"/>
                  </a:cubicBezTo>
                  <a:cubicBezTo>
                    <a:pt x="2494849" y="548949"/>
                    <a:pt x="2373966" y="428066"/>
                    <a:pt x="2224849" y="428066"/>
                  </a:cubicBezTo>
                  <a:close/>
                  <a:moveTo>
                    <a:pt x="1567937" y="406752"/>
                  </a:moveTo>
                  <a:cubicBezTo>
                    <a:pt x="1388997" y="406752"/>
                    <a:pt x="1243937" y="551812"/>
                    <a:pt x="1243937" y="730752"/>
                  </a:cubicBezTo>
                  <a:cubicBezTo>
                    <a:pt x="1243937" y="909692"/>
                    <a:pt x="1388997" y="1054752"/>
                    <a:pt x="1567937" y="1054752"/>
                  </a:cubicBezTo>
                  <a:cubicBezTo>
                    <a:pt x="1746877" y="1054752"/>
                    <a:pt x="1891937" y="909692"/>
                    <a:pt x="1891937" y="730752"/>
                  </a:cubicBezTo>
                  <a:cubicBezTo>
                    <a:pt x="1891937" y="551812"/>
                    <a:pt x="1746877" y="406752"/>
                    <a:pt x="1567937" y="406752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9" name="Rounded Rectangle 5">
              <a:extLst>
                <a:ext uri="{FF2B5EF4-FFF2-40B4-BE49-F238E27FC236}">
                  <a16:creationId xmlns:a16="http://schemas.microsoft.com/office/drawing/2014/main" id="{6662E94C-C013-4780-B856-0541F9D52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1619" y="2985478"/>
              <a:ext cx="518693" cy="518636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330865" y="1988701"/>
                  </a:moveTo>
                  <a:lnTo>
                    <a:pt x="330865" y="3294924"/>
                  </a:lnTo>
                  <a:cubicBezTo>
                    <a:pt x="330865" y="3484431"/>
                    <a:pt x="484490" y="3638056"/>
                    <a:pt x="673997" y="3638056"/>
                  </a:cubicBezTo>
                  <a:lnTo>
                    <a:pt x="3286444" y="3638056"/>
                  </a:lnTo>
                  <a:cubicBezTo>
                    <a:pt x="3475951" y="3638056"/>
                    <a:pt x="3629576" y="3484431"/>
                    <a:pt x="3629576" y="3294924"/>
                  </a:cubicBezTo>
                  <a:lnTo>
                    <a:pt x="3629576" y="1988701"/>
                  </a:lnTo>
                  <a:lnTo>
                    <a:pt x="3007776" y="1988701"/>
                  </a:lnTo>
                  <a:cubicBezTo>
                    <a:pt x="3003504" y="2552442"/>
                    <a:pt x="2545062" y="3007995"/>
                    <a:pt x="1980221" y="3007995"/>
                  </a:cubicBezTo>
                  <a:cubicBezTo>
                    <a:pt x="1415380" y="3007995"/>
                    <a:pt x="956938" y="2552442"/>
                    <a:pt x="952666" y="1988701"/>
                  </a:cubicBezTo>
                  <a:close/>
                  <a:moveTo>
                    <a:pt x="1980221" y="1247520"/>
                  </a:moveTo>
                  <a:cubicBezTo>
                    <a:pt x="1575683" y="1247520"/>
                    <a:pt x="1247740" y="1575463"/>
                    <a:pt x="1247740" y="1980001"/>
                  </a:cubicBezTo>
                  <a:cubicBezTo>
                    <a:pt x="1247740" y="2384539"/>
                    <a:pt x="1575683" y="2712482"/>
                    <a:pt x="1980221" y="2712482"/>
                  </a:cubicBezTo>
                  <a:cubicBezTo>
                    <a:pt x="2384759" y="2712482"/>
                    <a:pt x="2712702" y="2384539"/>
                    <a:pt x="2712702" y="1980001"/>
                  </a:cubicBezTo>
                  <a:cubicBezTo>
                    <a:pt x="2712702" y="1575463"/>
                    <a:pt x="2384759" y="1247520"/>
                    <a:pt x="1980221" y="1247520"/>
                  </a:cubicBezTo>
                  <a:close/>
                  <a:moveTo>
                    <a:pt x="3164915" y="346755"/>
                  </a:moveTo>
                  <a:cubicBezTo>
                    <a:pt x="3096058" y="346755"/>
                    <a:pt x="3040238" y="402575"/>
                    <a:pt x="3040238" y="471432"/>
                  </a:cubicBezTo>
                  <a:lnTo>
                    <a:pt x="3040238" y="733595"/>
                  </a:lnTo>
                  <a:cubicBezTo>
                    <a:pt x="3040238" y="802452"/>
                    <a:pt x="3096058" y="858272"/>
                    <a:pt x="3164915" y="858272"/>
                  </a:cubicBezTo>
                  <a:lnTo>
                    <a:pt x="3427135" y="858272"/>
                  </a:lnTo>
                  <a:cubicBezTo>
                    <a:pt x="3495992" y="858272"/>
                    <a:pt x="3551812" y="802452"/>
                    <a:pt x="3551812" y="733595"/>
                  </a:cubicBezTo>
                  <a:lnTo>
                    <a:pt x="3551812" y="471432"/>
                  </a:lnTo>
                  <a:cubicBezTo>
                    <a:pt x="3551812" y="402575"/>
                    <a:pt x="3495992" y="346755"/>
                    <a:pt x="3427135" y="346755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0" name="Freeform: Shape 177">
              <a:extLst>
                <a:ext uri="{FF2B5EF4-FFF2-40B4-BE49-F238E27FC236}">
                  <a16:creationId xmlns:a16="http://schemas.microsoft.com/office/drawing/2014/main" id="{9D8B12F9-89D0-4EC4-91C2-06EE7D6C9D75}"/>
                </a:ext>
              </a:extLst>
            </p:cNvPr>
            <p:cNvSpPr>
              <a:spLocks/>
            </p:cNvSpPr>
            <p:nvPr/>
          </p:nvSpPr>
          <p:spPr bwMode="auto">
            <a:xfrm rot="470941">
              <a:off x="7773435" y="3738389"/>
              <a:ext cx="3093908" cy="2557868"/>
            </a:xfrm>
            <a:custGeom>
              <a:avLst/>
              <a:gdLst>
                <a:gd name="connsiteX0" fmla="*/ 1380104 w 3093908"/>
                <a:gd name="connsiteY0" fmla="*/ 960640 h 2557868"/>
                <a:gd name="connsiteX1" fmla="*/ 1404926 w 3093908"/>
                <a:gd name="connsiteY1" fmla="*/ 974839 h 2557868"/>
                <a:gd name="connsiteX2" fmla="*/ 1419110 w 3093908"/>
                <a:gd name="connsiteY2" fmla="*/ 987262 h 2557868"/>
                <a:gd name="connsiteX3" fmla="*/ 1426202 w 3093908"/>
                <a:gd name="connsiteY3" fmla="*/ 994361 h 2557868"/>
                <a:gd name="connsiteX4" fmla="*/ 1426202 w 3093908"/>
                <a:gd name="connsiteY4" fmla="*/ 997911 h 2557868"/>
                <a:gd name="connsiteX5" fmla="*/ 1419110 w 3093908"/>
                <a:gd name="connsiteY5" fmla="*/ 1026307 h 2557868"/>
                <a:gd name="connsiteX6" fmla="*/ 1417337 w 3093908"/>
                <a:gd name="connsiteY6" fmla="*/ 1045830 h 2557868"/>
                <a:gd name="connsiteX7" fmla="*/ 1413791 w 3093908"/>
                <a:gd name="connsiteY7" fmla="*/ 1058253 h 2557868"/>
                <a:gd name="connsiteX8" fmla="*/ 1413791 w 3093908"/>
                <a:gd name="connsiteY8" fmla="*/ 1065352 h 2557868"/>
                <a:gd name="connsiteX9" fmla="*/ 1413791 w 3093908"/>
                <a:gd name="connsiteY9" fmla="*/ 1067128 h 2557868"/>
                <a:gd name="connsiteX10" fmla="*/ 1420883 w 3093908"/>
                <a:gd name="connsiteY10" fmla="*/ 1090200 h 2557868"/>
                <a:gd name="connsiteX11" fmla="*/ 1427975 w 3093908"/>
                <a:gd name="connsiteY11" fmla="*/ 1120371 h 2557868"/>
                <a:gd name="connsiteX12" fmla="*/ 1442159 w 3093908"/>
                <a:gd name="connsiteY12" fmla="*/ 1143443 h 2557868"/>
                <a:gd name="connsiteX13" fmla="*/ 1452797 w 3093908"/>
                <a:gd name="connsiteY13" fmla="*/ 1161191 h 2557868"/>
                <a:gd name="connsiteX14" fmla="*/ 1461662 w 3093908"/>
                <a:gd name="connsiteY14" fmla="*/ 1175389 h 2557868"/>
                <a:gd name="connsiteX15" fmla="*/ 1466982 w 3093908"/>
                <a:gd name="connsiteY15" fmla="*/ 1177164 h 2557868"/>
                <a:gd name="connsiteX16" fmla="*/ 1491804 w 3093908"/>
                <a:gd name="connsiteY16" fmla="*/ 1205561 h 2557868"/>
                <a:gd name="connsiteX17" fmla="*/ 1507761 w 3093908"/>
                <a:gd name="connsiteY17" fmla="*/ 1223308 h 2557868"/>
                <a:gd name="connsiteX18" fmla="*/ 1518399 w 3093908"/>
                <a:gd name="connsiteY18" fmla="*/ 1237507 h 2557868"/>
                <a:gd name="connsiteX19" fmla="*/ 1520172 w 3093908"/>
                <a:gd name="connsiteY19" fmla="*/ 1241056 h 2557868"/>
                <a:gd name="connsiteX20" fmla="*/ 1543221 w 3093908"/>
                <a:gd name="connsiteY20" fmla="*/ 1290751 h 2557868"/>
                <a:gd name="connsiteX21" fmla="*/ 1566271 w 3093908"/>
                <a:gd name="connsiteY21" fmla="*/ 1342219 h 2557868"/>
                <a:gd name="connsiteX22" fmla="*/ 1589320 w 3093908"/>
                <a:gd name="connsiteY22" fmla="*/ 1395463 h 2557868"/>
                <a:gd name="connsiteX23" fmla="*/ 1608823 w 3093908"/>
                <a:gd name="connsiteY23" fmla="*/ 1448707 h 2557868"/>
                <a:gd name="connsiteX24" fmla="*/ 1628326 w 3093908"/>
                <a:gd name="connsiteY24" fmla="*/ 1501950 h 2557868"/>
                <a:gd name="connsiteX25" fmla="*/ 1646057 w 3093908"/>
                <a:gd name="connsiteY25" fmla="*/ 1551644 h 2557868"/>
                <a:gd name="connsiteX26" fmla="*/ 1662014 w 3093908"/>
                <a:gd name="connsiteY26" fmla="*/ 1597789 h 2557868"/>
                <a:gd name="connsiteX27" fmla="*/ 1676198 w 3093908"/>
                <a:gd name="connsiteY27" fmla="*/ 1638609 h 2557868"/>
                <a:gd name="connsiteX28" fmla="*/ 1685063 w 3093908"/>
                <a:gd name="connsiteY28" fmla="*/ 1674105 h 2557868"/>
                <a:gd name="connsiteX29" fmla="*/ 1693928 w 3093908"/>
                <a:gd name="connsiteY29" fmla="*/ 1698952 h 2557868"/>
                <a:gd name="connsiteX30" fmla="*/ 1699247 w 3093908"/>
                <a:gd name="connsiteY30" fmla="*/ 1714925 h 2557868"/>
                <a:gd name="connsiteX31" fmla="*/ 1701020 w 3093908"/>
                <a:gd name="connsiteY31" fmla="*/ 1722024 h 2557868"/>
                <a:gd name="connsiteX32" fmla="*/ 1715204 w 3093908"/>
                <a:gd name="connsiteY32" fmla="*/ 1762844 h 2557868"/>
                <a:gd name="connsiteX33" fmla="*/ 1725842 w 3093908"/>
                <a:gd name="connsiteY33" fmla="*/ 1814313 h 2557868"/>
                <a:gd name="connsiteX34" fmla="*/ 1740026 w 3093908"/>
                <a:gd name="connsiteY34" fmla="*/ 1871106 h 2557868"/>
                <a:gd name="connsiteX35" fmla="*/ 1752438 w 3093908"/>
                <a:gd name="connsiteY35" fmla="*/ 1933224 h 2557868"/>
                <a:gd name="connsiteX36" fmla="*/ 1763076 w 3093908"/>
                <a:gd name="connsiteY36" fmla="*/ 2000666 h 2557868"/>
                <a:gd name="connsiteX37" fmla="*/ 1775487 w 3093908"/>
                <a:gd name="connsiteY37" fmla="*/ 2066333 h 2557868"/>
                <a:gd name="connsiteX38" fmla="*/ 1784352 w 3093908"/>
                <a:gd name="connsiteY38" fmla="*/ 2135550 h 2557868"/>
                <a:gd name="connsiteX39" fmla="*/ 1793217 w 3093908"/>
                <a:gd name="connsiteY39" fmla="*/ 2199442 h 2557868"/>
                <a:gd name="connsiteX40" fmla="*/ 1802082 w 3093908"/>
                <a:gd name="connsiteY40" fmla="*/ 2265109 h 2557868"/>
                <a:gd name="connsiteX41" fmla="*/ 1810947 w 3093908"/>
                <a:gd name="connsiteY41" fmla="*/ 2321902 h 2557868"/>
                <a:gd name="connsiteX42" fmla="*/ 1816266 w 3093908"/>
                <a:gd name="connsiteY42" fmla="*/ 2371596 h 2557868"/>
                <a:gd name="connsiteX43" fmla="*/ 1822384 w 3093908"/>
                <a:gd name="connsiteY43" fmla="*/ 2409869 h 2557868"/>
                <a:gd name="connsiteX44" fmla="*/ 1568614 w 3093908"/>
                <a:gd name="connsiteY44" fmla="*/ 2444853 h 2557868"/>
                <a:gd name="connsiteX45" fmla="*/ 1560952 w 3093908"/>
                <a:gd name="connsiteY45" fmla="*/ 2376921 h 2557868"/>
                <a:gd name="connsiteX46" fmla="*/ 1550313 w 3093908"/>
                <a:gd name="connsiteY46" fmla="*/ 2218965 h 2557868"/>
                <a:gd name="connsiteX47" fmla="*/ 1544994 w 3093908"/>
                <a:gd name="connsiteY47" fmla="*/ 2146198 h 2557868"/>
                <a:gd name="connsiteX48" fmla="*/ 1537902 w 3093908"/>
                <a:gd name="connsiteY48" fmla="*/ 2078757 h 2557868"/>
                <a:gd name="connsiteX49" fmla="*/ 1534356 w 3093908"/>
                <a:gd name="connsiteY49" fmla="*/ 2018414 h 2557868"/>
                <a:gd name="connsiteX50" fmla="*/ 1527264 w 3093908"/>
                <a:gd name="connsiteY50" fmla="*/ 1963395 h 2557868"/>
                <a:gd name="connsiteX51" fmla="*/ 1521945 w 3093908"/>
                <a:gd name="connsiteY51" fmla="*/ 1919025 h 2557868"/>
                <a:gd name="connsiteX52" fmla="*/ 1518399 w 3093908"/>
                <a:gd name="connsiteY52" fmla="*/ 1885305 h 2557868"/>
                <a:gd name="connsiteX53" fmla="*/ 1514853 w 3093908"/>
                <a:gd name="connsiteY53" fmla="*/ 1864007 h 2557868"/>
                <a:gd name="connsiteX54" fmla="*/ 1514853 w 3093908"/>
                <a:gd name="connsiteY54" fmla="*/ 1855133 h 2557868"/>
                <a:gd name="connsiteX55" fmla="*/ 1507761 w 3093908"/>
                <a:gd name="connsiteY55" fmla="*/ 1817863 h 2557868"/>
                <a:gd name="connsiteX56" fmla="*/ 1500669 w 3093908"/>
                <a:gd name="connsiteY56" fmla="*/ 1778817 h 2557868"/>
                <a:gd name="connsiteX57" fmla="*/ 1491804 w 3093908"/>
                <a:gd name="connsiteY57" fmla="*/ 1739772 h 2557868"/>
                <a:gd name="connsiteX58" fmla="*/ 1482939 w 3093908"/>
                <a:gd name="connsiteY58" fmla="*/ 1706051 h 2557868"/>
                <a:gd name="connsiteX59" fmla="*/ 1474074 w 3093908"/>
                <a:gd name="connsiteY59" fmla="*/ 1674105 h 2557868"/>
                <a:gd name="connsiteX60" fmla="*/ 1466982 w 3093908"/>
                <a:gd name="connsiteY60" fmla="*/ 1651033 h 2557868"/>
                <a:gd name="connsiteX61" fmla="*/ 1461662 w 3093908"/>
                <a:gd name="connsiteY61" fmla="*/ 1635059 h 2557868"/>
                <a:gd name="connsiteX62" fmla="*/ 1461662 w 3093908"/>
                <a:gd name="connsiteY62" fmla="*/ 1627960 h 2557868"/>
                <a:gd name="connsiteX63" fmla="*/ 1410245 w 3093908"/>
                <a:gd name="connsiteY63" fmla="*/ 1471779 h 2557868"/>
                <a:gd name="connsiteX64" fmla="*/ 1360601 w 3093908"/>
                <a:gd name="connsiteY64" fmla="*/ 1331571 h 2557868"/>
                <a:gd name="connsiteX65" fmla="*/ 1349962 w 3093908"/>
                <a:gd name="connsiteY65" fmla="*/ 1297850 h 2557868"/>
                <a:gd name="connsiteX66" fmla="*/ 1342870 w 3093908"/>
                <a:gd name="connsiteY66" fmla="*/ 1260579 h 2557868"/>
                <a:gd name="connsiteX67" fmla="*/ 1341097 w 3093908"/>
                <a:gd name="connsiteY67" fmla="*/ 1223309 h 2557868"/>
                <a:gd name="connsiteX68" fmla="*/ 1339324 w 3093908"/>
                <a:gd name="connsiteY68" fmla="*/ 1189588 h 2557868"/>
                <a:gd name="connsiteX69" fmla="*/ 1341097 w 3093908"/>
                <a:gd name="connsiteY69" fmla="*/ 1157641 h 2557868"/>
                <a:gd name="connsiteX70" fmla="*/ 1342870 w 3093908"/>
                <a:gd name="connsiteY70" fmla="*/ 1131020 h 2557868"/>
                <a:gd name="connsiteX71" fmla="*/ 1342870 w 3093908"/>
                <a:gd name="connsiteY71" fmla="*/ 1115047 h 2557868"/>
                <a:gd name="connsiteX72" fmla="*/ 1344643 w 3093908"/>
                <a:gd name="connsiteY72" fmla="*/ 1107948 h 2557868"/>
                <a:gd name="connsiteX73" fmla="*/ 1325140 w 3093908"/>
                <a:gd name="connsiteY73" fmla="*/ 1090200 h 2557868"/>
                <a:gd name="connsiteX74" fmla="*/ 1303864 w 3093908"/>
                <a:gd name="connsiteY74" fmla="*/ 1072451 h 2557868"/>
                <a:gd name="connsiteX75" fmla="*/ 1286134 w 3093908"/>
                <a:gd name="connsiteY75" fmla="*/ 1052929 h 2557868"/>
                <a:gd name="connsiteX76" fmla="*/ 1271949 w 3093908"/>
                <a:gd name="connsiteY76" fmla="*/ 1040506 h 2557868"/>
                <a:gd name="connsiteX77" fmla="*/ 1261312 w 3093908"/>
                <a:gd name="connsiteY77" fmla="*/ 1029857 h 2557868"/>
                <a:gd name="connsiteX78" fmla="*/ 1257765 w 3093908"/>
                <a:gd name="connsiteY78" fmla="*/ 1026307 h 2557868"/>
                <a:gd name="connsiteX79" fmla="*/ 1273723 w 3093908"/>
                <a:gd name="connsiteY79" fmla="*/ 1003235 h 2557868"/>
                <a:gd name="connsiteX80" fmla="*/ 1287907 w 3093908"/>
                <a:gd name="connsiteY80" fmla="*/ 983712 h 2557868"/>
                <a:gd name="connsiteX81" fmla="*/ 1294999 w 3093908"/>
                <a:gd name="connsiteY81" fmla="*/ 978388 h 2557868"/>
                <a:gd name="connsiteX82" fmla="*/ 1300318 w 3093908"/>
                <a:gd name="connsiteY82" fmla="*/ 973064 h 2557868"/>
                <a:gd name="connsiteX83" fmla="*/ 1328686 w 3093908"/>
                <a:gd name="connsiteY83" fmla="*/ 974838 h 2557868"/>
                <a:gd name="connsiteX84" fmla="*/ 1351735 w 3093908"/>
                <a:gd name="connsiteY84" fmla="*/ 973063 h 2557868"/>
                <a:gd name="connsiteX85" fmla="*/ 1365920 w 3093908"/>
                <a:gd name="connsiteY85" fmla="*/ 971289 h 2557868"/>
                <a:gd name="connsiteX86" fmla="*/ 1374785 w 3093908"/>
                <a:gd name="connsiteY86" fmla="*/ 965965 h 2557868"/>
                <a:gd name="connsiteX87" fmla="*/ 1380104 w 3093908"/>
                <a:gd name="connsiteY87" fmla="*/ 964190 h 2557868"/>
                <a:gd name="connsiteX88" fmla="*/ 992526 w 3093908"/>
                <a:gd name="connsiteY88" fmla="*/ 897010 h 2557868"/>
                <a:gd name="connsiteX89" fmla="*/ 1002426 w 3093908"/>
                <a:gd name="connsiteY89" fmla="*/ 933418 h 2557868"/>
                <a:gd name="connsiteX90" fmla="*/ 1019133 w 3093908"/>
                <a:gd name="connsiteY90" fmla="*/ 967943 h 2557868"/>
                <a:gd name="connsiteX91" fmla="*/ 1040791 w 3093908"/>
                <a:gd name="connsiteY91" fmla="*/ 999329 h 2557868"/>
                <a:gd name="connsiteX92" fmla="*/ 1062139 w 3093908"/>
                <a:gd name="connsiteY92" fmla="*/ 1031343 h 2557868"/>
                <a:gd name="connsiteX93" fmla="*/ 1080393 w 3093908"/>
                <a:gd name="connsiteY93" fmla="*/ 1060846 h 2557868"/>
                <a:gd name="connsiteX94" fmla="*/ 1116901 w 3093908"/>
                <a:gd name="connsiteY94" fmla="*/ 1130523 h 2557868"/>
                <a:gd name="connsiteX95" fmla="*/ 1150006 w 3093908"/>
                <a:gd name="connsiteY95" fmla="*/ 1206478 h 2557868"/>
                <a:gd name="connsiteX96" fmla="*/ 1180017 w 3093908"/>
                <a:gd name="connsiteY96" fmla="*/ 1283061 h 2557868"/>
                <a:gd name="connsiteX97" fmla="*/ 1218072 w 3093908"/>
                <a:gd name="connsiteY97" fmla="*/ 1407351 h 2557868"/>
                <a:gd name="connsiteX98" fmla="*/ 1252723 w 3093908"/>
                <a:gd name="connsiteY98" fmla="*/ 1536662 h 2557868"/>
                <a:gd name="connsiteX99" fmla="*/ 1280878 w 3093908"/>
                <a:gd name="connsiteY99" fmla="*/ 1665346 h 2557868"/>
                <a:gd name="connsiteX100" fmla="*/ 1305939 w 3093908"/>
                <a:gd name="connsiteY100" fmla="*/ 1798424 h 2557868"/>
                <a:gd name="connsiteX101" fmla="*/ 1334093 w 3093908"/>
                <a:gd name="connsiteY101" fmla="*/ 1935896 h 2557868"/>
                <a:gd name="connsiteX102" fmla="*/ 1363795 w 3093908"/>
                <a:gd name="connsiteY102" fmla="*/ 2074623 h 2557868"/>
                <a:gd name="connsiteX103" fmla="*/ 1383596 w 3093908"/>
                <a:gd name="connsiteY103" fmla="*/ 2157482 h 2557868"/>
                <a:gd name="connsiteX104" fmla="*/ 1403706 w 3093908"/>
                <a:gd name="connsiteY104" fmla="*/ 2242225 h 2557868"/>
                <a:gd name="connsiteX105" fmla="*/ 1418557 w 3093908"/>
                <a:gd name="connsiteY105" fmla="*/ 2328224 h 2557868"/>
                <a:gd name="connsiteX106" fmla="*/ 1431861 w 3093908"/>
                <a:gd name="connsiteY106" fmla="*/ 2416106 h 2557868"/>
                <a:gd name="connsiteX107" fmla="*/ 1436794 w 3093908"/>
                <a:gd name="connsiteY107" fmla="*/ 2463025 h 2557868"/>
                <a:gd name="connsiteX108" fmla="*/ 748798 w 3093908"/>
                <a:gd name="connsiteY108" fmla="*/ 2557868 h 2557868"/>
                <a:gd name="connsiteX109" fmla="*/ 745632 w 3093908"/>
                <a:gd name="connsiteY109" fmla="*/ 2527213 h 2557868"/>
                <a:gd name="connsiteX110" fmla="*/ 749035 w 3093908"/>
                <a:gd name="connsiteY110" fmla="*/ 2460674 h 2557868"/>
                <a:gd name="connsiteX111" fmla="*/ 752438 w 3093908"/>
                <a:gd name="connsiteY111" fmla="*/ 2387858 h 2557868"/>
                <a:gd name="connsiteX112" fmla="*/ 757389 w 3093908"/>
                <a:gd name="connsiteY112" fmla="*/ 2313159 h 2557868"/>
                <a:gd name="connsiteX113" fmla="*/ 758936 w 3093908"/>
                <a:gd name="connsiteY113" fmla="*/ 2235321 h 2557868"/>
                <a:gd name="connsiteX114" fmla="*/ 757389 w 3093908"/>
                <a:gd name="connsiteY114" fmla="*/ 2162505 h 2557868"/>
                <a:gd name="connsiteX115" fmla="*/ 749035 w 3093908"/>
                <a:gd name="connsiteY115" fmla="*/ 2096593 h 2557868"/>
                <a:gd name="connsiteX116" fmla="*/ 730781 w 3093908"/>
                <a:gd name="connsiteY116" fmla="*/ 1899487 h 2557868"/>
                <a:gd name="connsiteX117" fmla="*/ 727378 w 3093908"/>
                <a:gd name="connsiteY117" fmla="*/ 1930873 h 2557868"/>
                <a:gd name="connsiteX118" fmla="*/ 715930 w 3093908"/>
                <a:gd name="connsiteY118" fmla="*/ 1954099 h 2557868"/>
                <a:gd name="connsiteX119" fmla="*/ 706030 w 3093908"/>
                <a:gd name="connsiteY119" fmla="*/ 1973559 h 2557868"/>
                <a:gd name="connsiteX120" fmla="*/ 697676 w 3093908"/>
                <a:gd name="connsiteY120" fmla="*/ 1990507 h 2557868"/>
                <a:gd name="connsiteX121" fmla="*/ 692726 w 3093908"/>
                <a:gd name="connsiteY121" fmla="*/ 2008711 h 2557868"/>
                <a:gd name="connsiteX122" fmla="*/ 691798 w 3093908"/>
                <a:gd name="connsiteY122" fmla="*/ 2025032 h 2557868"/>
                <a:gd name="connsiteX123" fmla="*/ 685920 w 3093908"/>
                <a:gd name="connsiteY123" fmla="*/ 2036959 h 2557868"/>
                <a:gd name="connsiteX124" fmla="*/ 676019 w 3093908"/>
                <a:gd name="connsiteY124" fmla="*/ 2058302 h 2557868"/>
                <a:gd name="connsiteX125" fmla="*/ 664571 w 3093908"/>
                <a:gd name="connsiteY125" fmla="*/ 2083411 h 2557868"/>
                <a:gd name="connsiteX126" fmla="*/ 657765 w 3093908"/>
                <a:gd name="connsiteY126" fmla="*/ 2111031 h 2557868"/>
                <a:gd name="connsiteX127" fmla="*/ 651268 w 3093908"/>
                <a:gd name="connsiteY127" fmla="*/ 2141161 h 2557868"/>
                <a:gd name="connsiteX128" fmla="*/ 647864 w 3093908"/>
                <a:gd name="connsiteY128" fmla="*/ 2164388 h 2557868"/>
                <a:gd name="connsiteX129" fmla="*/ 646317 w 3093908"/>
                <a:gd name="connsiteY129" fmla="*/ 2182592 h 2557868"/>
                <a:gd name="connsiteX130" fmla="*/ 642914 w 3093908"/>
                <a:gd name="connsiteY130" fmla="*/ 2188869 h 2557868"/>
                <a:gd name="connsiteX131" fmla="*/ 609809 w 3093908"/>
                <a:gd name="connsiteY131" fmla="*/ 2220883 h 2557868"/>
                <a:gd name="connsiteX132" fmla="*/ 578251 w 3093908"/>
                <a:gd name="connsiteY132" fmla="*/ 2247247 h 2557868"/>
                <a:gd name="connsiteX133" fmla="*/ 548550 w 3093908"/>
                <a:gd name="connsiteY133" fmla="*/ 2271729 h 2557868"/>
                <a:gd name="connsiteX134" fmla="*/ 518539 w 3093908"/>
                <a:gd name="connsiteY134" fmla="*/ 2293699 h 2557868"/>
                <a:gd name="connsiteX135" fmla="*/ 482340 w 3093908"/>
                <a:gd name="connsiteY135" fmla="*/ 2313158 h 2557868"/>
                <a:gd name="connsiteX136" fmla="*/ 437479 w 3093908"/>
                <a:gd name="connsiteY136" fmla="*/ 2330107 h 2557868"/>
                <a:gd name="connsiteX137" fmla="*/ 400971 w 3093908"/>
                <a:gd name="connsiteY137" fmla="*/ 2336384 h 2557868"/>
                <a:gd name="connsiteX138" fmla="*/ 369413 w 3093908"/>
                <a:gd name="connsiteY138" fmla="*/ 2331362 h 2557868"/>
                <a:gd name="connsiteX139" fmla="*/ 338164 w 3093908"/>
                <a:gd name="connsiteY139" fmla="*/ 2321947 h 2557868"/>
                <a:gd name="connsiteX140" fmla="*/ 311557 w 3093908"/>
                <a:gd name="connsiteY140" fmla="*/ 2301859 h 2557868"/>
                <a:gd name="connsiteX141" fmla="*/ 284949 w 3093908"/>
                <a:gd name="connsiteY141" fmla="*/ 2280517 h 2557868"/>
                <a:gd name="connsiteX142" fmla="*/ 261745 w 3093908"/>
                <a:gd name="connsiteY142" fmla="*/ 2255408 h 2557868"/>
                <a:gd name="connsiteX143" fmla="*/ 240397 w 3093908"/>
                <a:gd name="connsiteY143" fmla="*/ 2227160 h 2557868"/>
                <a:gd name="connsiteX144" fmla="*/ 222143 w 3093908"/>
                <a:gd name="connsiteY144" fmla="*/ 2200796 h 2557868"/>
                <a:gd name="connsiteX145" fmla="*/ 205435 w 3093908"/>
                <a:gd name="connsiteY145" fmla="*/ 2177570 h 2557868"/>
                <a:gd name="connsiteX146" fmla="*/ 192132 w 3093908"/>
                <a:gd name="connsiteY146" fmla="*/ 2157482 h 2557868"/>
                <a:gd name="connsiteX147" fmla="*/ 180684 w 3093908"/>
                <a:gd name="connsiteY147" fmla="*/ 2146183 h 2557868"/>
                <a:gd name="connsiteX148" fmla="*/ 147579 w 3093908"/>
                <a:gd name="connsiteY148" fmla="*/ 2106009 h 2557868"/>
                <a:gd name="connsiteX149" fmla="*/ 119425 w 3093908"/>
                <a:gd name="connsiteY149" fmla="*/ 2060185 h 2557868"/>
                <a:gd name="connsiteX150" fmla="*/ 96220 w 3093908"/>
                <a:gd name="connsiteY150" fmla="*/ 2003690 h 2557868"/>
                <a:gd name="connsiteX151" fmla="*/ 79513 w 3093908"/>
                <a:gd name="connsiteY151" fmla="*/ 1944056 h 2557868"/>
                <a:gd name="connsiteX152" fmla="*/ 66210 w 3093908"/>
                <a:gd name="connsiteY152" fmla="*/ 1877517 h 2557868"/>
                <a:gd name="connsiteX153" fmla="*/ 61259 w 3093908"/>
                <a:gd name="connsiteY153" fmla="*/ 1807839 h 2557868"/>
                <a:gd name="connsiteX154" fmla="*/ 61259 w 3093908"/>
                <a:gd name="connsiteY154" fmla="*/ 1740045 h 2557868"/>
                <a:gd name="connsiteX155" fmla="*/ 69613 w 3093908"/>
                <a:gd name="connsiteY155" fmla="*/ 1672250 h 2557868"/>
                <a:gd name="connsiteX156" fmla="*/ 74563 w 3093908"/>
                <a:gd name="connsiteY156" fmla="*/ 1640864 h 2557868"/>
                <a:gd name="connsiteX157" fmla="*/ 73016 w 3093908"/>
                <a:gd name="connsiteY157" fmla="*/ 1610733 h 2557868"/>
                <a:gd name="connsiteX158" fmla="*/ 73016 w 3093908"/>
                <a:gd name="connsiteY158" fmla="*/ 1581230 h 2557868"/>
                <a:gd name="connsiteX159" fmla="*/ 73016 w 3093908"/>
                <a:gd name="connsiteY159" fmla="*/ 1552983 h 2557868"/>
                <a:gd name="connsiteX160" fmla="*/ 76110 w 3093908"/>
                <a:gd name="connsiteY160" fmla="*/ 1529757 h 2557868"/>
                <a:gd name="connsiteX161" fmla="*/ 59713 w 3093908"/>
                <a:gd name="connsiteY161" fmla="*/ 1478283 h 2557868"/>
                <a:gd name="connsiteX162" fmla="*/ 39911 w 3093908"/>
                <a:gd name="connsiteY162" fmla="*/ 1421788 h 2557868"/>
                <a:gd name="connsiteX163" fmla="*/ 23204 w 3093908"/>
                <a:gd name="connsiteY163" fmla="*/ 1364038 h 2557868"/>
                <a:gd name="connsiteX164" fmla="*/ 8354 w 3093908"/>
                <a:gd name="connsiteY164" fmla="*/ 1307542 h 2557868"/>
                <a:gd name="connsiteX165" fmla="*/ 0 w 3093908"/>
                <a:gd name="connsiteY165" fmla="*/ 1251675 h 2557868"/>
                <a:gd name="connsiteX166" fmla="*/ 33105 w 3093908"/>
                <a:gd name="connsiteY166" fmla="*/ 1218405 h 2557868"/>
                <a:gd name="connsiteX167" fmla="*/ 79513 w 3093908"/>
                <a:gd name="connsiteY167" fmla="*/ 1192040 h 2557868"/>
                <a:gd name="connsiteX168" fmla="*/ 127469 w 3093908"/>
                <a:gd name="connsiteY168" fmla="*/ 1170070 h 2557868"/>
                <a:gd name="connsiteX169" fmla="*/ 184088 w 3093908"/>
                <a:gd name="connsiteY169" fmla="*/ 1155632 h 2557868"/>
                <a:gd name="connsiteX170" fmla="*/ 240397 w 3093908"/>
                <a:gd name="connsiteY170" fmla="*/ 1148727 h 2557868"/>
                <a:gd name="connsiteX171" fmla="*/ 255247 w 3093908"/>
                <a:gd name="connsiteY171" fmla="*/ 1158771 h 2557868"/>
                <a:gd name="connsiteX172" fmla="*/ 271645 w 3093908"/>
                <a:gd name="connsiteY172" fmla="*/ 1165048 h 2557868"/>
                <a:gd name="connsiteX173" fmla="*/ 289899 w 3093908"/>
                <a:gd name="connsiteY173" fmla="*/ 1170070 h 2557868"/>
                <a:gd name="connsiteX174" fmla="*/ 306606 w 3093908"/>
                <a:gd name="connsiteY174" fmla="*/ 1178231 h 2557868"/>
                <a:gd name="connsiteX175" fmla="*/ 321457 w 3093908"/>
                <a:gd name="connsiteY175" fmla="*/ 1192040 h 2557868"/>
                <a:gd name="connsiteX176" fmla="*/ 338164 w 3093908"/>
                <a:gd name="connsiteY176" fmla="*/ 1216522 h 2557868"/>
                <a:gd name="connsiteX177" fmla="*/ 349612 w 3093908"/>
                <a:gd name="connsiteY177" fmla="*/ 1244770 h 2557868"/>
                <a:gd name="connsiteX178" fmla="*/ 336308 w 3093908"/>
                <a:gd name="connsiteY178" fmla="*/ 1266112 h 2557868"/>
                <a:gd name="connsiteX179" fmla="*/ 331358 w 3093908"/>
                <a:gd name="connsiteY179" fmla="*/ 1288083 h 2557868"/>
                <a:gd name="connsiteX180" fmla="*/ 336308 w 3093908"/>
                <a:gd name="connsiteY180" fmla="*/ 1309425 h 2557868"/>
                <a:gd name="connsiteX181" fmla="*/ 341258 w 3093908"/>
                <a:gd name="connsiteY181" fmla="*/ 1330768 h 2557868"/>
                <a:gd name="connsiteX182" fmla="*/ 344661 w 3093908"/>
                <a:gd name="connsiteY182" fmla="*/ 1353994 h 2557868"/>
                <a:gd name="connsiteX183" fmla="*/ 343114 w 3093908"/>
                <a:gd name="connsiteY183" fmla="*/ 1377220 h 2557868"/>
                <a:gd name="connsiteX184" fmla="*/ 331358 w 3093908"/>
                <a:gd name="connsiteY184" fmla="*/ 1403584 h 2557868"/>
                <a:gd name="connsiteX185" fmla="*/ 278452 w 3093908"/>
                <a:gd name="connsiteY185" fmla="*/ 1425555 h 2557868"/>
                <a:gd name="connsiteX186" fmla="*/ 278452 w 3093908"/>
                <a:gd name="connsiteY186" fmla="*/ 1448781 h 2557868"/>
                <a:gd name="connsiteX187" fmla="*/ 279999 w 3093908"/>
                <a:gd name="connsiteY187" fmla="*/ 1472006 h 2557868"/>
                <a:gd name="connsiteX188" fmla="*/ 283402 w 3093908"/>
                <a:gd name="connsiteY188" fmla="*/ 1498371 h 2557868"/>
                <a:gd name="connsiteX189" fmla="*/ 283402 w 3093908"/>
                <a:gd name="connsiteY189" fmla="*/ 1522852 h 2557868"/>
                <a:gd name="connsiteX190" fmla="*/ 279999 w 3093908"/>
                <a:gd name="connsiteY190" fmla="*/ 1547961 h 2557868"/>
                <a:gd name="connsiteX191" fmla="*/ 275048 w 3093908"/>
                <a:gd name="connsiteY191" fmla="*/ 1568048 h 2557868"/>
                <a:gd name="connsiteX192" fmla="*/ 261745 w 3093908"/>
                <a:gd name="connsiteY192" fmla="*/ 1584369 h 2557868"/>
                <a:gd name="connsiteX193" fmla="*/ 275048 w 3093908"/>
                <a:gd name="connsiteY193" fmla="*/ 1609478 h 2557868"/>
                <a:gd name="connsiteX194" fmla="*/ 289899 w 3093908"/>
                <a:gd name="connsiteY194" fmla="*/ 1632704 h 2557868"/>
                <a:gd name="connsiteX195" fmla="*/ 306606 w 3093908"/>
                <a:gd name="connsiteY195" fmla="*/ 1654047 h 2557868"/>
                <a:gd name="connsiteX196" fmla="*/ 323004 w 3093908"/>
                <a:gd name="connsiteY196" fmla="*/ 1669112 h 2557868"/>
                <a:gd name="connsiteX197" fmla="*/ 338164 w 3093908"/>
                <a:gd name="connsiteY197" fmla="*/ 1675389 h 2557868"/>
                <a:gd name="connsiteX198" fmla="*/ 349612 w 3093908"/>
                <a:gd name="connsiteY198" fmla="*/ 1659068 h 2557868"/>
                <a:gd name="connsiteX199" fmla="*/ 357965 w 3093908"/>
                <a:gd name="connsiteY199" fmla="*/ 1630821 h 2557868"/>
                <a:gd name="connsiteX200" fmla="*/ 369413 w 3093908"/>
                <a:gd name="connsiteY200" fmla="*/ 1596296 h 2557868"/>
                <a:gd name="connsiteX201" fmla="*/ 379622 w 3093908"/>
                <a:gd name="connsiteY201" fmla="*/ 1556122 h 2557868"/>
                <a:gd name="connsiteX202" fmla="*/ 386120 w 3093908"/>
                <a:gd name="connsiteY202" fmla="*/ 1513436 h 2557868"/>
                <a:gd name="connsiteX203" fmla="*/ 394473 w 3093908"/>
                <a:gd name="connsiteY203" fmla="*/ 1472006 h 2557868"/>
                <a:gd name="connsiteX204" fmla="*/ 399423 w 3093908"/>
                <a:gd name="connsiteY204" fmla="*/ 1433715 h 2557868"/>
                <a:gd name="connsiteX205" fmla="*/ 400970 w 3093908"/>
                <a:gd name="connsiteY205" fmla="*/ 1403584 h 2557868"/>
                <a:gd name="connsiteX206" fmla="*/ 399424 w 3093908"/>
                <a:gd name="connsiteY206" fmla="*/ 1382241 h 2557868"/>
                <a:gd name="connsiteX207" fmla="*/ 407777 w 3093908"/>
                <a:gd name="connsiteY207" fmla="*/ 1380358 h 2557868"/>
                <a:gd name="connsiteX208" fmla="*/ 410871 w 3093908"/>
                <a:gd name="connsiteY208" fmla="*/ 1377220 h 2557868"/>
                <a:gd name="connsiteX209" fmla="*/ 415821 w 3093908"/>
                <a:gd name="connsiteY209" fmla="*/ 1374081 h 2557868"/>
                <a:gd name="connsiteX210" fmla="*/ 417678 w 3093908"/>
                <a:gd name="connsiteY210" fmla="*/ 1370942 h 2557868"/>
                <a:gd name="connsiteX211" fmla="*/ 420771 w 3093908"/>
                <a:gd name="connsiteY211" fmla="*/ 1367176 h 2557868"/>
                <a:gd name="connsiteX212" fmla="*/ 422628 w 3093908"/>
                <a:gd name="connsiteY212" fmla="*/ 1362154 h 2557868"/>
                <a:gd name="connsiteX213" fmla="*/ 426031 w 3093908"/>
                <a:gd name="connsiteY213" fmla="*/ 1353994 h 2557868"/>
                <a:gd name="connsiteX214" fmla="*/ 422628 w 3093908"/>
                <a:gd name="connsiteY214" fmla="*/ 1332651 h 2557868"/>
                <a:gd name="connsiteX215" fmla="*/ 426031 w 3093908"/>
                <a:gd name="connsiteY215" fmla="*/ 1302520 h 2557868"/>
                <a:gd name="connsiteX216" fmla="*/ 432528 w 3093908"/>
                <a:gd name="connsiteY216" fmla="*/ 1271134 h 2557868"/>
                <a:gd name="connsiteX217" fmla="*/ 442429 w 3093908"/>
                <a:gd name="connsiteY217" fmla="*/ 1239748 h 2557868"/>
                <a:gd name="connsiteX218" fmla="*/ 452329 w 3093908"/>
                <a:gd name="connsiteY218" fmla="*/ 1215266 h 2557868"/>
                <a:gd name="connsiteX219" fmla="*/ 465633 w 3093908"/>
                <a:gd name="connsiteY219" fmla="*/ 1195179 h 2557868"/>
                <a:gd name="connsiteX220" fmla="*/ 487290 w 3093908"/>
                <a:gd name="connsiteY220" fmla="*/ 1178231 h 2557868"/>
                <a:gd name="connsiteX221" fmla="*/ 515445 w 3093908"/>
                <a:gd name="connsiteY221" fmla="*/ 1166932 h 2557868"/>
                <a:gd name="connsiteX222" fmla="*/ 545147 w 3093908"/>
                <a:gd name="connsiteY222" fmla="*/ 1161910 h 2557868"/>
                <a:gd name="connsiteX223" fmla="*/ 576704 w 3093908"/>
                <a:gd name="connsiteY223" fmla="*/ 1155632 h 2557868"/>
                <a:gd name="connsiteX224" fmla="*/ 609809 w 3093908"/>
                <a:gd name="connsiteY224" fmla="*/ 1148727 h 2557868"/>
                <a:gd name="connsiteX225" fmla="*/ 639511 w 3093908"/>
                <a:gd name="connsiteY225" fmla="*/ 1135545 h 2557868"/>
                <a:gd name="connsiteX226" fmla="*/ 701080 w 3093908"/>
                <a:gd name="connsiteY226" fmla="*/ 1105414 h 2557868"/>
                <a:gd name="connsiteX227" fmla="*/ 767289 w 3093908"/>
                <a:gd name="connsiteY227" fmla="*/ 1072773 h 2557868"/>
                <a:gd name="connsiteX228" fmla="*/ 835355 w 3093908"/>
                <a:gd name="connsiteY228" fmla="*/ 1039503 h 2557868"/>
                <a:gd name="connsiteX229" fmla="*/ 894758 w 3093908"/>
                <a:gd name="connsiteY229" fmla="*/ 1004351 h 2557868"/>
                <a:gd name="connsiteX230" fmla="*/ 883311 w 3093908"/>
                <a:gd name="connsiteY230" fmla="*/ 994935 h 2557868"/>
                <a:gd name="connsiteX231" fmla="*/ 908062 w 3093908"/>
                <a:gd name="connsiteY231" fmla="*/ 984891 h 2557868"/>
                <a:gd name="connsiteX232" fmla="*/ 926316 w 3093908"/>
                <a:gd name="connsiteY232" fmla="*/ 969826 h 2557868"/>
                <a:gd name="connsiteX233" fmla="*/ 944570 w 3093908"/>
                <a:gd name="connsiteY233" fmla="*/ 951622 h 2557868"/>
                <a:gd name="connsiteX234" fmla="*/ 959421 w 3093908"/>
                <a:gd name="connsiteY234" fmla="*/ 931534 h 2557868"/>
                <a:gd name="connsiteX235" fmla="*/ 976128 w 3093908"/>
                <a:gd name="connsiteY235" fmla="*/ 912075 h 2557868"/>
                <a:gd name="connsiteX236" fmla="*/ 2691081 w 3093908"/>
                <a:gd name="connsiteY236" fmla="*/ 204628 h 2557868"/>
                <a:gd name="connsiteX237" fmla="*/ 2716142 w 3093908"/>
                <a:gd name="connsiteY237" fmla="*/ 202745 h 2557868"/>
                <a:gd name="connsiteX238" fmla="*/ 2745843 w 3093908"/>
                <a:gd name="connsiteY238" fmla="*/ 202745 h 2557868"/>
                <a:gd name="connsiteX239" fmla="*/ 2782351 w 3093908"/>
                <a:gd name="connsiteY239" fmla="*/ 204628 h 2557868"/>
                <a:gd name="connsiteX240" fmla="*/ 2818860 w 3093908"/>
                <a:gd name="connsiteY240" fmla="*/ 209650 h 2557868"/>
                <a:gd name="connsiteX241" fmla="*/ 2858462 w 3093908"/>
                <a:gd name="connsiteY241" fmla="*/ 217810 h 2557868"/>
                <a:gd name="connsiteX242" fmla="*/ 2891876 w 3093908"/>
                <a:gd name="connsiteY242" fmla="*/ 225971 h 2557868"/>
                <a:gd name="connsiteX243" fmla="*/ 2923124 w 3093908"/>
                <a:gd name="connsiteY243" fmla="*/ 239153 h 2557868"/>
                <a:gd name="connsiteX244" fmla="*/ 2943235 w 3093908"/>
                <a:gd name="connsiteY244" fmla="*/ 252336 h 2557868"/>
                <a:gd name="connsiteX245" fmla="*/ 2956229 w 3093908"/>
                <a:gd name="connsiteY245" fmla="*/ 269284 h 2557868"/>
                <a:gd name="connsiteX246" fmla="*/ 2961489 w 3093908"/>
                <a:gd name="connsiteY246" fmla="*/ 278700 h 2557868"/>
                <a:gd name="connsiteX247" fmla="*/ 2963036 w 3093908"/>
                <a:gd name="connsiteY247" fmla="*/ 300670 h 2557868"/>
                <a:gd name="connsiteX248" fmla="*/ 2967986 w 3093908"/>
                <a:gd name="connsiteY248" fmla="*/ 328918 h 2557868"/>
                <a:gd name="connsiteX249" fmla="*/ 2971389 w 3093908"/>
                <a:gd name="connsiteY249" fmla="*/ 358421 h 2557868"/>
                <a:gd name="connsiteX250" fmla="*/ 2976340 w 3093908"/>
                <a:gd name="connsiteY250" fmla="*/ 393573 h 2557868"/>
                <a:gd name="connsiteX251" fmla="*/ 2977886 w 3093908"/>
                <a:gd name="connsiteY251" fmla="*/ 423077 h 2557868"/>
                <a:gd name="connsiteX252" fmla="*/ 2981290 w 3093908"/>
                <a:gd name="connsiteY252" fmla="*/ 451324 h 2557868"/>
                <a:gd name="connsiteX253" fmla="*/ 2981290 w 3093908"/>
                <a:gd name="connsiteY253" fmla="*/ 471412 h 2557868"/>
                <a:gd name="connsiteX254" fmla="*/ 2969533 w 3093908"/>
                <a:gd name="connsiteY254" fmla="*/ 515980 h 2557868"/>
                <a:gd name="connsiteX255" fmla="*/ 2974483 w 3093908"/>
                <a:gd name="connsiteY255" fmla="*/ 537323 h 2557868"/>
                <a:gd name="connsiteX256" fmla="*/ 2981290 w 3093908"/>
                <a:gd name="connsiteY256" fmla="*/ 567453 h 2557868"/>
                <a:gd name="connsiteX257" fmla="*/ 2989643 w 3093908"/>
                <a:gd name="connsiteY257" fmla="*/ 596956 h 2557868"/>
                <a:gd name="connsiteX258" fmla="*/ 2996140 w 3093908"/>
                <a:gd name="connsiteY258" fmla="*/ 623321 h 2557868"/>
                <a:gd name="connsiteX259" fmla="*/ 2999544 w 3093908"/>
                <a:gd name="connsiteY259" fmla="*/ 653452 h 2557868"/>
                <a:gd name="connsiteX260" fmla="*/ 2999544 w 3093908"/>
                <a:gd name="connsiteY260" fmla="*/ 684838 h 2557868"/>
                <a:gd name="connsiteX261" fmla="*/ 2997687 w 3093908"/>
                <a:gd name="connsiteY261" fmla="*/ 714969 h 2557868"/>
                <a:gd name="connsiteX262" fmla="*/ 2996140 w 3093908"/>
                <a:gd name="connsiteY262" fmla="*/ 742589 h 2557868"/>
                <a:gd name="connsiteX263" fmla="*/ 2996141 w 3093908"/>
                <a:gd name="connsiteY263" fmla="*/ 769581 h 2557868"/>
                <a:gd name="connsiteX264" fmla="*/ 3001091 w 3093908"/>
                <a:gd name="connsiteY264" fmla="*/ 787785 h 2557868"/>
                <a:gd name="connsiteX265" fmla="*/ 3012848 w 3093908"/>
                <a:gd name="connsiteY265" fmla="*/ 802223 h 2557868"/>
                <a:gd name="connsiteX266" fmla="*/ 3027698 w 3093908"/>
                <a:gd name="connsiteY266" fmla="*/ 817288 h 2557868"/>
                <a:gd name="connsiteX267" fmla="*/ 3044096 w 3093908"/>
                <a:gd name="connsiteY267" fmla="*/ 830470 h 2557868"/>
                <a:gd name="connsiteX268" fmla="*/ 3059256 w 3093908"/>
                <a:gd name="connsiteY268" fmla="*/ 842397 h 2557868"/>
                <a:gd name="connsiteX269" fmla="*/ 3074107 w 3093908"/>
                <a:gd name="connsiteY269" fmla="*/ 853697 h 2557868"/>
                <a:gd name="connsiteX270" fmla="*/ 3087411 w 3093908"/>
                <a:gd name="connsiteY270" fmla="*/ 871900 h 2557868"/>
                <a:gd name="connsiteX271" fmla="*/ 3093908 w 3093908"/>
                <a:gd name="connsiteY271" fmla="*/ 897009 h 2557868"/>
                <a:gd name="connsiteX272" fmla="*/ 3062350 w 3093908"/>
                <a:gd name="connsiteY272" fmla="*/ 954760 h 2557868"/>
                <a:gd name="connsiteX273" fmla="*/ 3037599 w 3093908"/>
                <a:gd name="connsiteY273" fmla="*/ 1019416 h 2557868"/>
                <a:gd name="connsiteX274" fmla="*/ 3017798 w 3093908"/>
                <a:gd name="connsiteY274" fmla="*/ 1085955 h 2557868"/>
                <a:gd name="connsiteX275" fmla="*/ 2997687 w 3093908"/>
                <a:gd name="connsiteY275" fmla="*/ 1155632 h 2557868"/>
                <a:gd name="connsiteX276" fmla="*/ 2976340 w 3093908"/>
                <a:gd name="connsiteY276" fmla="*/ 1223427 h 2557868"/>
                <a:gd name="connsiteX277" fmla="*/ 2953135 w 3093908"/>
                <a:gd name="connsiteY277" fmla="*/ 1289338 h 2557868"/>
                <a:gd name="connsiteX278" fmla="*/ 2941378 w 3093908"/>
                <a:gd name="connsiteY278" fmla="*/ 1324491 h 2557868"/>
                <a:gd name="connsiteX279" fmla="*/ 2931478 w 3093908"/>
                <a:gd name="connsiteY279" fmla="*/ 1362154 h 2557868"/>
                <a:gd name="connsiteX280" fmla="*/ 2924981 w 3093908"/>
                <a:gd name="connsiteY280" fmla="*/ 1400446 h 2557868"/>
                <a:gd name="connsiteX281" fmla="*/ 2913224 w 3093908"/>
                <a:gd name="connsiteY281" fmla="*/ 1441875 h 2557868"/>
                <a:gd name="connsiteX282" fmla="*/ 2901776 w 3093908"/>
                <a:gd name="connsiteY282" fmla="*/ 1480167 h 2557868"/>
                <a:gd name="connsiteX283" fmla="*/ 2881666 w 3093908"/>
                <a:gd name="connsiteY283" fmla="*/ 1513436 h 2557868"/>
                <a:gd name="connsiteX284" fmla="*/ 2858461 w 3093908"/>
                <a:gd name="connsiteY284" fmla="*/ 1534779 h 2557868"/>
                <a:gd name="connsiteX285" fmla="*/ 2828760 w 3093908"/>
                <a:gd name="connsiteY285" fmla="*/ 1549844 h 2557868"/>
                <a:gd name="connsiteX286" fmla="*/ 2795655 w 3093908"/>
                <a:gd name="connsiteY286" fmla="*/ 1559888 h 2557868"/>
                <a:gd name="connsiteX287" fmla="*/ 2759147 w 3093908"/>
                <a:gd name="connsiteY287" fmla="*/ 1568048 h 2557868"/>
                <a:gd name="connsiteX288" fmla="*/ 2721092 w 3093908"/>
                <a:gd name="connsiteY288" fmla="*/ 1574325 h 2557868"/>
                <a:gd name="connsiteX289" fmla="*/ 2684584 w 3093908"/>
                <a:gd name="connsiteY289" fmla="*/ 1584369 h 2557868"/>
                <a:gd name="connsiteX290" fmla="*/ 2619921 w 3093908"/>
                <a:gd name="connsiteY290" fmla="*/ 1596296 h 2557868"/>
                <a:gd name="connsiteX291" fmla="*/ 2546905 w 3093908"/>
                <a:gd name="connsiteY291" fmla="*/ 1609478 h 2557868"/>
                <a:gd name="connsiteX292" fmla="*/ 2467392 w 3093908"/>
                <a:gd name="connsiteY292" fmla="*/ 1615756 h 2557868"/>
                <a:gd name="connsiteX293" fmla="*/ 2382928 w 3093908"/>
                <a:gd name="connsiteY293" fmla="*/ 1622660 h 2557868"/>
                <a:gd name="connsiteX294" fmla="*/ 2298464 w 3093908"/>
                <a:gd name="connsiteY294" fmla="*/ 1623916 h 2557868"/>
                <a:gd name="connsiteX295" fmla="*/ 2210597 w 3093908"/>
                <a:gd name="connsiteY295" fmla="*/ 1625799 h 2557868"/>
                <a:gd name="connsiteX296" fmla="*/ 2122730 w 3093908"/>
                <a:gd name="connsiteY296" fmla="*/ 1625799 h 2557868"/>
                <a:gd name="connsiteX297" fmla="*/ 2124586 w 3093908"/>
                <a:gd name="connsiteY297" fmla="*/ 1740045 h 2557868"/>
                <a:gd name="connsiteX298" fmla="*/ 2132631 w 3093908"/>
                <a:gd name="connsiteY298" fmla="*/ 1858058 h 2557868"/>
                <a:gd name="connsiteX299" fmla="*/ 2145935 w 3093908"/>
                <a:gd name="connsiteY299" fmla="*/ 1973559 h 2557868"/>
                <a:gd name="connsiteX300" fmla="*/ 2162642 w 3093908"/>
                <a:gd name="connsiteY300" fmla="*/ 2083411 h 2557868"/>
                <a:gd name="connsiteX301" fmla="*/ 2183990 w 3093908"/>
                <a:gd name="connsiteY301" fmla="*/ 2185730 h 2557868"/>
                <a:gd name="connsiteX302" fmla="*/ 2205647 w 3093908"/>
                <a:gd name="connsiteY302" fmla="*/ 2276750 h 2557868"/>
                <a:gd name="connsiteX303" fmla="*/ 2220498 w 3093908"/>
                <a:gd name="connsiteY303" fmla="*/ 2351450 h 2557868"/>
                <a:gd name="connsiteX304" fmla="*/ 2221212 w 3093908"/>
                <a:gd name="connsiteY304" fmla="*/ 2354889 h 2557868"/>
                <a:gd name="connsiteX305" fmla="*/ 2010605 w 3093908"/>
                <a:gd name="connsiteY305" fmla="*/ 2383922 h 2557868"/>
                <a:gd name="connsiteX306" fmla="*/ 2010112 w 3093908"/>
                <a:gd name="connsiteY306" fmla="*/ 2381580 h 2557868"/>
                <a:gd name="connsiteX307" fmla="*/ 1991858 w 3093908"/>
                <a:gd name="connsiteY307" fmla="*/ 2323202 h 2557868"/>
                <a:gd name="connsiteX308" fmla="*/ 1967107 w 3093908"/>
                <a:gd name="connsiteY308" fmla="*/ 2266707 h 2557868"/>
                <a:gd name="connsiteX309" fmla="*/ 1942046 w 3093908"/>
                <a:gd name="connsiteY309" fmla="*/ 2213978 h 2557868"/>
                <a:gd name="connsiteX310" fmla="*/ 1915748 w 3093908"/>
                <a:gd name="connsiteY310" fmla="*/ 2161249 h 2557868"/>
                <a:gd name="connsiteX311" fmla="*/ 1894091 w 3093908"/>
                <a:gd name="connsiteY311" fmla="*/ 2112914 h 2557868"/>
                <a:gd name="connsiteX312" fmla="*/ 1827881 w 3093908"/>
                <a:gd name="connsiteY312" fmla="*/ 1950333 h 2557868"/>
                <a:gd name="connsiteX313" fmla="*/ 1766622 w 3093908"/>
                <a:gd name="connsiteY313" fmla="*/ 1791519 h 2557868"/>
                <a:gd name="connsiteX314" fmla="*/ 1708456 w 3093908"/>
                <a:gd name="connsiteY314" fmla="*/ 1625799 h 2557868"/>
                <a:gd name="connsiteX315" fmla="*/ 1609142 w 3093908"/>
                <a:gd name="connsiteY315" fmla="*/ 1273017 h 2557868"/>
                <a:gd name="connsiteX316" fmla="*/ 1579131 w 3093908"/>
                <a:gd name="connsiteY316" fmla="*/ 1208361 h 2557868"/>
                <a:gd name="connsiteX317" fmla="*/ 1544479 w 3093908"/>
                <a:gd name="connsiteY317" fmla="*/ 1141823 h 2557868"/>
                <a:gd name="connsiteX318" fmla="*/ 1509518 w 3093908"/>
                <a:gd name="connsiteY318" fmla="*/ 1077794 h 2557868"/>
                <a:gd name="connsiteX319" fmla="*/ 1478269 w 3093908"/>
                <a:gd name="connsiteY319" fmla="*/ 1017533 h 2557868"/>
                <a:gd name="connsiteX320" fmla="*/ 1451662 w 3093908"/>
                <a:gd name="connsiteY320" fmla="*/ 923374 h 2557868"/>
                <a:gd name="connsiteX321" fmla="*/ 1468369 w 3093908"/>
                <a:gd name="connsiteY321" fmla="*/ 912075 h 2557868"/>
                <a:gd name="connsiteX322" fmla="*/ 1479816 w 3093908"/>
                <a:gd name="connsiteY322" fmla="*/ 926513 h 2557868"/>
                <a:gd name="connsiteX323" fmla="*/ 1499617 w 3093908"/>
                <a:gd name="connsiteY323" fmla="*/ 939695 h 2557868"/>
                <a:gd name="connsiteX324" fmla="*/ 1516324 w 3093908"/>
                <a:gd name="connsiteY324" fmla="*/ 951622 h 2557868"/>
                <a:gd name="connsiteX325" fmla="*/ 1534578 w 3093908"/>
                <a:gd name="connsiteY325" fmla="*/ 961665 h 2557868"/>
                <a:gd name="connsiteX326" fmla="*/ 1527772 w 3093908"/>
                <a:gd name="connsiteY326" fmla="*/ 977986 h 2557868"/>
                <a:gd name="connsiteX327" fmla="*/ 1577584 w 3093908"/>
                <a:gd name="connsiteY327" fmla="*/ 1011256 h 2557868"/>
                <a:gd name="connsiteX328" fmla="*/ 1610689 w 3093908"/>
                <a:gd name="connsiteY328" fmla="*/ 1011256 h 2557868"/>
                <a:gd name="connsiteX329" fmla="*/ 1653694 w 3093908"/>
                <a:gd name="connsiteY329" fmla="*/ 1009372 h 2557868"/>
                <a:gd name="connsiteX330" fmla="*/ 1703506 w 3093908"/>
                <a:gd name="connsiteY330" fmla="*/ 1006234 h 2557868"/>
                <a:gd name="connsiteX331" fmla="*/ 1754865 w 3093908"/>
                <a:gd name="connsiteY331" fmla="*/ 1006234 h 2557868"/>
                <a:gd name="connsiteX332" fmla="*/ 1806224 w 3093908"/>
                <a:gd name="connsiteY332" fmla="*/ 1006234 h 2557868"/>
                <a:gd name="connsiteX333" fmla="*/ 1854488 w 3093908"/>
                <a:gd name="connsiteY333" fmla="*/ 1006234 h 2557868"/>
                <a:gd name="connsiteX334" fmla="*/ 1897494 w 3093908"/>
                <a:gd name="connsiteY334" fmla="*/ 1011256 h 2557868"/>
                <a:gd name="connsiteX335" fmla="*/ 1930599 w 3093908"/>
                <a:gd name="connsiteY335" fmla="*/ 1014394 h 2557868"/>
                <a:gd name="connsiteX336" fmla="*/ 1953803 w 3093908"/>
                <a:gd name="connsiteY336" fmla="*/ 1021299 h 2557868"/>
                <a:gd name="connsiteX337" fmla="*/ 1978554 w 3093908"/>
                <a:gd name="connsiteY337" fmla="*/ 1036365 h 2557868"/>
                <a:gd name="connsiteX338" fmla="*/ 1993405 w 3093908"/>
                <a:gd name="connsiteY338" fmla="*/ 1054569 h 2557868"/>
                <a:gd name="connsiteX339" fmla="*/ 2001758 w 3093908"/>
                <a:gd name="connsiteY339" fmla="*/ 1069007 h 2557868"/>
                <a:gd name="connsiteX340" fmla="*/ 2008565 w 3093908"/>
                <a:gd name="connsiteY340" fmla="*/ 1087211 h 2557868"/>
                <a:gd name="connsiteX341" fmla="*/ 2016609 w 3093908"/>
                <a:gd name="connsiteY341" fmla="*/ 1107298 h 2557868"/>
                <a:gd name="connsiteX342" fmla="*/ 2029913 w 3093908"/>
                <a:gd name="connsiteY342" fmla="*/ 1130523 h 2557868"/>
                <a:gd name="connsiteX343" fmla="*/ 2039814 w 3093908"/>
                <a:gd name="connsiteY343" fmla="*/ 1140567 h 2557868"/>
                <a:gd name="connsiteX344" fmla="*/ 2053117 w 3093908"/>
                <a:gd name="connsiteY344" fmla="*/ 1143706 h 2557868"/>
                <a:gd name="connsiteX345" fmla="*/ 2068277 w 3093908"/>
                <a:gd name="connsiteY345" fmla="*/ 1145589 h 2557868"/>
                <a:gd name="connsiteX346" fmla="*/ 2084675 w 3093908"/>
                <a:gd name="connsiteY346" fmla="*/ 1148728 h 2557868"/>
                <a:gd name="connsiteX347" fmla="*/ 2101382 w 3093908"/>
                <a:gd name="connsiteY347" fmla="*/ 1151866 h 2557868"/>
                <a:gd name="connsiteX348" fmla="*/ 2117780 w 3093908"/>
                <a:gd name="connsiteY348" fmla="*/ 1185136 h 2557868"/>
                <a:gd name="connsiteX349" fmla="*/ 2127681 w 3093908"/>
                <a:gd name="connsiteY349" fmla="*/ 1188274 h 2557868"/>
                <a:gd name="connsiteX350" fmla="*/ 2149338 w 3093908"/>
                <a:gd name="connsiteY350" fmla="*/ 1188274 h 2557868"/>
                <a:gd name="connsiteX351" fmla="*/ 2177492 w 3093908"/>
                <a:gd name="connsiteY351" fmla="*/ 1192040 h 2557868"/>
                <a:gd name="connsiteX352" fmla="*/ 2207194 w 3093908"/>
                <a:gd name="connsiteY352" fmla="*/ 1192041 h 2557868"/>
                <a:gd name="connsiteX353" fmla="*/ 2235349 w 3093908"/>
                <a:gd name="connsiteY353" fmla="*/ 1193296 h 2557868"/>
                <a:gd name="connsiteX354" fmla="*/ 2258553 w 3093908"/>
                <a:gd name="connsiteY354" fmla="*/ 1195179 h 2557868"/>
                <a:gd name="connsiteX355" fmla="*/ 2287017 w 3093908"/>
                <a:gd name="connsiteY355" fmla="*/ 1203340 h 2557868"/>
                <a:gd name="connsiteX356" fmla="*/ 2321669 w 3093908"/>
                <a:gd name="connsiteY356" fmla="*/ 1213383 h 2557868"/>
                <a:gd name="connsiteX357" fmla="*/ 2356320 w 3093908"/>
                <a:gd name="connsiteY357" fmla="*/ 1221544 h 2557868"/>
                <a:gd name="connsiteX358" fmla="*/ 2389735 w 3093908"/>
                <a:gd name="connsiteY358" fmla="*/ 1229704 h 2557868"/>
                <a:gd name="connsiteX359" fmla="*/ 2417889 w 3093908"/>
                <a:gd name="connsiteY359" fmla="*/ 1234726 h 2557868"/>
                <a:gd name="connsiteX360" fmla="*/ 2450994 w 3093908"/>
                <a:gd name="connsiteY360" fmla="*/ 1236609 h 2557868"/>
                <a:gd name="connsiteX361" fmla="*/ 2487502 w 3093908"/>
                <a:gd name="connsiteY361" fmla="*/ 1236609 h 2557868"/>
                <a:gd name="connsiteX362" fmla="*/ 2525557 w 3093908"/>
                <a:gd name="connsiteY362" fmla="*/ 1234726 h 2557868"/>
                <a:gd name="connsiteX363" fmla="*/ 2560209 w 3093908"/>
                <a:gd name="connsiteY363" fmla="*/ 1234726 h 2557868"/>
                <a:gd name="connsiteX364" fmla="*/ 2591767 w 3093908"/>
                <a:gd name="connsiteY364" fmla="*/ 1239748 h 2557868"/>
                <a:gd name="connsiteX365" fmla="*/ 2600120 w 3093908"/>
                <a:gd name="connsiteY365" fmla="*/ 1221543 h 2557868"/>
                <a:gd name="connsiteX366" fmla="*/ 2613424 w 3093908"/>
                <a:gd name="connsiteY366" fmla="*/ 1208362 h 2557868"/>
                <a:gd name="connsiteX367" fmla="*/ 2626728 w 3093908"/>
                <a:gd name="connsiteY367" fmla="*/ 1193296 h 2557868"/>
                <a:gd name="connsiteX368" fmla="*/ 2634772 w 3093908"/>
                <a:gd name="connsiteY368" fmla="*/ 1180114 h 2557868"/>
                <a:gd name="connsiteX369" fmla="*/ 2643125 w 3093908"/>
                <a:gd name="connsiteY369" fmla="*/ 1161910 h 2557868"/>
                <a:gd name="connsiteX370" fmla="*/ 2644672 w 3093908"/>
                <a:gd name="connsiteY370" fmla="*/ 1143706 h 2557868"/>
                <a:gd name="connsiteX371" fmla="*/ 2643126 w 3093908"/>
                <a:gd name="connsiteY371" fmla="*/ 1130523 h 2557868"/>
                <a:gd name="connsiteX372" fmla="*/ 2643126 w 3093908"/>
                <a:gd name="connsiteY372" fmla="*/ 1115458 h 2557868"/>
                <a:gd name="connsiteX373" fmla="*/ 2644673 w 3093908"/>
                <a:gd name="connsiteY373" fmla="*/ 1097254 h 2557868"/>
                <a:gd name="connsiteX374" fmla="*/ 2651479 w 3093908"/>
                <a:gd name="connsiteY374" fmla="*/ 1070889 h 2557868"/>
                <a:gd name="connsiteX375" fmla="*/ 2669734 w 3093908"/>
                <a:gd name="connsiteY375" fmla="*/ 1031343 h 2557868"/>
                <a:gd name="connsiteX376" fmla="*/ 2691081 w 3093908"/>
                <a:gd name="connsiteY376" fmla="*/ 991168 h 2557868"/>
                <a:gd name="connsiteX377" fmla="*/ 2706241 w 3093908"/>
                <a:gd name="connsiteY377" fmla="*/ 951621 h 2557868"/>
                <a:gd name="connsiteX378" fmla="*/ 2712738 w 3093908"/>
                <a:gd name="connsiteY378" fmla="*/ 923374 h 2557868"/>
                <a:gd name="connsiteX379" fmla="*/ 2719545 w 3093908"/>
                <a:gd name="connsiteY379" fmla="*/ 888849 h 2557868"/>
                <a:gd name="connsiteX380" fmla="*/ 2722639 w 3093908"/>
                <a:gd name="connsiteY380" fmla="*/ 853697 h 2557868"/>
                <a:gd name="connsiteX381" fmla="*/ 2729446 w 3093908"/>
                <a:gd name="connsiteY381" fmla="*/ 820427 h 2557868"/>
                <a:gd name="connsiteX382" fmla="*/ 2735943 w 3093908"/>
                <a:gd name="connsiteY382" fmla="*/ 790924 h 2557868"/>
                <a:gd name="connsiteX383" fmla="*/ 2744297 w 3093908"/>
                <a:gd name="connsiteY383" fmla="*/ 765815 h 2557868"/>
                <a:gd name="connsiteX384" fmla="*/ 2757600 w 3093908"/>
                <a:gd name="connsiteY384" fmla="*/ 747611 h 2557868"/>
                <a:gd name="connsiteX385" fmla="*/ 2772451 w 3093908"/>
                <a:gd name="connsiteY385" fmla="*/ 728152 h 2557868"/>
                <a:gd name="connsiteX386" fmla="*/ 2782351 w 3093908"/>
                <a:gd name="connsiteY386" fmla="*/ 706181 h 2557868"/>
                <a:gd name="connsiteX387" fmla="*/ 2788849 w 3093908"/>
                <a:gd name="connsiteY387" fmla="*/ 677933 h 2557868"/>
                <a:gd name="connsiteX388" fmla="*/ 2788849 w 3093908"/>
                <a:gd name="connsiteY388" fmla="*/ 656591 h 2557868"/>
                <a:gd name="connsiteX389" fmla="*/ 2788849 w 3093908"/>
                <a:gd name="connsiteY389" fmla="*/ 638387 h 2557868"/>
                <a:gd name="connsiteX390" fmla="*/ 2787302 w 3093908"/>
                <a:gd name="connsiteY390" fmla="*/ 618299 h 2557868"/>
                <a:gd name="connsiteX391" fmla="*/ 2785754 w 3093908"/>
                <a:gd name="connsiteY391" fmla="*/ 598840 h 2557868"/>
                <a:gd name="connsiteX392" fmla="*/ 2788849 w 3093908"/>
                <a:gd name="connsiteY392" fmla="*/ 575614 h 2557868"/>
                <a:gd name="connsiteX393" fmla="*/ 2749247 w 3093908"/>
                <a:gd name="connsiteY393" fmla="*/ 540461 h 2557868"/>
                <a:gd name="connsiteX394" fmla="*/ 2709335 w 3093908"/>
                <a:gd name="connsiteY394" fmla="*/ 502798 h 2557868"/>
                <a:gd name="connsiteX395" fmla="*/ 2676230 w 3093908"/>
                <a:gd name="connsiteY395" fmla="*/ 461368 h 2557868"/>
                <a:gd name="connsiteX396" fmla="*/ 2648076 w 3093908"/>
                <a:gd name="connsiteY396" fmla="*/ 414916 h 2557868"/>
                <a:gd name="connsiteX397" fmla="*/ 2624872 w 3093908"/>
                <a:gd name="connsiteY397" fmla="*/ 361559 h 2557868"/>
                <a:gd name="connsiteX398" fmla="*/ 2598573 w 3093908"/>
                <a:gd name="connsiteY398" fmla="*/ 275561 h 2557868"/>
                <a:gd name="connsiteX399" fmla="*/ 2619921 w 3093908"/>
                <a:gd name="connsiteY399" fmla="*/ 260496 h 2557868"/>
                <a:gd name="connsiteX400" fmla="*/ 2644673 w 3093908"/>
                <a:gd name="connsiteY400" fmla="*/ 254219 h 2557868"/>
                <a:gd name="connsiteX401" fmla="*/ 2673137 w 3093908"/>
                <a:gd name="connsiteY401" fmla="*/ 241036 h 2557868"/>
                <a:gd name="connsiteX402" fmla="*/ 1148920 w 3093908"/>
                <a:gd name="connsiteY402" fmla="*/ 0 h 2557868"/>
                <a:gd name="connsiteX403" fmla="*/ 1238794 w 3093908"/>
                <a:gd name="connsiteY403" fmla="*/ 28794 h 2557868"/>
                <a:gd name="connsiteX404" fmla="*/ 1257447 w 3093908"/>
                <a:gd name="connsiteY404" fmla="*/ 42343 h 2557868"/>
                <a:gd name="connsiteX405" fmla="*/ 1267621 w 3093908"/>
                <a:gd name="connsiteY405" fmla="*/ 62668 h 2557868"/>
                <a:gd name="connsiteX406" fmla="*/ 1276100 w 3093908"/>
                <a:gd name="connsiteY406" fmla="*/ 81299 h 2557868"/>
                <a:gd name="connsiteX407" fmla="*/ 1286274 w 3093908"/>
                <a:gd name="connsiteY407" fmla="*/ 103318 h 2557868"/>
                <a:gd name="connsiteX408" fmla="*/ 1294753 w 3093908"/>
                <a:gd name="connsiteY408" fmla="*/ 123643 h 2557868"/>
                <a:gd name="connsiteX409" fmla="*/ 1350712 w 3093908"/>
                <a:gd name="connsiteY409" fmla="*/ 155824 h 2557868"/>
                <a:gd name="connsiteX410" fmla="*/ 1371061 w 3093908"/>
                <a:gd name="connsiteY410" fmla="*/ 176149 h 2557868"/>
                <a:gd name="connsiteX411" fmla="*/ 1393105 w 3093908"/>
                <a:gd name="connsiteY411" fmla="*/ 204942 h 2557868"/>
                <a:gd name="connsiteX412" fmla="*/ 1413454 w 3093908"/>
                <a:gd name="connsiteY412" fmla="*/ 237123 h 2557868"/>
                <a:gd name="connsiteX413" fmla="*/ 1428715 w 3093908"/>
                <a:gd name="connsiteY413" fmla="*/ 270998 h 2557868"/>
                <a:gd name="connsiteX414" fmla="*/ 1442281 w 3093908"/>
                <a:gd name="connsiteY414" fmla="*/ 296404 h 2557868"/>
                <a:gd name="connsiteX415" fmla="*/ 1442281 w 3093908"/>
                <a:gd name="connsiteY415" fmla="*/ 379397 h 2557868"/>
                <a:gd name="connsiteX416" fmla="*/ 1447368 w 3093908"/>
                <a:gd name="connsiteY416" fmla="*/ 406497 h 2557868"/>
                <a:gd name="connsiteX417" fmla="*/ 1457543 w 3093908"/>
                <a:gd name="connsiteY417" fmla="*/ 425129 h 2557868"/>
                <a:gd name="connsiteX418" fmla="*/ 1466021 w 3093908"/>
                <a:gd name="connsiteY418" fmla="*/ 443760 h 2557868"/>
                <a:gd name="connsiteX419" fmla="*/ 1472804 w 3093908"/>
                <a:gd name="connsiteY419" fmla="*/ 460697 h 2557868"/>
                <a:gd name="connsiteX420" fmla="*/ 1479587 w 3093908"/>
                <a:gd name="connsiteY420" fmla="*/ 475941 h 2557868"/>
                <a:gd name="connsiteX421" fmla="*/ 1482979 w 3093908"/>
                <a:gd name="connsiteY421" fmla="*/ 494572 h 2557868"/>
                <a:gd name="connsiteX422" fmla="*/ 1482979 w 3093908"/>
                <a:gd name="connsiteY422" fmla="*/ 516590 h 2557868"/>
                <a:gd name="connsiteX423" fmla="*/ 1481283 w 3093908"/>
                <a:gd name="connsiteY423" fmla="*/ 543690 h 2557868"/>
                <a:gd name="connsiteX424" fmla="*/ 1474500 w 3093908"/>
                <a:gd name="connsiteY424" fmla="*/ 580952 h 2557868"/>
                <a:gd name="connsiteX425" fmla="*/ 1467717 w 3093908"/>
                <a:gd name="connsiteY425" fmla="*/ 618215 h 2557868"/>
                <a:gd name="connsiteX426" fmla="*/ 1467717 w 3093908"/>
                <a:gd name="connsiteY426" fmla="*/ 652089 h 2557868"/>
                <a:gd name="connsiteX427" fmla="*/ 1467717 w 3093908"/>
                <a:gd name="connsiteY427" fmla="*/ 677495 h 2557868"/>
                <a:gd name="connsiteX428" fmla="*/ 1469413 w 3093908"/>
                <a:gd name="connsiteY428" fmla="*/ 699514 h 2557868"/>
                <a:gd name="connsiteX429" fmla="*/ 1469413 w 3093908"/>
                <a:gd name="connsiteY429" fmla="*/ 721533 h 2557868"/>
                <a:gd name="connsiteX430" fmla="*/ 1466021 w 3093908"/>
                <a:gd name="connsiteY430" fmla="*/ 740164 h 2557868"/>
                <a:gd name="connsiteX431" fmla="*/ 1457543 w 3093908"/>
                <a:gd name="connsiteY431" fmla="*/ 758795 h 2557868"/>
                <a:gd name="connsiteX432" fmla="*/ 1437194 w 3093908"/>
                <a:gd name="connsiteY432" fmla="*/ 779120 h 2557868"/>
                <a:gd name="connsiteX433" fmla="*/ 1406671 w 3093908"/>
                <a:gd name="connsiteY433" fmla="*/ 802832 h 2557868"/>
                <a:gd name="connsiteX434" fmla="*/ 1406671 w 3093908"/>
                <a:gd name="connsiteY434" fmla="*/ 860419 h 2557868"/>
                <a:gd name="connsiteX435" fmla="*/ 1420237 w 3093908"/>
                <a:gd name="connsiteY435" fmla="*/ 863807 h 2557868"/>
                <a:gd name="connsiteX436" fmla="*/ 1423628 w 3093908"/>
                <a:gd name="connsiteY436" fmla="*/ 870582 h 2557868"/>
                <a:gd name="connsiteX437" fmla="*/ 1423628 w 3093908"/>
                <a:gd name="connsiteY437" fmla="*/ 882438 h 2557868"/>
                <a:gd name="connsiteX438" fmla="*/ 1423628 w 3093908"/>
                <a:gd name="connsiteY438" fmla="*/ 897682 h 2557868"/>
                <a:gd name="connsiteX439" fmla="*/ 1410062 w 3093908"/>
                <a:gd name="connsiteY439" fmla="*/ 912925 h 2557868"/>
                <a:gd name="connsiteX440" fmla="*/ 1401584 w 3093908"/>
                <a:gd name="connsiteY440" fmla="*/ 926475 h 2557868"/>
                <a:gd name="connsiteX441" fmla="*/ 1388018 w 3093908"/>
                <a:gd name="connsiteY441" fmla="*/ 938332 h 2557868"/>
                <a:gd name="connsiteX442" fmla="*/ 1372756 w 3093908"/>
                <a:gd name="connsiteY442" fmla="*/ 948494 h 2557868"/>
                <a:gd name="connsiteX443" fmla="*/ 1345625 w 3093908"/>
                <a:gd name="connsiteY443" fmla="*/ 934944 h 2557868"/>
                <a:gd name="connsiteX444" fmla="*/ 1308319 w 3093908"/>
                <a:gd name="connsiteY444" fmla="*/ 923088 h 2557868"/>
                <a:gd name="connsiteX445" fmla="*/ 1264230 w 3093908"/>
                <a:gd name="connsiteY445" fmla="*/ 912925 h 2557868"/>
                <a:gd name="connsiteX446" fmla="*/ 1216749 w 3093908"/>
                <a:gd name="connsiteY446" fmla="*/ 901069 h 2557868"/>
                <a:gd name="connsiteX447" fmla="*/ 1169269 w 3093908"/>
                <a:gd name="connsiteY447" fmla="*/ 890907 h 2557868"/>
                <a:gd name="connsiteX448" fmla="*/ 1123484 w 3093908"/>
                <a:gd name="connsiteY448" fmla="*/ 879050 h 2557868"/>
                <a:gd name="connsiteX449" fmla="*/ 1079395 w 3093908"/>
                <a:gd name="connsiteY449" fmla="*/ 867194 h 2557868"/>
                <a:gd name="connsiteX450" fmla="*/ 1043785 w 3093908"/>
                <a:gd name="connsiteY450" fmla="*/ 851951 h 2557868"/>
                <a:gd name="connsiteX451" fmla="*/ 1014957 w 3093908"/>
                <a:gd name="connsiteY451" fmla="*/ 836707 h 2557868"/>
                <a:gd name="connsiteX452" fmla="*/ 999696 w 3093908"/>
                <a:gd name="connsiteY452" fmla="*/ 814688 h 2557868"/>
                <a:gd name="connsiteX453" fmla="*/ 996304 w 3093908"/>
                <a:gd name="connsiteY453" fmla="*/ 802832 h 2557868"/>
                <a:gd name="connsiteX454" fmla="*/ 996304 w 3093908"/>
                <a:gd name="connsiteY454" fmla="*/ 787588 h 2557868"/>
                <a:gd name="connsiteX455" fmla="*/ 996304 w 3093908"/>
                <a:gd name="connsiteY455" fmla="*/ 774039 h 2557868"/>
                <a:gd name="connsiteX456" fmla="*/ 992913 w 3093908"/>
                <a:gd name="connsiteY456" fmla="*/ 763876 h 2557868"/>
                <a:gd name="connsiteX457" fmla="*/ 970868 w 3093908"/>
                <a:gd name="connsiteY457" fmla="*/ 730002 h 2557868"/>
                <a:gd name="connsiteX458" fmla="*/ 938650 w 3093908"/>
                <a:gd name="connsiteY458" fmla="*/ 696127 h 2557868"/>
                <a:gd name="connsiteX459" fmla="*/ 903039 w 3093908"/>
                <a:gd name="connsiteY459" fmla="*/ 660558 h 2557868"/>
                <a:gd name="connsiteX460" fmla="*/ 865733 w 3093908"/>
                <a:gd name="connsiteY460" fmla="*/ 628377 h 2557868"/>
                <a:gd name="connsiteX461" fmla="*/ 836906 w 3093908"/>
                <a:gd name="connsiteY461" fmla="*/ 596196 h 2557868"/>
                <a:gd name="connsiteX462" fmla="*/ 813166 w 3093908"/>
                <a:gd name="connsiteY462" fmla="*/ 562321 h 2557868"/>
                <a:gd name="connsiteX463" fmla="*/ 796208 w 3093908"/>
                <a:gd name="connsiteY463" fmla="*/ 519978 h 2557868"/>
                <a:gd name="connsiteX464" fmla="*/ 782642 w 3093908"/>
                <a:gd name="connsiteY464" fmla="*/ 472553 h 2557868"/>
                <a:gd name="connsiteX465" fmla="*/ 775860 w 3093908"/>
                <a:gd name="connsiteY465" fmla="*/ 420047 h 2557868"/>
                <a:gd name="connsiteX466" fmla="*/ 775860 w 3093908"/>
                <a:gd name="connsiteY466" fmla="*/ 365847 h 2557868"/>
                <a:gd name="connsiteX467" fmla="*/ 782642 w 3093908"/>
                <a:gd name="connsiteY467" fmla="*/ 316729 h 2557868"/>
                <a:gd name="connsiteX468" fmla="*/ 794513 w 3093908"/>
                <a:gd name="connsiteY468" fmla="*/ 267611 h 2557868"/>
                <a:gd name="connsiteX469" fmla="*/ 809774 w 3093908"/>
                <a:gd name="connsiteY469" fmla="*/ 228655 h 2557868"/>
                <a:gd name="connsiteX470" fmla="*/ 831819 w 3093908"/>
                <a:gd name="connsiteY470" fmla="*/ 196474 h 2557868"/>
                <a:gd name="connsiteX471" fmla="*/ 819949 w 3093908"/>
                <a:gd name="connsiteY471" fmla="*/ 177843 h 2557868"/>
                <a:gd name="connsiteX472" fmla="*/ 826731 w 3093908"/>
                <a:gd name="connsiteY472" fmla="*/ 177842 h 2557868"/>
                <a:gd name="connsiteX473" fmla="*/ 841993 w 3093908"/>
                <a:gd name="connsiteY473" fmla="*/ 171067 h 2557868"/>
                <a:gd name="connsiteX474" fmla="*/ 852167 w 3093908"/>
                <a:gd name="connsiteY474" fmla="*/ 157517 h 2557868"/>
                <a:gd name="connsiteX475" fmla="*/ 862342 w 3093908"/>
                <a:gd name="connsiteY475" fmla="*/ 142274 h 2557868"/>
                <a:gd name="connsiteX476" fmla="*/ 870821 w 3093908"/>
                <a:gd name="connsiteY476" fmla="*/ 130418 h 2557868"/>
                <a:gd name="connsiteX477" fmla="*/ 880995 w 3093908"/>
                <a:gd name="connsiteY477" fmla="*/ 118562 h 2557868"/>
                <a:gd name="connsiteX478" fmla="*/ 916605 w 3093908"/>
                <a:gd name="connsiteY478" fmla="*/ 99931 h 2557868"/>
                <a:gd name="connsiteX479" fmla="*/ 952215 w 3093908"/>
                <a:gd name="connsiteY479" fmla="*/ 86381 h 2557868"/>
                <a:gd name="connsiteX480" fmla="*/ 989521 w 3093908"/>
                <a:gd name="connsiteY480" fmla="*/ 67749 h 2557868"/>
                <a:gd name="connsiteX481" fmla="*/ 992913 w 3093908"/>
                <a:gd name="connsiteY481" fmla="*/ 67749 h 2557868"/>
                <a:gd name="connsiteX482" fmla="*/ 999696 w 3093908"/>
                <a:gd name="connsiteY482" fmla="*/ 40650 h 2557868"/>
                <a:gd name="connsiteX483" fmla="*/ 1014957 w 3093908"/>
                <a:gd name="connsiteY483" fmla="*/ 42343 h 2557868"/>
                <a:gd name="connsiteX484" fmla="*/ 1026827 w 3093908"/>
                <a:gd name="connsiteY484" fmla="*/ 44037 h 2557868"/>
                <a:gd name="connsiteX485" fmla="*/ 1037002 w 3093908"/>
                <a:gd name="connsiteY485" fmla="*/ 45731 h 2557868"/>
                <a:gd name="connsiteX486" fmla="*/ 1050568 w 3093908"/>
                <a:gd name="connsiteY486" fmla="*/ 50812 h 2557868"/>
                <a:gd name="connsiteX487" fmla="*/ 1052263 w 3093908"/>
                <a:gd name="connsiteY487" fmla="*/ 42343 h 2557868"/>
                <a:gd name="connsiteX488" fmla="*/ 1055655 w 3093908"/>
                <a:gd name="connsiteY488" fmla="*/ 35568 h 2557868"/>
                <a:gd name="connsiteX489" fmla="*/ 1057351 w 3093908"/>
                <a:gd name="connsiteY489" fmla="*/ 30487 h 2557868"/>
                <a:gd name="connsiteX490" fmla="*/ 1060742 w 3093908"/>
                <a:gd name="connsiteY490" fmla="*/ 28793 h 2557868"/>
                <a:gd name="connsiteX491" fmla="*/ 1065829 w 3093908"/>
                <a:gd name="connsiteY491" fmla="*/ 27100 h 2557868"/>
                <a:gd name="connsiteX492" fmla="*/ 1072612 w 3093908"/>
                <a:gd name="connsiteY492" fmla="*/ 25406 h 2557868"/>
                <a:gd name="connsiteX493" fmla="*/ 1082786 w 3093908"/>
                <a:gd name="connsiteY493" fmla="*/ 22018 h 2557868"/>
                <a:gd name="connsiteX494" fmla="*/ 1104831 w 3093908"/>
                <a:gd name="connsiteY494" fmla="*/ 15243 h 2557868"/>
                <a:gd name="connsiteX495" fmla="*/ 1126875 w 3093908"/>
                <a:gd name="connsiteY495" fmla="*/ 8469 h 255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</a:cxnLst>
              <a:rect l="l" t="t" r="r" b="b"/>
              <a:pathLst>
                <a:path w="3093908" h="2557868">
                  <a:moveTo>
                    <a:pt x="1380104" y="960640"/>
                  </a:moveTo>
                  <a:lnTo>
                    <a:pt x="1404926" y="974839"/>
                  </a:lnTo>
                  <a:lnTo>
                    <a:pt x="1419110" y="987262"/>
                  </a:lnTo>
                  <a:lnTo>
                    <a:pt x="1426202" y="994361"/>
                  </a:lnTo>
                  <a:lnTo>
                    <a:pt x="1426202" y="997911"/>
                  </a:lnTo>
                  <a:lnTo>
                    <a:pt x="1419110" y="1026307"/>
                  </a:lnTo>
                  <a:lnTo>
                    <a:pt x="1417337" y="1045830"/>
                  </a:lnTo>
                  <a:lnTo>
                    <a:pt x="1413791" y="1058253"/>
                  </a:lnTo>
                  <a:lnTo>
                    <a:pt x="1413791" y="1065352"/>
                  </a:lnTo>
                  <a:lnTo>
                    <a:pt x="1413791" y="1067128"/>
                  </a:lnTo>
                  <a:lnTo>
                    <a:pt x="1420883" y="1090200"/>
                  </a:lnTo>
                  <a:lnTo>
                    <a:pt x="1427975" y="1120371"/>
                  </a:lnTo>
                  <a:lnTo>
                    <a:pt x="1442159" y="1143443"/>
                  </a:lnTo>
                  <a:lnTo>
                    <a:pt x="1452797" y="1161191"/>
                  </a:lnTo>
                  <a:lnTo>
                    <a:pt x="1461662" y="1175389"/>
                  </a:lnTo>
                  <a:lnTo>
                    <a:pt x="1466982" y="1177164"/>
                  </a:lnTo>
                  <a:lnTo>
                    <a:pt x="1491804" y="1205561"/>
                  </a:lnTo>
                  <a:lnTo>
                    <a:pt x="1507761" y="1223308"/>
                  </a:lnTo>
                  <a:lnTo>
                    <a:pt x="1518399" y="1237507"/>
                  </a:lnTo>
                  <a:lnTo>
                    <a:pt x="1520172" y="1241056"/>
                  </a:lnTo>
                  <a:lnTo>
                    <a:pt x="1543221" y="1290751"/>
                  </a:lnTo>
                  <a:lnTo>
                    <a:pt x="1566271" y="1342219"/>
                  </a:lnTo>
                  <a:lnTo>
                    <a:pt x="1589320" y="1395463"/>
                  </a:lnTo>
                  <a:lnTo>
                    <a:pt x="1608823" y="1448707"/>
                  </a:lnTo>
                  <a:lnTo>
                    <a:pt x="1628326" y="1501950"/>
                  </a:lnTo>
                  <a:lnTo>
                    <a:pt x="1646057" y="1551644"/>
                  </a:lnTo>
                  <a:lnTo>
                    <a:pt x="1662014" y="1597789"/>
                  </a:lnTo>
                  <a:lnTo>
                    <a:pt x="1676198" y="1638609"/>
                  </a:lnTo>
                  <a:lnTo>
                    <a:pt x="1685063" y="1674105"/>
                  </a:lnTo>
                  <a:lnTo>
                    <a:pt x="1693928" y="1698952"/>
                  </a:lnTo>
                  <a:lnTo>
                    <a:pt x="1699247" y="1714925"/>
                  </a:lnTo>
                  <a:lnTo>
                    <a:pt x="1701020" y="1722024"/>
                  </a:lnTo>
                  <a:lnTo>
                    <a:pt x="1715204" y="1762844"/>
                  </a:lnTo>
                  <a:lnTo>
                    <a:pt x="1725842" y="1814313"/>
                  </a:lnTo>
                  <a:lnTo>
                    <a:pt x="1740026" y="1871106"/>
                  </a:lnTo>
                  <a:lnTo>
                    <a:pt x="1752438" y="1933224"/>
                  </a:lnTo>
                  <a:lnTo>
                    <a:pt x="1763076" y="2000666"/>
                  </a:lnTo>
                  <a:lnTo>
                    <a:pt x="1775487" y="2066333"/>
                  </a:lnTo>
                  <a:lnTo>
                    <a:pt x="1784352" y="2135550"/>
                  </a:lnTo>
                  <a:lnTo>
                    <a:pt x="1793217" y="2199442"/>
                  </a:lnTo>
                  <a:lnTo>
                    <a:pt x="1802082" y="2265109"/>
                  </a:lnTo>
                  <a:lnTo>
                    <a:pt x="1810947" y="2321902"/>
                  </a:lnTo>
                  <a:lnTo>
                    <a:pt x="1816266" y="2371596"/>
                  </a:lnTo>
                  <a:lnTo>
                    <a:pt x="1822384" y="2409869"/>
                  </a:lnTo>
                  <a:lnTo>
                    <a:pt x="1568614" y="2444853"/>
                  </a:lnTo>
                  <a:lnTo>
                    <a:pt x="1560952" y="2376921"/>
                  </a:lnTo>
                  <a:lnTo>
                    <a:pt x="1550313" y="2218965"/>
                  </a:lnTo>
                  <a:lnTo>
                    <a:pt x="1544994" y="2146198"/>
                  </a:lnTo>
                  <a:lnTo>
                    <a:pt x="1537902" y="2078757"/>
                  </a:lnTo>
                  <a:lnTo>
                    <a:pt x="1534356" y="2018414"/>
                  </a:lnTo>
                  <a:lnTo>
                    <a:pt x="1527264" y="1963395"/>
                  </a:lnTo>
                  <a:lnTo>
                    <a:pt x="1521945" y="1919025"/>
                  </a:lnTo>
                  <a:lnTo>
                    <a:pt x="1518399" y="1885305"/>
                  </a:lnTo>
                  <a:lnTo>
                    <a:pt x="1514853" y="1864007"/>
                  </a:lnTo>
                  <a:lnTo>
                    <a:pt x="1514853" y="1855133"/>
                  </a:lnTo>
                  <a:lnTo>
                    <a:pt x="1507761" y="1817863"/>
                  </a:lnTo>
                  <a:lnTo>
                    <a:pt x="1500669" y="1778817"/>
                  </a:lnTo>
                  <a:lnTo>
                    <a:pt x="1491804" y="1739772"/>
                  </a:lnTo>
                  <a:lnTo>
                    <a:pt x="1482939" y="1706051"/>
                  </a:lnTo>
                  <a:lnTo>
                    <a:pt x="1474074" y="1674105"/>
                  </a:lnTo>
                  <a:lnTo>
                    <a:pt x="1466982" y="1651033"/>
                  </a:lnTo>
                  <a:lnTo>
                    <a:pt x="1461662" y="1635059"/>
                  </a:lnTo>
                  <a:lnTo>
                    <a:pt x="1461662" y="1627960"/>
                  </a:lnTo>
                  <a:lnTo>
                    <a:pt x="1410245" y="1471779"/>
                  </a:lnTo>
                  <a:lnTo>
                    <a:pt x="1360601" y="1331571"/>
                  </a:lnTo>
                  <a:lnTo>
                    <a:pt x="1349962" y="1297850"/>
                  </a:lnTo>
                  <a:lnTo>
                    <a:pt x="1342870" y="1260579"/>
                  </a:lnTo>
                  <a:lnTo>
                    <a:pt x="1341097" y="1223309"/>
                  </a:lnTo>
                  <a:lnTo>
                    <a:pt x="1339324" y="1189588"/>
                  </a:lnTo>
                  <a:lnTo>
                    <a:pt x="1341097" y="1157641"/>
                  </a:lnTo>
                  <a:lnTo>
                    <a:pt x="1342870" y="1131020"/>
                  </a:lnTo>
                  <a:lnTo>
                    <a:pt x="1342870" y="1115047"/>
                  </a:lnTo>
                  <a:lnTo>
                    <a:pt x="1344643" y="1107948"/>
                  </a:lnTo>
                  <a:lnTo>
                    <a:pt x="1325140" y="1090200"/>
                  </a:lnTo>
                  <a:lnTo>
                    <a:pt x="1303864" y="1072451"/>
                  </a:lnTo>
                  <a:lnTo>
                    <a:pt x="1286134" y="1052929"/>
                  </a:lnTo>
                  <a:lnTo>
                    <a:pt x="1271949" y="1040506"/>
                  </a:lnTo>
                  <a:lnTo>
                    <a:pt x="1261312" y="1029857"/>
                  </a:lnTo>
                  <a:lnTo>
                    <a:pt x="1257765" y="1026307"/>
                  </a:lnTo>
                  <a:lnTo>
                    <a:pt x="1273723" y="1003235"/>
                  </a:lnTo>
                  <a:lnTo>
                    <a:pt x="1287907" y="983712"/>
                  </a:lnTo>
                  <a:lnTo>
                    <a:pt x="1294999" y="978388"/>
                  </a:lnTo>
                  <a:lnTo>
                    <a:pt x="1300318" y="973064"/>
                  </a:lnTo>
                  <a:lnTo>
                    <a:pt x="1328686" y="974838"/>
                  </a:lnTo>
                  <a:lnTo>
                    <a:pt x="1351735" y="973063"/>
                  </a:lnTo>
                  <a:lnTo>
                    <a:pt x="1365920" y="971289"/>
                  </a:lnTo>
                  <a:lnTo>
                    <a:pt x="1374785" y="965965"/>
                  </a:lnTo>
                  <a:lnTo>
                    <a:pt x="1380104" y="964190"/>
                  </a:lnTo>
                  <a:close/>
                  <a:moveTo>
                    <a:pt x="992526" y="897010"/>
                  </a:moveTo>
                  <a:cubicBezTo>
                    <a:pt x="995929" y="908936"/>
                    <a:pt x="999023" y="921491"/>
                    <a:pt x="1002426" y="933418"/>
                  </a:cubicBezTo>
                  <a:cubicBezTo>
                    <a:pt x="1007995" y="944716"/>
                    <a:pt x="1013564" y="956643"/>
                    <a:pt x="1019133" y="967943"/>
                  </a:cubicBezTo>
                  <a:cubicBezTo>
                    <a:pt x="1026249" y="978614"/>
                    <a:pt x="1033675" y="988657"/>
                    <a:pt x="1040791" y="999329"/>
                  </a:cubicBezTo>
                  <a:lnTo>
                    <a:pt x="1062139" y="1031343"/>
                  </a:lnTo>
                  <a:lnTo>
                    <a:pt x="1080393" y="1060846"/>
                  </a:lnTo>
                  <a:lnTo>
                    <a:pt x="1116901" y="1130523"/>
                  </a:lnTo>
                  <a:cubicBezTo>
                    <a:pt x="1128039" y="1155632"/>
                    <a:pt x="1138867" y="1181369"/>
                    <a:pt x="1150006" y="1206478"/>
                  </a:cubicBezTo>
                  <a:cubicBezTo>
                    <a:pt x="1159906" y="1232215"/>
                    <a:pt x="1170116" y="1257324"/>
                    <a:pt x="1180017" y="1283061"/>
                  </a:cubicBezTo>
                  <a:lnTo>
                    <a:pt x="1218072" y="1407351"/>
                  </a:lnTo>
                  <a:cubicBezTo>
                    <a:pt x="1229519" y="1450664"/>
                    <a:pt x="1241276" y="1493349"/>
                    <a:pt x="1252723" y="1536662"/>
                  </a:cubicBezTo>
                  <a:cubicBezTo>
                    <a:pt x="1262005" y="1579347"/>
                    <a:pt x="1271596" y="1622660"/>
                    <a:pt x="1280878" y="1665346"/>
                  </a:cubicBezTo>
                  <a:cubicBezTo>
                    <a:pt x="1289231" y="1709914"/>
                    <a:pt x="1297585" y="1753855"/>
                    <a:pt x="1305939" y="1798424"/>
                  </a:cubicBezTo>
                  <a:cubicBezTo>
                    <a:pt x="1315220" y="1844247"/>
                    <a:pt x="1324811" y="1890071"/>
                    <a:pt x="1334093" y="1935896"/>
                  </a:cubicBezTo>
                  <a:cubicBezTo>
                    <a:pt x="1343994" y="1982347"/>
                    <a:pt x="1353894" y="2028171"/>
                    <a:pt x="1363795" y="2074623"/>
                  </a:cubicBezTo>
                  <a:cubicBezTo>
                    <a:pt x="1370292" y="2102243"/>
                    <a:pt x="1377099" y="2129863"/>
                    <a:pt x="1383596" y="2157482"/>
                  </a:cubicBezTo>
                  <a:cubicBezTo>
                    <a:pt x="1390402" y="2185730"/>
                    <a:pt x="1396900" y="2213978"/>
                    <a:pt x="1403706" y="2242225"/>
                  </a:cubicBezTo>
                  <a:cubicBezTo>
                    <a:pt x="1408656" y="2271101"/>
                    <a:pt x="1413607" y="2299348"/>
                    <a:pt x="1418557" y="2328224"/>
                  </a:cubicBezTo>
                  <a:cubicBezTo>
                    <a:pt x="1422888" y="2357727"/>
                    <a:pt x="1427529" y="2386602"/>
                    <a:pt x="1431861" y="2416106"/>
                  </a:cubicBezTo>
                  <a:lnTo>
                    <a:pt x="1436794" y="2463025"/>
                  </a:lnTo>
                  <a:lnTo>
                    <a:pt x="748798" y="2557868"/>
                  </a:lnTo>
                  <a:lnTo>
                    <a:pt x="745632" y="2527213"/>
                  </a:lnTo>
                  <a:cubicBezTo>
                    <a:pt x="746869" y="2505243"/>
                    <a:pt x="747798" y="2482645"/>
                    <a:pt x="749035" y="2460674"/>
                  </a:cubicBezTo>
                  <a:cubicBezTo>
                    <a:pt x="750273" y="2436193"/>
                    <a:pt x="751201" y="2412339"/>
                    <a:pt x="752438" y="2387858"/>
                  </a:cubicBezTo>
                  <a:cubicBezTo>
                    <a:pt x="753985" y="2362749"/>
                    <a:pt x="755842" y="2338268"/>
                    <a:pt x="757389" y="2313159"/>
                  </a:cubicBezTo>
                  <a:cubicBezTo>
                    <a:pt x="758008" y="2287422"/>
                    <a:pt x="758317" y="2261057"/>
                    <a:pt x="758936" y="2235321"/>
                  </a:cubicBezTo>
                  <a:cubicBezTo>
                    <a:pt x="758317" y="2210839"/>
                    <a:pt x="758007" y="2186985"/>
                    <a:pt x="757389" y="2162505"/>
                  </a:cubicBezTo>
                  <a:lnTo>
                    <a:pt x="749035" y="2096593"/>
                  </a:lnTo>
                  <a:cubicBezTo>
                    <a:pt x="742847" y="2030682"/>
                    <a:pt x="736969" y="1965399"/>
                    <a:pt x="730781" y="1899487"/>
                  </a:cubicBezTo>
                  <a:cubicBezTo>
                    <a:pt x="729543" y="1910159"/>
                    <a:pt x="728615" y="1920202"/>
                    <a:pt x="727378" y="1930873"/>
                  </a:cubicBezTo>
                  <a:lnTo>
                    <a:pt x="715930" y="1954099"/>
                  </a:lnTo>
                  <a:cubicBezTo>
                    <a:pt x="712527" y="1960376"/>
                    <a:pt x="709433" y="1967282"/>
                    <a:pt x="706030" y="1973559"/>
                  </a:cubicBezTo>
                  <a:lnTo>
                    <a:pt x="697676" y="1990507"/>
                  </a:lnTo>
                  <a:cubicBezTo>
                    <a:pt x="696129" y="1996785"/>
                    <a:pt x="694273" y="2002434"/>
                    <a:pt x="692726" y="2008711"/>
                  </a:cubicBezTo>
                  <a:cubicBezTo>
                    <a:pt x="692417" y="2014361"/>
                    <a:pt x="692107" y="2019383"/>
                    <a:pt x="691798" y="2025032"/>
                  </a:cubicBezTo>
                  <a:lnTo>
                    <a:pt x="685920" y="2036959"/>
                  </a:lnTo>
                  <a:cubicBezTo>
                    <a:pt x="682516" y="2043864"/>
                    <a:pt x="679422" y="2051397"/>
                    <a:pt x="676019" y="2058302"/>
                  </a:cubicBezTo>
                  <a:lnTo>
                    <a:pt x="664571" y="2083411"/>
                  </a:lnTo>
                  <a:cubicBezTo>
                    <a:pt x="662406" y="2092827"/>
                    <a:pt x="659931" y="2101615"/>
                    <a:pt x="657765" y="2111031"/>
                  </a:cubicBezTo>
                  <a:lnTo>
                    <a:pt x="651268" y="2141161"/>
                  </a:lnTo>
                  <a:cubicBezTo>
                    <a:pt x="650030" y="2148694"/>
                    <a:pt x="649102" y="2156855"/>
                    <a:pt x="647864" y="2164388"/>
                  </a:cubicBezTo>
                  <a:cubicBezTo>
                    <a:pt x="647246" y="2170665"/>
                    <a:pt x="646936" y="2176314"/>
                    <a:pt x="646317" y="2182592"/>
                  </a:cubicBezTo>
                  <a:cubicBezTo>
                    <a:pt x="645080" y="2184475"/>
                    <a:pt x="644151" y="2186985"/>
                    <a:pt x="642914" y="2188869"/>
                  </a:cubicBezTo>
                  <a:lnTo>
                    <a:pt x="609809" y="2220883"/>
                  </a:lnTo>
                  <a:lnTo>
                    <a:pt x="578251" y="2247247"/>
                  </a:lnTo>
                  <a:lnTo>
                    <a:pt x="548550" y="2271729"/>
                  </a:lnTo>
                  <a:cubicBezTo>
                    <a:pt x="538649" y="2279261"/>
                    <a:pt x="528440" y="2286166"/>
                    <a:pt x="518539" y="2293699"/>
                  </a:cubicBezTo>
                  <a:lnTo>
                    <a:pt x="482340" y="2313158"/>
                  </a:lnTo>
                  <a:lnTo>
                    <a:pt x="437479" y="2330107"/>
                  </a:lnTo>
                  <a:lnTo>
                    <a:pt x="400971" y="2336384"/>
                  </a:lnTo>
                  <a:lnTo>
                    <a:pt x="369413" y="2331362"/>
                  </a:lnTo>
                  <a:lnTo>
                    <a:pt x="338164" y="2321947"/>
                  </a:lnTo>
                  <a:lnTo>
                    <a:pt x="311557" y="2301859"/>
                  </a:lnTo>
                  <a:cubicBezTo>
                    <a:pt x="302584" y="2294954"/>
                    <a:pt x="293921" y="2287422"/>
                    <a:pt x="284949" y="2280517"/>
                  </a:cubicBezTo>
                  <a:cubicBezTo>
                    <a:pt x="277214" y="2272356"/>
                    <a:pt x="269479" y="2263568"/>
                    <a:pt x="261745" y="2255408"/>
                  </a:cubicBezTo>
                  <a:lnTo>
                    <a:pt x="240397" y="2227160"/>
                  </a:lnTo>
                  <a:cubicBezTo>
                    <a:pt x="234209" y="2218372"/>
                    <a:pt x="228330" y="2209584"/>
                    <a:pt x="222143" y="2200796"/>
                  </a:cubicBezTo>
                  <a:cubicBezTo>
                    <a:pt x="216574" y="2193263"/>
                    <a:pt x="211005" y="2185103"/>
                    <a:pt x="205435" y="2177570"/>
                  </a:cubicBezTo>
                  <a:cubicBezTo>
                    <a:pt x="201104" y="2170665"/>
                    <a:pt x="196463" y="2164387"/>
                    <a:pt x="192132" y="2157482"/>
                  </a:cubicBezTo>
                  <a:cubicBezTo>
                    <a:pt x="188419" y="2153716"/>
                    <a:pt x="184397" y="2149950"/>
                    <a:pt x="180684" y="2146183"/>
                  </a:cubicBezTo>
                  <a:cubicBezTo>
                    <a:pt x="169546" y="2133001"/>
                    <a:pt x="158717" y="2119191"/>
                    <a:pt x="147579" y="2106009"/>
                  </a:cubicBezTo>
                  <a:lnTo>
                    <a:pt x="119425" y="2060185"/>
                  </a:lnTo>
                  <a:lnTo>
                    <a:pt x="96220" y="2003690"/>
                  </a:lnTo>
                  <a:cubicBezTo>
                    <a:pt x="90652" y="1983602"/>
                    <a:pt x="85082" y="1964143"/>
                    <a:pt x="79513" y="1944056"/>
                  </a:cubicBezTo>
                  <a:cubicBezTo>
                    <a:pt x="75182" y="1922085"/>
                    <a:pt x="70541" y="1899487"/>
                    <a:pt x="66210" y="1877517"/>
                  </a:cubicBezTo>
                  <a:cubicBezTo>
                    <a:pt x="64663" y="1854291"/>
                    <a:pt x="62806" y="1831065"/>
                    <a:pt x="61259" y="1807839"/>
                  </a:cubicBezTo>
                  <a:lnTo>
                    <a:pt x="61259" y="1740045"/>
                  </a:lnTo>
                  <a:lnTo>
                    <a:pt x="69613" y="1672250"/>
                  </a:lnTo>
                  <a:cubicBezTo>
                    <a:pt x="71160" y="1661579"/>
                    <a:pt x="73016" y="1651536"/>
                    <a:pt x="74563" y="1640864"/>
                  </a:cubicBezTo>
                  <a:cubicBezTo>
                    <a:pt x="73944" y="1630821"/>
                    <a:pt x="73635" y="1620777"/>
                    <a:pt x="73016" y="1610733"/>
                  </a:cubicBezTo>
                  <a:lnTo>
                    <a:pt x="73016" y="1581230"/>
                  </a:lnTo>
                  <a:lnTo>
                    <a:pt x="73016" y="1552983"/>
                  </a:lnTo>
                  <a:cubicBezTo>
                    <a:pt x="73944" y="1545450"/>
                    <a:pt x="75182" y="1537289"/>
                    <a:pt x="76110" y="1529757"/>
                  </a:cubicBezTo>
                  <a:cubicBezTo>
                    <a:pt x="70541" y="1512808"/>
                    <a:pt x="65282" y="1495232"/>
                    <a:pt x="59713" y="1478283"/>
                  </a:cubicBezTo>
                  <a:cubicBezTo>
                    <a:pt x="53215" y="1459452"/>
                    <a:pt x="46409" y="1440620"/>
                    <a:pt x="39911" y="1421788"/>
                  </a:cubicBezTo>
                  <a:cubicBezTo>
                    <a:pt x="34342" y="1402329"/>
                    <a:pt x="28773" y="1383497"/>
                    <a:pt x="23204" y="1364038"/>
                  </a:cubicBezTo>
                  <a:lnTo>
                    <a:pt x="8354" y="1307542"/>
                  </a:lnTo>
                  <a:cubicBezTo>
                    <a:pt x="5569" y="1288710"/>
                    <a:pt x="2785" y="1270506"/>
                    <a:pt x="0" y="1251675"/>
                  </a:cubicBezTo>
                  <a:lnTo>
                    <a:pt x="33105" y="1218405"/>
                  </a:lnTo>
                  <a:lnTo>
                    <a:pt x="79513" y="1192040"/>
                  </a:lnTo>
                  <a:lnTo>
                    <a:pt x="127469" y="1170070"/>
                  </a:lnTo>
                  <a:lnTo>
                    <a:pt x="184088" y="1155632"/>
                  </a:lnTo>
                  <a:lnTo>
                    <a:pt x="240397" y="1148727"/>
                  </a:lnTo>
                  <a:cubicBezTo>
                    <a:pt x="245347" y="1151866"/>
                    <a:pt x="250297" y="1155633"/>
                    <a:pt x="255247" y="1158771"/>
                  </a:cubicBezTo>
                  <a:cubicBezTo>
                    <a:pt x="260816" y="1160654"/>
                    <a:pt x="266076" y="1163165"/>
                    <a:pt x="271645" y="1165048"/>
                  </a:cubicBezTo>
                  <a:cubicBezTo>
                    <a:pt x="277833" y="1166932"/>
                    <a:pt x="283711" y="1168187"/>
                    <a:pt x="289899" y="1170070"/>
                  </a:cubicBezTo>
                  <a:cubicBezTo>
                    <a:pt x="295468" y="1172581"/>
                    <a:pt x="301037" y="1175720"/>
                    <a:pt x="306606" y="1178231"/>
                  </a:cubicBezTo>
                  <a:cubicBezTo>
                    <a:pt x="311557" y="1182625"/>
                    <a:pt x="316507" y="1187646"/>
                    <a:pt x="321457" y="1192040"/>
                  </a:cubicBezTo>
                  <a:lnTo>
                    <a:pt x="338164" y="1216522"/>
                  </a:lnTo>
                  <a:cubicBezTo>
                    <a:pt x="341877" y="1225938"/>
                    <a:pt x="345899" y="1235354"/>
                    <a:pt x="349612" y="1244770"/>
                  </a:cubicBezTo>
                  <a:lnTo>
                    <a:pt x="336308" y="1266112"/>
                  </a:lnTo>
                  <a:cubicBezTo>
                    <a:pt x="334761" y="1273645"/>
                    <a:pt x="332905" y="1280550"/>
                    <a:pt x="331358" y="1288083"/>
                  </a:cubicBezTo>
                  <a:cubicBezTo>
                    <a:pt x="332905" y="1294988"/>
                    <a:pt x="334761" y="1302520"/>
                    <a:pt x="336308" y="1309425"/>
                  </a:cubicBezTo>
                  <a:cubicBezTo>
                    <a:pt x="337855" y="1316330"/>
                    <a:pt x="339711" y="1323863"/>
                    <a:pt x="341258" y="1330768"/>
                  </a:cubicBezTo>
                  <a:cubicBezTo>
                    <a:pt x="342496" y="1338301"/>
                    <a:pt x="343424" y="1346461"/>
                    <a:pt x="344661" y="1353994"/>
                  </a:cubicBezTo>
                  <a:cubicBezTo>
                    <a:pt x="344043" y="1361526"/>
                    <a:pt x="343733" y="1369687"/>
                    <a:pt x="343114" y="1377220"/>
                  </a:cubicBezTo>
                  <a:cubicBezTo>
                    <a:pt x="339092" y="1386008"/>
                    <a:pt x="335380" y="1394796"/>
                    <a:pt x="331358" y="1403584"/>
                  </a:cubicBezTo>
                  <a:lnTo>
                    <a:pt x="278452" y="1425555"/>
                  </a:lnTo>
                  <a:lnTo>
                    <a:pt x="278452" y="1448781"/>
                  </a:lnTo>
                  <a:cubicBezTo>
                    <a:pt x="279071" y="1456313"/>
                    <a:pt x="279380" y="1464473"/>
                    <a:pt x="279999" y="1472006"/>
                  </a:cubicBezTo>
                  <a:cubicBezTo>
                    <a:pt x="281236" y="1480794"/>
                    <a:pt x="282164" y="1489582"/>
                    <a:pt x="283402" y="1498371"/>
                  </a:cubicBezTo>
                  <a:lnTo>
                    <a:pt x="283402" y="1522852"/>
                  </a:lnTo>
                  <a:cubicBezTo>
                    <a:pt x="282164" y="1531013"/>
                    <a:pt x="281236" y="1539801"/>
                    <a:pt x="279999" y="1547961"/>
                  </a:cubicBezTo>
                  <a:cubicBezTo>
                    <a:pt x="278452" y="1554866"/>
                    <a:pt x="276595" y="1561143"/>
                    <a:pt x="275048" y="1568048"/>
                  </a:cubicBezTo>
                  <a:cubicBezTo>
                    <a:pt x="270717" y="1573698"/>
                    <a:pt x="266076" y="1578720"/>
                    <a:pt x="261745" y="1584369"/>
                  </a:cubicBezTo>
                  <a:lnTo>
                    <a:pt x="275048" y="1609478"/>
                  </a:lnTo>
                  <a:cubicBezTo>
                    <a:pt x="279999" y="1617011"/>
                    <a:pt x="284949" y="1625171"/>
                    <a:pt x="289899" y="1632704"/>
                  </a:cubicBezTo>
                  <a:cubicBezTo>
                    <a:pt x="295468" y="1639609"/>
                    <a:pt x="301037" y="1647142"/>
                    <a:pt x="306606" y="1654047"/>
                  </a:cubicBezTo>
                  <a:lnTo>
                    <a:pt x="323004" y="1669112"/>
                  </a:lnTo>
                  <a:cubicBezTo>
                    <a:pt x="327954" y="1670995"/>
                    <a:pt x="333214" y="1673506"/>
                    <a:pt x="338164" y="1675389"/>
                  </a:cubicBezTo>
                  <a:cubicBezTo>
                    <a:pt x="341877" y="1669740"/>
                    <a:pt x="345899" y="1664718"/>
                    <a:pt x="349612" y="1659068"/>
                  </a:cubicBezTo>
                  <a:lnTo>
                    <a:pt x="357965" y="1630821"/>
                  </a:lnTo>
                  <a:cubicBezTo>
                    <a:pt x="361678" y="1619522"/>
                    <a:pt x="365700" y="1607595"/>
                    <a:pt x="369413" y="1596296"/>
                  </a:cubicBezTo>
                  <a:cubicBezTo>
                    <a:pt x="372816" y="1583113"/>
                    <a:pt x="376219" y="1569304"/>
                    <a:pt x="379622" y="1556122"/>
                  </a:cubicBezTo>
                  <a:cubicBezTo>
                    <a:pt x="381788" y="1541684"/>
                    <a:pt x="383954" y="1527874"/>
                    <a:pt x="386120" y="1513436"/>
                  </a:cubicBezTo>
                  <a:lnTo>
                    <a:pt x="394473" y="1472006"/>
                  </a:lnTo>
                  <a:cubicBezTo>
                    <a:pt x="396020" y="1459452"/>
                    <a:pt x="397877" y="1446270"/>
                    <a:pt x="399423" y="1433715"/>
                  </a:cubicBezTo>
                  <a:cubicBezTo>
                    <a:pt x="400042" y="1423671"/>
                    <a:pt x="400352" y="1413628"/>
                    <a:pt x="400970" y="1403584"/>
                  </a:cubicBezTo>
                  <a:cubicBezTo>
                    <a:pt x="400352" y="1396679"/>
                    <a:pt x="400042" y="1389146"/>
                    <a:pt x="399424" y="1382241"/>
                  </a:cubicBezTo>
                  <a:lnTo>
                    <a:pt x="407777" y="1380358"/>
                  </a:lnTo>
                  <a:cubicBezTo>
                    <a:pt x="408705" y="1379103"/>
                    <a:pt x="409943" y="1378475"/>
                    <a:pt x="410871" y="1377220"/>
                  </a:cubicBezTo>
                  <a:cubicBezTo>
                    <a:pt x="412418" y="1375964"/>
                    <a:pt x="414274" y="1375336"/>
                    <a:pt x="415821" y="1374081"/>
                  </a:cubicBezTo>
                  <a:cubicBezTo>
                    <a:pt x="416440" y="1372825"/>
                    <a:pt x="417059" y="1372198"/>
                    <a:pt x="417678" y="1370942"/>
                  </a:cubicBezTo>
                  <a:cubicBezTo>
                    <a:pt x="418606" y="1369687"/>
                    <a:pt x="419843" y="1368431"/>
                    <a:pt x="420771" y="1367176"/>
                  </a:cubicBezTo>
                  <a:cubicBezTo>
                    <a:pt x="421390" y="1365293"/>
                    <a:pt x="422009" y="1364038"/>
                    <a:pt x="422628" y="1362154"/>
                  </a:cubicBezTo>
                  <a:cubicBezTo>
                    <a:pt x="423866" y="1359643"/>
                    <a:pt x="424794" y="1356505"/>
                    <a:pt x="426031" y="1353994"/>
                  </a:cubicBezTo>
                  <a:cubicBezTo>
                    <a:pt x="424793" y="1347089"/>
                    <a:pt x="423865" y="1339556"/>
                    <a:pt x="422628" y="1332651"/>
                  </a:cubicBezTo>
                  <a:cubicBezTo>
                    <a:pt x="423865" y="1322607"/>
                    <a:pt x="424794" y="1312564"/>
                    <a:pt x="426031" y="1302520"/>
                  </a:cubicBezTo>
                  <a:cubicBezTo>
                    <a:pt x="428197" y="1291849"/>
                    <a:pt x="430363" y="1281805"/>
                    <a:pt x="432528" y="1271134"/>
                  </a:cubicBezTo>
                  <a:cubicBezTo>
                    <a:pt x="435932" y="1260462"/>
                    <a:pt x="439026" y="1250419"/>
                    <a:pt x="442429" y="1239748"/>
                  </a:cubicBezTo>
                  <a:cubicBezTo>
                    <a:pt x="445832" y="1231587"/>
                    <a:pt x="448926" y="1223427"/>
                    <a:pt x="452329" y="1215266"/>
                  </a:cubicBezTo>
                  <a:cubicBezTo>
                    <a:pt x="456661" y="1208361"/>
                    <a:pt x="461302" y="1202084"/>
                    <a:pt x="465633" y="1195179"/>
                  </a:cubicBezTo>
                  <a:lnTo>
                    <a:pt x="487290" y="1178231"/>
                  </a:lnTo>
                  <a:lnTo>
                    <a:pt x="515445" y="1166932"/>
                  </a:lnTo>
                  <a:cubicBezTo>
                    <a:pt x="525346" y="1165048"/>
                    <a:pt x="535246" y="1163793"/>
                    <a:pt x="545147" y="1161910"/>
                  </a:cubicBezTo>
                  <a:lnTo>
                    <a:pt x="576704" y="1155632"/>
                  </a:lnTo>
                  <a:lnTo>
                    <a:pt x="609809" y="1148727"/>
                  </a:lnTo>
                  <a:lnTo>
                    <a:pt x="639511" y="1135545"/>
                  </a:lnTo>
                  <a:lnTo>
                    <a:pt x="701080" y="1105414"/>
                  </a:lnTo>
                  <a:lnTo>
                    <a:pt x="767289" y="1072773"/>
                  </a:lnTo>
                  <a:lnTo>
                    <a:pt x="835355" y="1039503"/>
                  </a:lnTo>
                  <a:lnTo>
                    <a:pt x="894758" y="1004351"/>
                  </a:lnTo>
                  <a:cubicBezTo>
                    <a:pt x="891046" y="1001212"/>
                    <a:pt x="887023" y="998073"/>
                    <a:pt x="883311" y="994935"/>
                  </a:cubicBezTo>
                  <a:cubicBezTo>
                    <a:pt x="891664" y="991796"/>
                    <a:pt x="899708" y="988030"/>
                    <a:pt x="908062" y="984891"/>
                  </a:cubicBezTo>
                  <a:lnTo>
                    <a:pt x="926316" y="969826"/>
                  </a:lnTo>
                  <a:lnTo>
                    <a:pt x="944570" y="951622"/>
                  </a:lnTo>
                  <a:cubicBezTo>
                    <a:pt x="949520" y="944717"/>
                    <a:pt x="954471" y="938439"/>
                    <a:pt x="959421" y="931534"/>
                  </a:cubicBezTo>
                  <a:cubicBezTo>
                    <a:pt x="964990" y="925257"/>
                    <a:pt x="970559" y="918352"/>
                    <a:pt x="976128" y="912075"/>
                  </a:cubicBezTo>
                  <a:close/>
                  <a:moveTo>
                    <a:pt x="2691081" y="204628"/>
                  </a:moveTo>
                  <a:lnTo>
                    <a:pt x="2716142" y="202745"/>
                  </a:lnTo>
                  <a:lnTo>
                    <a:pt x="2745843" y="202745"/>
                  </a:lnTo>
                  <a:lnTo>
                    <a:pt x="2782351" y="204628"/>
                  </a:lnTo>
                  <a:lnTo>
                    <a:pt x="2818860" y="209650"/>
                  </a:lnTo>
                  <a:lnTo>
                    <a:pt x="2858462" y="217810"/>
                  </a:lnTo>
                  <a:lnTo>
                    <a:pt x="2891876" y="225971"/>
                  </a:lnTo>
                  <a:lnTo>
                    <a:pt x="2923124" y="239153"/>
                  </a:lnTo>
                  <a:lnTo>
                    <a:pt x="2943235" y="252336"/>
                  </a:lnTo>
                  <a:lnTo>
                    <a:pt x="2956229" y="269284"/>
                  </a:lnTo>
                  <a:cubicBezTo>
                    <a:pt x="2958085" y="272423"/>
                    <a:pt x="2959633" y="275561"/>
                    <a:pt x="2961489" y="278700"/>
                  </a:cubicBezTo>
                  <a:cubicBezTo>
                    <a:pt x="2962108" y="286232"/>
                    <a:pt x="2962417" y="293138"/>
                    <a:pt x="2963036" y="300670"/>
                  </a:cubicBezTo>
                  <a:cubicBezTo>
                    <a:pt x="2964583" y="310086"/>
                    <a:pt x="2966439" y="319502"/>
                    <a:pt x="2967986" y="328918"/>
                  </a:cubicBezTo>
                  <a:cubicBezTo>
                    <a:pt x="2969224" y="338961"/>
                    <a:pt x="2970152" y="348377"/>
                    <a:pt x="2971389" y="358421"/>
                  </a:cubicBezTo>
                  <a:cubicBezTo>
                    <a:pt x="2972936" y="370348"/>
                    <a:pt x="2974792" y="381647"/>
                    <a:pt x="2976340" y="393573"/>
                  </a:cubicBezTo>
                  <a:cubicBezTo>
                    <a:pt x="2976958" y="403617"/>
                    <a:pt x="2977268" y="413033"/>
                    <a:pt x="2977886" y="423077"/>
                  </a:cubicBezTo>
                  <a:cubicBezTo>
                    <a:pt x="2979124" y="432493"/>
                    <a:pt x="2980052" y="441909"/>
                    <a:pt x="2981290" y="451324"/>
                  </a:cubicBezTo>
                  <a:lnTo>
                    <a:pt x="2981290" y="471412"/>
                  </a:lnTo>
                  <a:cubicBezTo>
                    <a:pt x="2977268" y="486477"/>
                    <a:pt x="2973555" y="500915"/>
                    <a:pt x="2969533" y="515980"/>
                  </a:cubicBezTo>
                  <a:cubicBezTo>
                    <a:pt x="2971080" y="522885"/>
                    <a:pt x="2972936" y="530418"/>
                    <a:pt x="2974483" y="537323"/>
                  </a:cubicBezTo>
                  <a:cubicBezTo>
                    <a:pt x="2976649" y="547366"/>
                    <a:pt x="2979124" y="557410"/>
                    <a:pt x="2981290" y="567453"/>
                  </a:cubicBezTo>
                  <a:cubicBezTo>
                    <a:pt x="2984074" y="577497"/>
                    <a:pt x="2986859" y="586913"/>
                    <a:pt x="2989643" y="596956"/>
                  </a:cubicBezTo>
                  <a:lnTo>
                    <a:pt x="2996140" y="623321"/>
                  </a:lnTo>
                  <a:cubicBezTo>
                    <a:pt x="2997378" y="633365"/>
                    <a:pt x="2998306" y="643409"/>
                    <a:pt x="2999544" y="653452"/>
                  </a:cubicBezTo>
                  <a:lnTo>
                    <a:pt x="2999544" y="684838"/>
                  </a:lnTo>
                  <a:lnTo>
                    <a:pt x="2997687" y="714969"/>
                  </a:lnTo>
                  <a:cubicBezTo>
                    <a:pt x="2997069" y="724385"/>
                    <a:pt x="2996759" y="733173"/>
                    <a:pt x="2996140" y="742589"/>
                  </a:cubicBezTo>
                  <a:lnTo>
                    <a:pt x="2996141" y="769581"/>
                  </a:lnTo>
                  <a:cubicBezTo>
                    <a:pt x="2997688" y="775858"/>
                    <a:pt x="2999544" y="781508"/>
                    <a:pt x="3001091" y="787785"/>
                  </a:cubicBezTo>
                  <a:cubicBezTo>
                    <a:pt x="3005113" y="792807"/>
                    <a:pt x="3008826" y="797201"/>
                    <a:pt x="3012848" y="802223"/>
                  </a:cubicBezTo>
                  <a:lnTo>
                    <a:pt x="3027698" y="817288"/>
                  </a:lnTo>
                  <a:lnTo>
                    <a:pt x="3044096" y="830470"/>
                  </a:lnTo>
                  <a:cubicBezTo>
                    <a:pt x="3049046" y="834237"/>
                    <a:pt x="3054306" y="838631"/>
                    <a:pt x="3059256" y="842397"/>
                  </a:cubicBezTo>
                  <a:lnTo>
                    <a:pt x="3074107" y="853697"/>
                  </a:lnTo>
                  <a:cubicBezTo>
                    <a:pt x="3078438" y="859974"/>
                    <a:pt x="3083079" y="865623"/>
                    <a:pt x="3087411" y="871900"/>
                  </a:cubicBezTo>
                  <a:cubicBezTo>
                    <a:pt x="3089576" y="880061"/>
                    <a:pt x="3091742" y="888849"/>
                    <a:pt x="3093908" y="897009"/>
                  </a:cubicBezTo>
                  <a:lnTo>
                    <a:pt x="3062350" y="954760"/>
                  </a:lnTo>
                  <a:cubicBezTo>
                    <a:pt x="3053996" y="976103"/>
                    <a:pt x="3045952" y="998073"/>
                    <a:pt x="3037599" y="1019416"/>
                  </a:cubicBezTo>
                  <a:cubicBezTo>
                    <a:pt x="3031102" y="1041386"/>
                    <a:pt x="3024295" y="1063985"/>
                    <a:pt x="3017798" y="1085955"/>
                  </a:cubicBezTo>
                  <a:cubicBezTo>
                    <a:pt x="3010991" y="1109181"/>
                    <a:pt x="3004494" y="1132407"/>
                    <a:pt x="2997687" y="1155632"/>
                  </a:cubicBezTo>
                  <a:lnTo>
                    <a:pt x="2976340" y="1223427"/>
                  </a:lnTo>
                  <a:lnTo>
                    <a:pt x="2953135" y="1289338"/>
                  </a:lnTo>
                  <a:cubicBezTo>
                    <a:pt x="2949113" y="1301265"/>
                    <a:pt x="2945401" y="1312564"/>
                    <a:pt x="2941378" y="1324491"/>
                  </a:cubicBezTo>
                  <a:cubicBezTo>
                    <a:pt x="2937975" y="1337045"/>
                    <a:pt x="2934881" y="1349600"/>
                    <a:pt x="2931478" y="1362154"/>
                  </a:cubicBezTo>
                  <a:cubicBezTo>
                    <a:pt x="2929312" y="1374709"/>
                    <a:pt x="2927146" y="1387891"/>
                    <a:pt x="2924981" y="1400446"/>
                  </a:cubicBezTo>
                  <a:cubicBezTo>
                    <a:pt x="2920958" y="1414255"/>
                    <a:pt x="2917245" y="1428065"/>
                    <a:pt x="2913224" y="1441875"/>
                  </a:cubicBezTo>
                  <a:cubicBezTo>
                    <a:pt x="2909511" y="1454430"/>
                    <a:pt x="2905489" y="1467612"/>
                    <a:pt x="2901776" y="1480167"/>
                  </a:cubicBezTo>
                  <a:lnTo>
                    <a:pt x="2881666" y="1513436"/>
                  </a:lnTo>
                  <a:cubicBezTo>
                    <a:pt x="2873931" y="1520341"/>
                    <a:pt x="2866196" y="1527874"/>
                    <a:pt x="2858461" y="1534779"/>
                  </a:cubicBezTo>
                  <a:lnTo>
                    <a:pt x="2828760" y="1549844"/>
                  </a:lnTo>
                  <a:cubicBezTo>
                    <a:pt x="2817622" y="1552983"/>
                    <a:pt x="2806793" y="1556749"/>
                    <a:pt x="2795655" y="1559888"/>
                  </a:cubicBezTo>
                  <a:lnTo>
                    <a:pt x="2759147" y="1568048"/>
                  </a:lnTo>
                  <a:lnTo>
                    <a:pt x="2721092" y="1574325"/>
                  </a:lnTo>
                  <a:lnTo>
                    <a:pt x="2684584" y="1584369"/>
                  </a:lnTo>
                  <a:lnTo>
                    <a:pt x="2619921" y="1596296"/>
                  </a:lnTo>
                  <a:lnTo>
                    <a:pt x="2546905" y="1609478"/>
                  </a:lnTo>
                  <a:lnTo>
                    <a:pt x="2467392" y="1615756"/>
                  </a:lnTo>
                  <a:lnTo>
                    <a:pt x="2382928" y="1622660"/>
                  </a:lnTo>
                  <a:lnTo>
                    <a:pt x="2298464" y="1623916"/>
                  </a:lnTo>
                  <a:lnTo>
                    <a:pt x="2210597" y="1625799"/>
                  </a:lnTo>
                  <a:lnTo>
                    <a:pt x="2122730" y="1625799"/>
                  </a:lnTo>
                  <a:cubicBezTo>
                    <a:pt x="2123349" y="1664090"/>
                    <a:pt x="2123968" y="1701754"/>
                    <a:pt x="2124586" y="1740045"/>
                  </a:cubicBezTo>
                  <a:cubicBezTo>
                    <a:pt x="2127371" y="1779592"/>
                    <a:pt x="2129846" y="1818511"/>
                    <a:pt x="2132631" y="1858058"/>
                  </a:cubicBezTo>
                  <a:cubicBezTo>
                    <a:pt x="2136962" y="1896349"/>
                    <a:pt x="2141603" y="1935268"/>
                    <a:pt x="2145935" y="1973559"/>
                  </a:cubicBezTo>
                  <a:cubicBezTo>
                    <a:pt x="2151503" y="2009967"/>
                    <a:pt x="2157073" y="2047003"/>
                    <a:pt x="2162642" y="2083411"/>
                  </a:cubicBezTo>
                  <a:cubicBezTo>
                    <a:pt x="2169758" y="2117308"/>
                    <a:pt x="2176874" y="2151833"/>
                    <a:pt x="2183990" y="2185730"/>
                  </a:cubicBezTo>
                  <a:cubicBezTo>
                    <a:pt x="2191106" y="2215861"/>
                    <a:pt x="2198531" y="2246619"/>
                    <a:pt x="2205647" y="2276750"/>
                  </a:cubicBezTo>
                  <a:cubicBezTo>
                    <a:pt x="2210597" y="2301860"/>
                    <a:pt x="2215547" y="2326341"/>
                    <a:pt x="2220498" y="2351450"/>
                  </a:cubicBezTo>
                  <a:lnTo>
                    <a:pt x="2221212" y="2354889"/>
                  </a:lnTo>
                  <a:lnTo>
                    <a:pt x="2010605" y="2383922"/>
                  </a:lnTo>
                  <a:lnTo>
                    <a:pt x="2010112" y="2381580"/>
                  </a:lnTo>
                  <a:cubicBezTo>
                    <a:pt x="2003924" y="2362121"/>
                    <a:pt x="1998046" y="2342661"/>
                    <a:pt x="1991858" y="2323202"/>
                  </a:cubicBezTo>
                  <a:cubicBezTo>
                    <a:pt x="1983504" y="2304370"/>
                    <a:pt x="1975460" y="2285539"/>
                    <a:pt x="1967107" y="2266707"/>
                  </a:cubicBezTo>
                  <a:lnTo>
                    <a:pt x="1942046" y="2213978"/>
                  </a:lnTo>
                  <a:cubicBezTo>
                    <a:pt x="1933383" y="2196402"/>
                    <a:pt x="1924411" y="2178825"/>
                    <a:pt x="1915748" y="2161249"/>
                  </a:cubicBezTo>
                  <a:cubicBezTo>
                    <a:pt x="1908632" y="2144928"/>
                    <a:pt x="1901207" y="2129235"/>
                    <a:pt x="1894091" y="2112914"/>
                  </a:cubicBezTo>
                  <a:lnTo>
                    <a:pt x="1827881" y="1950333"/>
                  </a:lnTo>
                  <a:lnTo>
                    <a:pt x="1766622" y="1791519"/>
                  </a:lnTo>
                  <a:lnTo>
                    <a:pt x="1708456" y="1625799"/>
                  </a:lnTo>
                  <a:lnTo>
                    <a:pt x="1609142" y="1273017"/>
                  </a:lnTo>
                  <a:lnTo>
                    <a:pt x="1579131" y="1208361"/>
                  </a:lnTo>
                  <a:lnTo>
                    <a:pt x="1544479" y="1141823"/>
                  </a:lnTo>
                  <a:lnTo>
                    <a:pt x="1509518" y="1077794"/>
                  </a:lnTo>
                  <a:lnTo>
                    <a:pt x="1478269" y="1017533"/>
                  </a:lnTo>
                  <a:cubicBezTo>
                    <a:pt x="1469297" y="986146"/>
                    <a:pt x="1460634" y="954760"/>
                    <a:pt x="1451662" y="923374"/>
                  </a:cubicBezTo>
                  <a:lnTo>
                    <a:pt x="1468369" y="912075"/>
                  </a:lnTo>
                  <a:cubicBezTo>
                    <a:pt x="1472081" y="917097"/>
                    <a:pt x="1476104" y="921491"/>
                    <a:pt x="1479816" y="926513"/>
                  </a:cubicBezTo>
                  <a:lnTo>
                    <a:pt x="1499617" y="939695"/>
                  </a:lnTo>
                  <a:cubicBezTo>
                    <a:pt x="1505186" y="943461"/>
                    <a:pt x="1510755" y="947855"/>
                    <a:pt x="1516324" y="951622"/>
                  </a:cubicBezTo>
                  <a:cubicBezTo>
                    <a:pt x="1522512" y="954760"/>
                    <a:pt x="1528390" y="958527"/>
                    <a:pt x="1534578" y="961665"/>
                  </a:cubicBezTo>
                  <a:cubicBezTo>
                    <a:pt x="1532413" y="967315"/>
                    <a:pt x="1529938" y="972337"/>
                    <a:pt x="1527772" y="977986"/>
                  </a:cubicBezTo>
                  <a:lnTo>
                    <a:pt x="1577584" y="1011256"/>
                  </a:lnTo>
                  <a:lnTo>
                    <a:pt x="1610689" y="1011256"/>
                  </a:lnTo>
                  <a:lnTo>
                    <a:pt x="1653694" y="1009372"/>
                  </a:lnTo>
                  <a:lnTo>
                    <a:pt x="1703506" y="1006234"/>
                  </a:lnTo>
                  <a:lnTo>
                    <a:pt x="1754865" y="1006234"/>
                  </a:lnTo>
                  <a:lnTo>
                    <a:pt x="1806224" y="1006234"/>
                  </a:lnTo>
                  <a:lnTo>
                    <a:pt x="1854488" y="1006234"/>
                  </a:lnTo>
                  <a:lnTo>
                    <a:pt x="1897494" y="1011256"/>
                  </a:lnTo>
                  <a:lnTo>
                    <a:pt x="1930599" y="1014394"/>
                  </a:lnTo>
                  <a:cubicBezTo>
                    <a:pt x="1938333" y="1016905"/>
                    <a:pt x="1946068" y="1018788"/>
                    <a:pt x="1953803" y="1021299"/>
                  </a:cubicBezTo>
                  <a:lnTo>
                    <a:pt x="1978554" y="1036365"/>
                  </a:lnTo>
                  <a:cubicBezTo>
                    <a:pt x="1983505" y="1042642"/>
                    <a:pt x="1988454" y="1048291"/>
                    <a:pt x="1993405" y="1054569"/>
                  </a:cubicBezTo>
                  <a:cubicBezTo>
                    <a:pt x="1996189" y="1059590"/>
                    <a:pt x="1998974" y="1063985"/>
                    <a:pt x="2001758" y="1069007"/>
                  </a:cubicBezTo>
                  <a:cubicBezTo>
                    <a:pt x="2003924" y="1075284"/>
                    <a:pt x="2006399" y="1080933"/>
                    <a:pt x="2008565" y="1087211"/>
                  </a:cubicBezTo>
                  <a:lnTo>
                    <a:pt x="2016609" y="1107298"/>
                  </a:lnTo>
                  <a:lnTo>
                    <a:pt x="2029913" y="1130523"/>
                  </a:lnTo>
                  <a:cubicBezTo>
                    <a:pt x="2033316" y="1133662"/>
                    <a:pt x="2036410" y="1137428"/>
                    <a:pt x="2039814" y="1140567"/>
                  </a:cubicBezTo>
                  <a:cubicBezTo>
                    <a:pt x="2044145" y="1141822"/>
                    <a:pt x="2048786" y="1142450"/>
                    <a:pt x="2053117" y="1143706"/>
                  </a:cubicBezTo>
                  <a:lnTo>
                    <a:pt x="2068277" y="1145589"/>
                  </a:lnTo>
                  <a:cubicBezTo>
                    <a:pt x="2073847" y="1146844"/>
                    <a:pt x="2079106" y="1147472"/>
                    <a:pt x="2084675" y="1148728"/>
                  </a:cubicBezTo>
                  <a:cubicBezTo>
                    <a:pt x="2090244" y="1149983"/>
                    <a:pt x="2095813" y="1150611"/>
                    <a:pt x="2101382" y="1151866"/>
                  </a:cubicBezTo>
                  <a:lnTo>
                    <a:pt x="2117780" y="1185136"/>
                  </a:lnTo>
                  <a:cubicBezTo>
                    <a:pt x="2121183" y="1186391"/>
                    <a:pt x="2124277" y="1187019"/>
                    <a:pt x="2127681" y="1188274"/>
                  </a:cubicBezTo>
                  <a:lnTo>
                    <a:pt x="2149338" y="1188274"/>
                  </a:lnTo>
                  <a:lnTo>
                    <a:pt x="2177492" y="1192040"/>
                  </a:lnTo>
                  <a:lnTo>
                    <a:pt x="2207194" y="1192041"/>
                  </a:lnTo>
                  <a:cubicBezTo>
                    <a:pt x="2216476" y="1192668"/>
                    <a:pt x="2226067" y="1192668"/>
                    <a:pt x="2235349" y="1193296"/>
                  </a:cubicBezTo>
                  <a:lnTo>
                    <a:pt x="2258553" y="1195179"/>
                  </a:lnTo>
                  <a:cubicBezTo>
                    <a:pt x="2268144" y="1197690"/>
                    <a:pt x="2277426" y="1200829"/>
                    <a:pt x="2287017" y="1203340"/>
                  </a:cubicBezTo>
                  <a:lnTo>
                    <a:pt x="2321669" y="1213383"/>
                  </a:lnTo>
                  <a:lnTo>
                    <a:pt x="2356320" y="1221544"/>
                  </a:lnTo>
                  <a:lnTo>
                    <a:pt x="2389735" y="1229704"/>
                  </a:lnTo>
                  <a:cubicBezTo>
                    <a:pt x="2399016" y="1231587"/>
                    <a:pt x="2408608" y="1232843"/>
                    <a:pt x="2417889" y="1234726"/>
                  </a:cubicBezTo>
                  <a:lnTo>
                    <a:pt x="2450994" y="1236609"/>
                  </a:lnTo>
                  <a:lnTo>
                    <a:pt x="2487502" y="1236609"/>
                  </a:lnTo>
                  <a:lnTo>
                    <a:pt x="2525557" y="1234726"/>
                  </a:lnTo>
                  <a:lnTo>
                    <a:pt x="2560209" y="1234726"/>
                  </a:lnTo>
                  <a:lnTo>
                    <a:pt x="2591767" y="1239748"/>
                  </a:lnTo>
                  <a:cubicBezTo>
                    <a:pt x="2594551" y="1233470"/>
                    <a:pt x="2597336" y="1227821"/>
                    <a:pt x="2600120" y="1221543"/>
                  </a:cubicBezTo>
                  <a:cubicBezTo>
                    <a:pt x="2604452" y="1217150"/>
                    <a:pt x="2609093" y="1212755"/>
                    <a:pt x="2613424" y="1208362"/>
                  </a:cubicBezTo>
                  <a:cubicBezTo>
                    <a:pt x="2617755" y="1203340"/>
                    <a:pt x="2622397" y="1198318"/>
                    <a:pt x="2626728" y="1193296"/>
                  </a:cubicBezTo>
                  <a:cubicBezTo>
                    <a:pt x="2629512" y="1188902"/>
                    <a:pt x="2631988" y="1184508"/>
                    <a:pt x="2634772" y="1180114"/>
                  </a:cubicBezTo>
                  <a:cubicBezTo>
                    <a:pt x="2637556" y="1173837"/>
                    <a:pt x="2640341" y="1168187"/>
                    <a:pt x="2643125" y="1161910"/>
                  </a:cubicBezTo>
                  <a:cubicBezTo>
                    <a:pt x="2643744" y="1155633"/>
                    <a:pt x="2644054" y="1149983"/>
                    <a:pt x="2644672" y="1143706"/>
                  </a:cubicBezTo>
                  <a:cubicBezTo>
                    <a:pt x="2644054" y="1139312"/>
                    <a:pt x="2643744" y="1134917"/>
                    <a:pt x="2643126" y="1130523"/>
                  </a:cubicBezTo>
                  <a:lnTo>
                    <a:pt x="2643126" y="1115458"/>
                  </a:lnTo>
                  <a:cubicBezTo>
                    <a:pt x="2643744" y="1109181"/>
                    <a:pt x="2644054" y="1103531"/>
                    <a:pt x="2644673" y="1097254"/>
                  </a:cubicBezTo>
                  <a:cubicBezTo>
                    <a:pt x="2646838" y="1088466"/>
                    <a:pt x="2649313" y="1079678"/>
                    <a:pt x="2651479" y="1070889"/>
                  </a:cubicBezTo>
                  <a:cubicBezTo>
                    <a:pt x="2657667" y="1057707"/>
                    <a:pt x="2663546" y="1044525"/>
                    <a:pt x="2669734" y="1031343"/>
                  </a:cubicBezTo>
                  <a:cubicBezTo>
                    <a:pt x="2676849" y="1018161"/>
                    <a:pt x="2683965" y="1004351"/>
                    <a:pt x="2691081" y="991168"/>
                  </a:cubicBezTo>
                  <a:cubicBezTo>
                    <a:pt x="2696031" y="977986"/>
                    <a:pt x="2701291" y="964804"/>
                    <a:pt x="2706241" y="951621"/>
                  </a:cubicBezTo>
                  <a:lnTo>
                    <a:pt x="2712738" y="923374"/>
                  </a:lnTo>
                  <a:cubicBezTo>
                    <a:pt x="2714904" y="912075"/>
                    <a:pt x="2717380" y="900148"/>
                    <a:pt x="2719545" y="888849"/>
                  </a:cubicBezTo>
                  <a:cubicBezTo>
                    <a:pt x="2720473" y="876923"/>
                    <a:pt x="2721711" y="865623"/>
                    <a:pt x="2722639" y="853697"/>
                  </a:cubicBezTo>
                  <a:cubicBezTo>
                    <a:pt x="2724805" y="842398"/>
                    <a:pt x="2727280" y="831726"/>
                    <a:pt x="2729446" y="820427"/>
                  </a:cubicBezTo>
                  <a:cubicBezTo>
                    <a:pt x="2731611" y="810384"/>
                    <a:pt x="2733777" y="800968"/>
                    <a:pt x="2735943" y="790924"/>
                  </a:cubicBezTo>
                  <a:cubicBezTo>
                    <a:pt x="2738727" y="782764"/>
                    <a:pt x="2741512" y="773975"/>
                    <a:pt x="2744297" y="765815"/>
                  </a:cubicBezTo>
                  <a:cubicBezTo>
                    <a:pt x="2748628" y="759537"/>
                    <a:pt x="2753269" y="753888"/>
                    <a:pt x="2757600" y="747611"/>
                  </a:cubicBezTo>
                  <a:cubicBezTo>
                    <a:pt x="2762550" y="741334"/>
                    <a:pt x="2767501" y="734428"/>
                    <a:pt x="2772451" y="728152"/>
                  </a:cubicBezTo>
                  <a:lnTo>
                    <a:pt x="2782351" y="706181"/>
                  </a:lnTo>
                  <a:lnTo>
                    <a:pt x="2788849" y="677933"/>
                  </a:lnTo>
                  <a:lnTo>
                    <a:pt x="2788849" y="656591"/>
                  </a:lnTo>
                  <a:lnTo>
                    <a:pt x="2788849" y="638387"/>
                  </a:lnTo>
                  <a:cubicBezTo>
                    <a:pt x="2788230" y="631482"/>
                    <a:pt x="2787921" y="625204"/>
                    <a:pt x="2787302" y="618299"/>
                  </a:cubicBezTo>
                  <a:cubicBezTo>
                    <a:pt x="2786683" y="612022"/>
                    <a:pt x="2786374" y="605117"/>
                    <a:pt x="2785754" y="598840"/>
                  </a:cubicBezTo>
                  <a:cubicBezTo>
                    <a:pt x="2786683" y="591307"/>
                    <a:pt x="2787921" y="583147"/>
                    <a:pt x="2788849" y="575614"/>
                  </a:cubicBezTo>
                  <a:lnTo>
                    <a:pt x="2749247" y="540461"/>
                  </a:lnTo>
                  <a:lnTo>
                    <a:pt x="2709335" y="502798"/>
                  </a:lnTo>
                  <a:lnTo>
                    <a:pt x="2676230" y="461368"/>
                  </a:lnTo>
                  <a:cubicBezTo>
                    <a:pt x="2666949" y="445675"/>
                    <a:pt x="2657358" y="430609"/>
                    <a:pt x="2648076" y="414916"/>
                  </a:cubicBezTo>
                  <a:cubicBezTo>
                    <a:pt x="2640341" y="397340"/>
                    <a:pt x="2632606" y="379136"/>
                    <a:pt x="2624872" y="361559"/>
                  </a:cubicBezTo>
                  <a:cubicBezTo>
                    <a:pt x="2616209" y="332684"/>
                    <a:pt x="2607236" y="304437"/>
                    <a:pt x="2598573" y="275561"/>
                  </a:cubicBezTo>
                  <a:lnTo>
                    <a:pt x="2619921" y="260496"/>
                  </a:lnTo>
                  <a:cubicBezTo>
                    <a:pt x="2628275" y="258613"/>
                    <a:pt x="2636319" y="256102"/>
                    <a:pt x="2644673" y="254219"/>
                  </a:cubicBezTo>
                  <a:lnTo>
                    <a:pt x="2673137" y="241036"/>
                  </a:lnTo>
                  <a:close/>
                  <a:moveTo>
                    <a:pt x="1148920" y="0"/>
                  </a:moveTo>
                  <a:lnTo>
                    <a:pt x="1238794" y="28794"/>
                  </a:lnTo>
                  <a:lnTo>
                    <a:pt x="1257447" y="42343"/>
                  </a:lnTo>
                  <a:lnTo>
                    <a:pt x="1267621" y="62668"/>
                  </a:lnTo>
                  <a:lnTo>
                    <a:pt x="1276100" y="81299"/>
                  </a:lnTo>
                  <a:lnTo>
                    <a:pt x="1286274" y="103318"/>
                  </a:lnTo>
                  <a:lnTo>
                    <a:pt x="1294753" y="123643"/>
                  </a:lnTo>
                  <a:lnTo>
                    <a:pt x="1350712" y="155824"/>
                  </a:lnTo>
                  <a:lnTo>
                    <a:pt x="1371061" y="176149"/>
                  </a:lnTo>
                  <a:lnTo>
                    <a:pt x="1393105" y="204942"/>
                  </a:lnTo>
                  <a:lnTo>
                    <a:pt x="1413454" y="237123"/>
                  </a:lnTo>
                  <a:lnTo>
                    <a:pt x="1428715" y="270998"/>
                  </a:lnTo>
                  <a:lnTo>
                    <a:pt x="1442281" y="296404"/>
                  </a:lnTo>
                  <a:lnTo>
                    <a:pt x="1442281" y="379397"/>
                  </a:lnTo>
                  <a:lnTo>
                    <a:pt x="1447368" y="406497"/>
                  </a:lnTo>
                  <a:lnTo>
                    <a:pt x="1457543" y="425129"/>
                  </a:lnTo>
                  <a:lnTo>
                    <a:pt x="1466021" y="443760"/>
                  </a:lnTo>
                  <a:lnTo>
                    <a:pt x="1472804" y="460697"/>
                  </a:lnTo>
                  <a:lnTo>
                    <a:pt x="1479587" y="475941"/>
                  </a:lnTo>
                  <a:lnTo>
                    <a:pt x="1482979" y="494572"/>
                  </a:lnTo>
                  <a:lnTo>
                    <a:pt x="1482979" y="516590"/>
                  </a:lnTo>
                  <a:lnTo>
                    <a:pt x="1481283" y="543690"/>
                  </a:lnTo>
                  <a:lnTo>
                    <a:pt x="1474500" y="580952"/>
                  </a:lnTo>
                  <a:lnTo>
                    <a:pt x="1467717" y="618215"/>
                  </a:lnTo>
                  <a:lnTo>
                    <a:pt x="1467717" y="652089"/>
                  </a:lnTo>
                  <a:lnTo>
                    <a:pt x="1467717" y="677495"/>
                  </a:lnTo>
                  <a:lnTo>
                    <a:pt x="1469413" y="699514"/>
                  </a:lnTo>
                  <a:lnTo>
                    <a:pt x="1469413" y="721533"/>
                  </a:lnTo>
                  <a:lnTo>
                    <a:pt x="1466021" y="740164"/>
                  </a:lnTo>
                  <a:lnTo>
                    <a:pt x="1457543" y="758795"/>
                  </a:lnTo>
                  <a:lnTo>
                    <a:pt x="1437194" y="779120"/>
                  </a:lnTo>
                  <a:lnTo>
                    <a:pt x="1406671" y="802832"/>
                  </a:lnTo>
                  <a:lnTo>
                    <a:pt x="1406671" y="860419"/>
                  </a:lnTo>
                  <a:lnTo>
                    <a:pt x="1420237" y="863807"/>
                  </a:lnTo>
                  <a:lnTo>
                    <a:pt x="1423628" y="870582"/>
                  </a:lnTo>
                  <a:lnTo>
                    <a:pt x="1423628" y="882438"/>
                  </a:lnTo>
                  <a:lnTo>
                    <a:pt x="1423628" y="897682"/>
                  </a:lnTo>
                  <a:lnTo>
                    <a:pt x="1410062" y="912925"/>
                  </a:lnTo>
                  <a:lnTo>
                    <a:pt x="1401584" y="926475"/>
                  </a:lnTo>
                  <a:lnTo>
                    <a:pt x="1388018" y="938332"/>
                  </a:lnTo>
                  <a:lnTo>
                    <a:pt x="1372756" y="948494"/>
                  </a:lnTo>
                  <a:lnTo>
                    <a:pt x="1345625" y="934944"/>
                  </a:lnTo>
                  <a:lnTo>
                    <a:pt x="1308319" y="923088"/>
                  </a:lnTo>
                  <a:lnTo>
                    <a:pt x="1264230" y="912925"/>
                  </a:lnTo>
                  <a:lnTo>
                    <a:pt x="1216749" y="901069"/>
                  </a:lnTo>
                  <a:lnTo>
                    <a:pt x="1169269" y="890907"/>
                  </a:lnTo>
                  <a:lnTo>
                    <a:pt x="1123484" y="879050"/>
                  </a:lnTo>
                  <a:lnTo>
                    <a:pt x="1079395" y="867194"/>
                  </a:lnTo>
                  <a:lnTo>
                    <a:pt x="1043785" y="851951"/>
                  </a:lnTo>
                  <a:lnTo>
                    <a:pt x="1014957" y="836707"/>
                  </a:lnTo>
                  <a:lnTo>
                    <a:pt x="999696" y="814688"/>
                  </a:lnTo>
                  <a:lnTo>
                    <a:pt x="996304" y="802832"/>
                  </a:lnTo>
                  <a:lnTo>
                    <a:pt x="996304" y="787588"/>
                  </a:lnTo>
                  <a:lnTo>
                    <a:pt x="996304" y="774039"/>
                  </a:lnTo>
                  <a:lnTo>
                    <a:pt x="992913" y="763876"/>
                  </a:lnTo>
                  <a:lnTo>
                    <a:pt x="970868" y="730002"/>
                  </a:lnTo>
                  <a:lnTo>
                    <a:pt x="938650" y="696127"/>
                  </a:lnTo>
                  <a:lnTo>
                    <a:pt x="903039" y="660558"/>
                  </a:lnTo>
                  <a:lnTo>
                    <a:pt x="865733" y="628377"/>
                  </a:lnTo>
                  <a:lnTo>
                    <a:pt x="836906" y="596196"/>
                  </a:lnTo>
                  <a:lnTo>
                    <a:pt x="813166" y="562321"/>
                  </a:lnTo>
                  <a:lnTo>
                    <a:pt x="796208" y="519978"/>
                  </a:lnTo>
                  <a:lnTo>
                    <a:pt x="782642" y="472553"/>
                  </a:lnTo>
                  <a:lnTo>
                    <a:pt x="775860" y="420047"/>
                  </a:lnTo>
                  <a:lnTo>
                    <a:pt x="775860" y="365847"/>
                  </a:lnTo>
                  <a:lnTo>
                    <a:pt x="782642" y="316729"/>
                  </a:lnTo>
                  <a:lnTo>
                    <a:pt x="794513" y="267611"/>
                  </a:lnTo>
                  <a:lnTo>
                    <a:pt x="809774" y="228655"/>
                  </a:lnTo>
                  <a:lnTo>
                    <a:pt x="831819" y="196474"/>
                  </a:lnTo>
                  <a:lnTo>
                    <a:pt x="819949" y="177843"/>
                  </a:lnTo>
                  <a:lnTo>
                    <a:pt x="826731" y="177842"/>
                  </a:lnTo>
                  <a:lnTo>
                    <a:pt x="841993" y="171067"/>
                  </a:lnTo>
                  <a:lnTo>
                    <a:pt x="852167" y="157517"/>
                  </a:lnTo>
                  <a:lnTo>
                    <a:pt x="862342" y="142274"/>
                  </a:lnTo>
                  <a:lnTo>
                    <a:pt x="870821" y="130418"/>
                  </a:lnTo>
                  <a:lnTo>
                    <a:pt x="880995" y="118562"/>
                  </a:lnTo>
                  <a:lnTo>
                    <a:pt x="916605" y="99931"/>
                  </a:lnTo>
                  <a:lnTo>
                    <a:pt x="952215" y="86381"/>
                  </a:lnTo>
                  <a:lnTo>
                    <a:pt x="989521" y="67749"/>
                  </a:lnTo>
                  <a:lnTo>
                    <a:pt x="992913" y="67749"/>
                  </a:lnTo>
                  <a:lnTo>
                    <a:pt x="999696" y="40650"/>
                  </a:lnTo>
                  <a:lnTo>
                    <a:pt x="1014957" y="42343"/>
                  </a:lnTo>
                  <a:lnTo>
                    <a:pt x="1026827" y="44037"/>
                  </a:lnTo>
                  <a:lnTo>
                    <a:pt x="1037002" y="45731"/>
                  </a:lnTo>
                  <a:lnTo>
                    <a:pt x="1050568" y="50812"/>
                  </a:lnTo>
                  <a:lnTo>
                    <a:pt x="1052263" y="42343"/>
                  </a:lnTo>
                  <a:lnTo>
                    <a:pt x="1055655" y="35568"/>
                  </a:lnTo>
                  <a:lnTo>
                    <a:pt x="1057351" y="30487"/>
                  </a:lnTo>
                  <a:lnTo>
                    <a:pt x="1060742" y="28793"/>
                  </a:lnTo>
                  <a:lnTo>
                    <a:pt x="1065829" y="27100"/>
                  </a:lnTo>
                  <a:lnTo>
                    <a:pt x="1072612" y="25406"/>
                  </a:lnTo>
                  <a:lnTo>
                    <a:pt x="1082786" y="22018"/>
                  </a:lnTo>
                  <a:lnTo>
                    <a:pt x="1104831" y="15243"/>
                  </a:lnTo>
                  <a:lnTo>
                    <a:pt x="1126875" y="84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91" name="Group 29">
              <a:extLst>
                <a:ext uri="{FF2B5EF4-FFF2-40B4-BE49-F238E27FC236}">
                  <a16:creationId xmlns:a16="http://schemas.microsoft.com/office/drawing/2014/main" id="{9E61CFE3-8D7B-4C1A-B3C1-39EC5BB75B86}"/>
                </a:ext>
              </a:extLst>
            </p:cNvPr>
            <p:cNvGrpSpPr/>
            <p:nvPr/>
          </p:nvGrpSpPr>
          <p:grpSpPr>
            <a:xfrm rot="470941">
              <a:off x="7853063" y="4353537"/>
              <a:ext cx="2941487" cy="1287740"/>
              <a:chOff x="911314" y="1822937"/>
              <a:chExt cx="2306669" cy="1009826"/>
            </a:xfrm>
            <a:solidFill>
              <a:schemeClr val="accent2"/>
            </a:solidFill>
          </p:grpSpPr>
          <p:sp>
            <p:nvSpPr>
              <p:cNvPr id="92" name="Freeform 46">
                <a:extLst>
                  <a:ext uri="{FF2B5EF4-FFF2-40B4-BE49-F238E27FC236}">
                    <a16:creationId xmlns:a16="http://schemas.microsoft.com/office/drawing/2014/main" id="{00E5A67F-7A6C-4157-8ED2-38B6B71DD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Freeform 55">
                <a:extLst>
                  <a:ext uri="{FF2B5EF4-FFF2-40B4-BE49-F238E27FC236}">
                    <a16:creationId xmlns:a16="http://schemas.microsoft.com/office/drawing/2014/main" id="{3FE1FA03-F14F-4BA0-A846-0D593434B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63" name="Freeform: Shape 4">
            <a:extLst>
              <a:ext uri="{FF2B5EF4-FFF2-40B4-BE49-F238E27FC236}">
                <a16:creationId xmlns:a16="http://schemas.microsoft.com/office/drawing/2014/main" id="{89EE6218-3942-49A7-8442-AD8A593680F8}"/>
              </a:ext>
            </a:extLst>
          </p:cNvPr>
          <p:cNvSpPr/>
          <p:nvPr/>
        </p:nvSpPr>
        <p:spPr>
          <a:xfrm>
            <a:off x="6619211" y="1268743"/>
            <a:ext cx="1100484" cy="915039"/>
          </a:xfrm>
          <a:custGeom>
            <a:avLst/>
            <a:gdLst>
              <a:gd name="connsiteX0" fmla="*/ 0 w 923925"/>
              <a:gd name="connsiteY0" fmla="*/ 462915 h 923925"/>
              <a:gd name="connsiteX1" fmla="*/ 0 w 923925"/>
              <a:gd name="connsiteY1" fmla="*/ 148590 h 923925"/>
              <a:gd name="connsiteX2" fmla="*/ 148590 w 923925"/>
              <a:gd name="connsiteY2" fmla="*/ 0 h 923925"/>
              <a:gd name="connsiteX3" fmla="*/ 778193 w 923925"/>
              <a:gd name="connsiteY3" fmla="*/ 0 h 923925"/>
              <a:gd name="connsiteX4" fmla="*/ 925830 w 923925"/>
              <a:gd name="connsiteY4" fmla="*/ 145733 h 923925"/>
              <a:gd name="connsiteX5" fmla="*/ 925830 w 923925"/>
              <a:gd name="connsiteY5" fmla="*/ 779145 h 923925"/>
              <a:gd name="connsiteX6" fmla="*/ 780097 w 923925"/>
              <a:gd name="connsiteY6" fmla="*/ 924878 h 923925"/>
              <a:gd name="connsiteX7" fmla="*/ 146685 w 923925"/>
              <a:gd name="connsiteY7" fmla="*/ 924878 h 923925"/>
              <a:gd name="connsiteX8" fmla="*/ 953 w 923925"/>
              <a:gd name="connsiteY8" fmla="*/ 777240 h 923925"/>
              <a:gd name="connsiteX9" fmla="*/ 0 w 923925"/>
              <a:gd name="connsiteY9" fmla="*/ 462915 h 923925"/>
              <a:gd name="connsiteX10" fmla="*/ 493395 w 923925"/>
              <a:gd name="connsiteY10" fmla="*/ 678180 h 923925"/>
              <a:gd name="connsiteX11" fmla="*/ 493395 w 923925"/>
              <a:gd name="connsiteY11" fmla="*/ 799147 h 923925"/>
              <a:gd name="connsiteX12" fmla="*/ 521970 w 923925"/>
              <a:gd name="connsiteY12" fmla="*/ 826770 h 923925"/>
              <a:gd name="connsiteX13" fmla="*/ 578168 w 923925"/>
              <a:gd name="connsiteY13" fmla="*/ 826770 h 923925"/>
              <a:gd name="connsiteX14" fmla="*/ 608647 w 923925"/>
              <a:gd name="connsiteY14" fmla="*/ 797243 h 923925"/>
              <a:gd name="connsiteX15" fmla="*/ 608647 w 923925"/>
              <a:gd name="connsiteY15" fmla="*/ 561022 h 923925"/>
              <a:gd name="connsiteX16" fmla="*/ 639128 w 923925"/>
              <a:gd name="connsiteY16" fmla="*/ 531495 h 923925"/>
              <a:gd name="connsiteX17" fmla="*/ 685800 w 923925"/>
              <a:gd name="connsiteY17" fmla="*/ 531495 h 923925"/>
              <a:gd name="connsiteX18" fmla="*/ 710565 w 923925"/>
              <a:gd name="connsiteY18" fmla="*/ 510540 h 923925"/>
              <a:gd name="connsiteX19" fmla="*/ 720090 w 923925"/>
              <a:gd name="connsiteY19" fmla="*/ 440055 h 923925"/>
              <a:gd name="connsiteX20" fmla="*/ 703897 w 923925"/>
              <a:gd name="connsiteY20" fmla="*/ 421958 h 923925"/>
              <a:gd name="connsiteX21" fmla="*/ 634365 w 923925"/>
              <a:gd name="connsiteY21" fmla="*/ 421958 h 923925"/>
              <a:gd name="connsiteX22" fmla="*/ 607695 w 923925"/>
              <a:gd name="connsiteY22" fmla="*/ 394335 h 923925"/>
              <a:gd name="connsiteX23" fmla="*/ 607695 w 923925"/>
              <a:gd name="connsiteY23" fmla="*/ 340995 h 923925"/>
              <a:gd name="connsiteX24" fmla="*/ 658178 w 923925"/>
              <a:gd name="connsiteY24" fmla="*/ 286703 h 923925"/>
              <a:gd name="connsiteX25" fmla="*/ 702945 w 923925"/>
              <a:gd name="connsiteY25" fmla="*/ 286703 h 923925"/>
              <a:gd name="connsiteX26" fmla="*/ 724853 w 923925"/>
              <a:gd name="connsiteY26" fmla="*/ 266700 h 923925"/>
              <a:gd name="connsiteX27" fmla="*/ 724853 w 923925"/>
              <a:gd name="connsiteY27" fmla="*/ 208597 h 923925"/>
              <a:gd name="connsiteX28" fmla="*/ 703897 w 923925"/>
              <a:gd name="connsiteY28" fmla="*/ 186690 h 923925"/>
              <a:gd name="connsiteX29" fmla="*/ 617220 w 923925"/>
              <a:gd name="connsiteY29" fmla="*/ 186690 h 923925"/>
              <a:gd name="connsiteX30" fmla="*/ 499110 w 923925"/>
              <a:gd name="connsiteY30" fmla="*/ 290513 h 923925"/>
              <a:gd name="connsiteX31" fmla="*/ 495300 w 923925"/>
              <a:gd name="connsiteY31" fmla="*/ 399097 h 923925"/>
              <a:gd name="connsiteX32" fmla="*/ 471488 w 923925"/>
              <a:gd name="connsiteY32" fmla="*/ 422910 h 923925"/>
              <a:gd name="connsiteX33" fmla="*/ 411480 w 923925"/>
              <a:gd name="connsiteY33" fmla="*/ 422910 h 923925"/>
              <a:gd name="connsiteX34" fmla="*/ 395288 w 923925"/>
              <a:gd name="connsiteY34" fmla="*/ 438150 h 923925"/>
              <a:gd name="connsiteX35" fmla="*/ 395288 w 923925"/>
              <a:gd name="connsiteY35" fmla="*/ 511492 h 923925"/>
              <a:gd name="connsiteX36" fmla="*/ 417195 w 923925"/>
              <a:gd name="connsiteY36" fmla="*/ 532447 h 923925"/>
              <a:gd name="connsiteX37" fmla="*/ 470535 w 923925"/>
              <a:gd name="connsiteY37" fmla="*/ 532447 h 923925"/>
              <a:gd name="connsiteX38" fmla="*/ 495300 w 923925"/>
              <a:gd name="connsiteY38" fmla="*/ 557213 h 923925"/>
              <a:gd name="connsiteX39" fmla="*/ 493395 w 923925"/>
              <a:gd name="connsiteY39" fmla="*/ 67818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23925" h="923925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 dirty="0"/>
          </a:p>
        </p:txBody>
      </p:sp>
      <p:sp>
        <p:nvSpPr>
          <p:cNvPr id="110" name="Freeform: Shape 5">
            <a:extLst>
              <a:ext uri="{FF2B5EF4-FFF2-40B4-BE49-F238E27FC236}">
                <a16:creationId xmlns:a16="http://schemas.microsoft.com/office/drawing/2014/main" id="{4FF07007-3F44-4B8B-9B89-7E27027059D9}"/>
              </a:ext>
            </a:extLst>
          </p:cNvPr>
          <p:cNvSpPr/>
          <p:nvPr/>
        </p:nvSpPr>
        <p:spPr>
          <a:xfrm>
            <a:off x="6617177" y="3626537"/>
            <a:ext cx="1111830" cy="924473"/>
          </a:xfrm>
          <a:custGeom>
            <a:avLst/>
            <a:gdLst>
              <a:gd name="connsiteX0" fmla="*/ 470535 w 933450"/>
              <a:gd name="connsiteY0" fmla="*/ 0 h 933450"/>
              <a:gd name="connsiteX1" fmla="*/ 782955 w 933450"/>
              <a:gd name="connsiteY1" fmla="*/ 0 h 933450"/>
              <a:gd name="connsiteX2" fmla="*/ 939165 w 933450"/>
              <a:gd name="connsiteY2" fmla="*/ 157163 h 933450"/>
              <a:gd name="connsiteX3" fmla="*/ 939165 w 933450"/>
              <a:gd name="connsiteY3" fmla="*/ 775335 h 933450"/>
              <a:gd name="connsiteX4" fmla="*/ 783907 w 933450"/>
              <a:gd name="connsiteY4" fmla="*/ 937260 h 933450"/>
              <a:gd name="connsiteX5" fmla="*/ 159068 w 933450"/>
              <a:gd name="connsiteY5" fmla="*/ 937260 h 933450"/>
              <a:gd name="connsiteX6" fmla="*/ 0 w 933450"/>
              <a:gd name="connsiteY6" fmla="*/ 773430 h 933450"/>
              <a:gd name="connsiteX7" fmla="*/ 0 w 933450"/>
              <a:gd name="connsiteY7" fmla="*/ 157163 h 933450"/>
              <a:gd name="connsiteX8" fmla="*/ 119063 w 933450"/>
              <a:gd name="connsiteY8" fmla="*/ 1905 h 933450"/>
              <a:gd name="connsiteX9" fmla="*/ 154305 w 933450"/>
              <a:gd name="connsiteY9" fmla="*/ 0 h 933450"/>
              <a:gd name="connsiteX10" fmla="*/ 470535 w 933450"/>
              <a:gd name="connsiteY10" fmla="*/ 0 h 933450"/>
              <a:gd name="connsiteX11" fmla="*/ 781050 w 933450"/>
              <a:gd name="connsiteY11" fmla="*/ 259080 h 933450"/>
              <a:gd name="connsiteX12" fmla="*/ 734377 w 933450"/>
              <a:gd name="connsiteY12" fmla="*/ 276225 h 933450"/>
              <a:gd name="connsiteX13" fmla="*/ 695325 w 933450"/>
              <a:gd name="connsiteY13" fmla="*/ 269558 h 933450"/>
              <a:gd name="connsiteX14" fmla="*/ 569595 w 933450"/>
              <a:gd name="connsiteY14" fmla="*/ 256223 h 933450"/>
              <a:gd name="connsiteX15" fmla="*/ 502920 w 933450"/>
              <a:gd name="connsiteY15" fmla="*/ 363855 h 933450"/>
              <a:gd name="connsiteX16" fmla="*/ 471488 w 933450"/>
              <a:gd name="connsiteY16" fmla="*/ 390525 h 933450"/>
              <a:gd name="connsiteX17" fmla="*/ 460057 w 933450"/>
              <a:gd name="connsiteY17" fmla="*/ 388620 h 933450"/>
              <a:gd name="connsiteX18" fmla="*/ 266700 w 933450"/>
              <a:gd name="connsiteY18" fmla="*/ 284798 h 933450"/>
              <a:gd name="connsiteX19" fmla="*/ 240982 w 933450"/>
              <a:gd name="connsiteY19" fmla="*/ 292418 h 933450"/>
              <a:gd name="connsiteX20" fmla="*/ 271463 w 933450"/>
              <a:gd name="connsiteY20" fmla="*/ 409575 h 933450"/>
              <a:gd name="connsiteX21" fmla="*/ 283845 w 933450"/>
              <a:gd name="connsiteY21" fmla="*/ 425768 h 933450"/>
              <a:gd name="connsiteX22" fmla="*/ 249555 w 933450"/>
              <a:gd name="connsiteY22" fmla="*/ 421958 h 933450"/>
              <a:gd name="connsiteX23" fmla="*/ 237172 w 933450"/>
              <a:gd name="connsiteY23" fmla="*/ 433388 h 933450"/>
              <a:gd name="connsiteX24" fmla="*/ 302895 w 933450"/>
              <a:gd name="connsiteY24" fmla="*/ 521018 h 933450"/>
              <a:gd name="connsiteX25" fmla="*/ 322897 w 933450"/>
              <a:gd name="connsiteY25" fmla="*/ 533400 h 933450"/>
              <a:gd name="connsiteX26" fmla="*/ 295275 w 933450"/>
              <a:gd name="connsiteY26" fmla="*/ 539115 h 933450"/>
              <a:gd name="connsiteX27" fmla="*/ 285750 w 933450"/>
              <a:gd name="connsiteY27" fmla="*/ 555308 h 933450"/>
              <a:gd name="connsiteX28" fmla="*/ 359093 w 933450"/>
              <a:gd name="connsiteY28" fmla="*/ 613410 h 933450"/>
              <a:gd name="connsiteX29" fmla="*/ 386715 w 933450"/>
              <a:gd name="connsiteY29" fmla="*/ 623888 h 933450"/>
              <a:gd name="connsiteX30" fmla="*/ 221932 w 933450"/>
              <a:gd name="connsiteY30" fmla="*/ 676275 h 933450"/>
              <a:gd name="connsiteX31" fmla="*/ 638175 w 933450"/>
              <a:gd name="connsiteY31" fmla="*/ 623888 h 933450"/>
              <a:gd name="connsiteX32" fmla="*/ 736282 w 933450"/>
              <a:gd name="connsiteY32" fmla="*/ 413385 h 933450"/>
              <a:gd name="connsiteX33" fmla="*/ 773430 w 933450"/>
              <a:gd name="connsiteY33" fmla="*/ 331470 h 933450"/>
              <a:gd name="connsiteX34" fmla="*/ 788670 w 933450"/>
              <a:gd name="connsiteY34" fmla="*/ 309563 h 933450"/>
              <a:gd name="connsiteX35" fmla="*/ 731520 w 933450"/>
              <a:gd name="connsiteY35" fmla="*/ 317183 h 933450"/>
              <a:gd name="connsiteX36" fmla="*/ 781050 w 933450"/>
              <a:gd name="connsiteY36" fmla="*/ 25908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33450" h="933450">
                <a:moveTo>
                  <a:pt x="470535" y="0"/>
                </a:moveTo>
                <a:cubicBezTo>
                  <a:pt x="574357" y="0"/>
                  <a:pt x="679132" y="0"/>
                  <a:pt x="782955" y="0"/>
                </a:cubicBezTo>
                <a:cubicBezTo>
                  <a:pt x="881063" y="0"/>
                  <a:pt x="939165" y="59055"/>
                  <a:pt x="939165" y="157163"/>
                </a:cubicBezTo>
                <a:cubicBezTo>
                  <a:pt x="939165" y="362903"/>
                  <a:pt x="939165" y="569595"/>
                  <a:pt x="939165" y="775335"/>
                </a:cubicBezTo>
                <a:cubicBezTo>
                  <a:pt x="939165" y="875348"/>
                  <a:pt x="883920" y="936308"/>
                  <a:pt x="783907" y="937260"/>
                </a:cubicBezTo>
                <a:cubicBezTo>
                  <a:pt x="575310" y="939165"/>
                  <a:pt x="367665" y="939165"/>
                  <a:pt x="159068" y="937260"/>
                </a:cubicBezTo>
                <a:cubicBezTo>
                  <a:pt x="56197" y="936308"/>
                  <a:pt x="952" y="875348"/>
                  <a:pt x="0" y="773430"/>
                </a:cubicBezTo>
                <a:cubicBezTo>
                  <a:pt x="0" y="567690"/>
                  <a:pt x="0" y="362903"/>
                  <a:pt x="0" y="157163"/>
                </a:cubicBezTo>
                <a:cubicBezTo>
                  <a:pt x="0" y="75248"/>
                  <a:pt x="45720" y="16193"/>
                  <a:pt x="119063" y="1905"/>
                </a:cubicBezTo>
                <a:cubicBezTo>
                  <a:pt x="130493" y="0"/>
                  <a:pt x="142875" y="0"/>
                  <a:pt x="154305" y="0"/>
                </a:cubicBezTo>
                <a:cubicBezTo>
                  <a:pt x="260985" y="0"/>
                  <a:pt x="365760" y="0"/>
                  <a:pt x="470535" y="0"/>
                </a:cubicBezTo>
                <a:close/>
                <a:moveTo>
                  <a:pt x="781050" y="259080"/>
                </a:moveTo>
                <a:cubicBezTo>
                  <a:pt x="762952" y="265748"/>
                  <a:pt x="748665" y="270510"/>
                  <a:pt x="734377" y="276225"/>
                </a:cubicBezTo>
                <a:cubicBezTo>
                  <a:pt x="720090" y="281940"/>
                  <a:pt x="708660" y="280035"/>
                  <a:pt x="695325" y="269558"/>
                </a:cubicBezTo>
                <a:cubicBezTo>
                  <a:pt x="656272" y="240030"/>
                  <a:pt x="614363" y="234315"/>
                  <a:pt x="569595" y="256223"/>
                </a:cubicBezTo>
                <a:cubicBezTo>
                  <a:pt x="524827" y="278130"/>
                  <a:pt x="503872" y="314325"/>
                  <a:pt x="502920" y="363855"/>
                </a:cubicBezTo>
                <a:cubicBezTo>
                  <a:pt x="501968" y="394335"/>
                  <a:pt x="502920" y="394335"/>
                  <a:pt x="471488" y="390525"/>
                </a:cubicBezTo>
                <a:cubicBezTo>
                  <a:pt x="467677" y="390525"/>
                  <a:pt x="463868" y="389573"/>
                  <a:pt x="460057" y="388620"/>
                </a:cubicBezTo>
                <a:cubicBezTo>
                  <a:pt x="384810" y="375285"/>
                  <a:pt x="320040" y="340995"/>
                  <a:pt x="266700" y="284798"/>
                </a:cubicBezTo>
                <a:cubicBezTo>
                  <a:pt x="250507" y="268605"/>
                  <a:pt x="246697" y="269558"/>
                  <a:pt x="240982" y="292418"/>
                </a:cubicBezTo>
                <a:cubicBezTo>
                  <a:pt x="230505" y="337185"/>
                  <a:pt x="239077" y="376238"/>
                  <a:pt x="271463" y="409575"/>
                </a:cubicBezTo>
                <a:cubicBezTo>
                  <a:pt x="276225" y="414338"/>
                  <a:pt x="282893" y="416243"/>
                  <a:pt x="283845" y="425768"/>
                </a:cubicBezTo>
                <a:cubicBezTo>
                  <a:pt x="271463" y="429578"/>
                  <a:pt x="260985" y="424815"/>
                  <a:pt x="249555" y="421958"/>
                </a:cubicBezTo>
                <a:cubicBezTo>
                  <a:pt x="237172" y="418148"/>
                  <a:pt x="235268" y="421958"/>
                  <a:pt x="237172" y="433388"/>
                </a:cubicBezTo>
                <a:cubicBezTo>
                  <a:pt x="243840" y="474345"/>
                  <a:pt x="267652" y="501968"/>
                  <a:pt x="302895" y="521018"/>
                </a:cubicBezTo>
                <a:cubicBezTo>
                  <a:pt x="309563" y="524828"/>
                  <a:pt x="319088" y="524828"/>
                  <a:pt x="322897" y="533400"/>
                </a:cubicBezTo>
                <a:cubicBezTo>
                  <a:pt x="315277" y="541973"/>
                  <a:pt x="304800" y="539115"/>
                  <a:pt x="295275" y="539115"/>
                </a:cubicBezTo>
                <a:cubicBezTo>
                  <a:pt x="281940" y="539115"/>
                  <a:pt x="279082" y="543878"/>
                  <a:pt x="285750" y="555308"/>
                </a:cubicBezTo>
                <a:cubicBezTo>
                  <a:pt x="301943" y="584835"/>
                  <a:pt x="326707" y="603885"/>
                  <a:pt x="359093" y="613410"/>
                </a:cubicBezTo>
                <a:cubicBezTo>
                  <a:pt x="367665" y="616268"/>
                  <a:pt x="378143" y="614363"/>
                  <a:pt x="386715" y="623888"/>
                </a:cubicBezTo>
                <a:cubicBezTo>
                  <a:pt x="339090" y="661988"/>
                  <a:pt x="283845" y="675323"/>
                  <a:pt x="221932" y="676275"/>
                </a:cubicBezTo>
                <a:cubicBezTo>
                  <a:pt x="356235" y="753428"/>
                  <a:pt x="535305" y="730568"/>
                  <a:pt x="638175" y="623888"/>
                </a:cubicBezTo>
                <a:cubicBezTo>
                  <a:pt x="694372" y="564833"/>
                  <a:pt x="728663" y="495300"/>
                  <a:pt x="736282" y="413385"/>
                </a:cubicBezTo>
                <a:cubicBezTo>
                  <a:pt x="739140" y="381000"/>
                  <a:pt x="741997" y="350520"/>
                  <a:pt x="773430" y="331470"/>
                </a:cubicBezTo>
                <a:cubicBezTo>
                  <a:pt x="780097" y="327660"/>
                  <a:pt x="786765" y="320040"/>
                  <a:pt x="788670" y="309563"/>
                </a:cubicBezTo>
                <a:cubicBezTo>
                  <a:pt x="770572" y="310515"/>
                  <a:pt x="755332" y="321945"/>
                  <a:pt x="731520" y="317183"/>
                </a:cubicBezTo>
                <a:cubicBezTo>
                  <a:pt x="754380" y="300038"/>
                  <a:pt x="770572" y="283845"/>
                  <a:pt x="781050" y="2590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111" name="Freeform: Shape 7">
            <a:extLst>
              <a:ext uri="{FF2B5EF4-FFF2-40B4-BE49-F238E27FC236}">
                <a16:creationId xmlns:a16="http://schemas.microsoft.com/office/drawing/2014/main" id="{5C6C6BE5-97FC-41C7-8AD4-1ABF852E9834}"/>
              </a:ext>
            </a:extLst>
          </p:cNvPr>
          <p:cNvSpPr/>
          <p:nvPr/>
        </p:nvSpPr>
        <p:spPr>
          <a:xfrm>
            <a:off x="6590998" y="2434486"/>
            <a:ext cx="1120621" cy="927302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112" name="Rounded Rectangle 2">
            <a:extLst>
              <a:ext uri="{FF2B5EF4-FFF2-40B4-BE49-F238E27FC236}">
                <a16:creationId xmlns:a16="http://schemas.microsoft.com/office/drawing/2014/main" id="{CC9AC874-4DB6-44FA-958B-1057281B313E}"/>
              </a:ext>
            </a:extLst>
          </p:cNvPr>
          <p:cNvSpPr/>
          <p:nvPr/>
        </p:nvSpPr>
        <p:spPr>
          <a:xfrm>
            <a:off x="6630557" y="4805501"/>
            <a:ext cx="1100484" cy="91503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4A3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4A3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lvl="0" indent="-228605" algn="ctr" defTabSz="914423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900" b="1" dirty="0">
                <a:solidFill>
                  <a:srgbClr val="FEFEFE"/>
                </a:solidFill>
              </a:rPr>
              <a:t>Office :</a:t>
            </a: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Jl Am Sangaji 49 – 51 Jogjakarta</a:t>
            </a:r>
            <a:endParaRPr lang="en-US" sz="900" dirty="0">
              <a:solidFill>
                <a:srgbClr val="FEFEFE"/>
              </a:solidFill>
            </a:endParaRPr>
          </a:p>
          <a:p>
            <a:pPr marL="228605" indent="-228605" algn="ctr" defTabSz="914423">
              <a:defRPr/>
            </a:pPr>
            <a:r>
              <a:rPr lang="id-ID" sz="900" dirty="0">
                <a:solidFill>
                  <a:srgbClr val="FEFEFE"/>
                </a:solidFill>
              </a:rPr>
              <a:t>0274. 583078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2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51" name="Picture 50" descr="Logo Kotaperak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2844" y="423587"/>
            <a:ext cx="1308683" cy="427285"/>
          </a:xfrm>
          <a:prstGeom prst="rect">
            <a:avLst/>
          </a:prstGeom>
        </p:spPr>
      </p:pic>
      <p:sp>
        <p:nvSpPr>
          <p:cNvPr id="55" name="Right Arrow 54"/>
          <p:cNvSpPr/>
          <p:nvPr/>
        </p:nvSpPr>
        <p:spPr>
          <a:xfrm>
            <a:off x="3068774" y="2669057"/>
            <a:ext cx="3995351" cy="345940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131256" y="2148332"/>
            <a:ext cx="199143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rgbClr val="FEFEFE"/>
                </a:solidFill>
                <a:latin typeface="+mj-lt"/>
                <a:ea typeface="Adobe Heiti Std R" pitchFamily="34" charset="-128"/>
                <a:cs typeface="Adobe Arabic" pitchFamily="18" charset="-78"/>
              </a:rPr>
              <a:t>RATE CARD</a:t>
            </a:r>
            <a:endParaRPr lang="ko-KR" altLang="en-US" sz="2000" b="1" dirty="0">
              <a:solidFill>
                <a:srgbClr val="FEFEFE"/>
              </a:solidFill>
              <a:latin typeface="+mj-lt"/>
              <a:cs typeface="Adobe Arabic" pitchFamily="18" charset="-78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38198" y="2960209"/>
            <a:ext cx="1210963" cy="4462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>
                <a:latin typeface="+mj-lt"/>
              </a:rPr>
              <a:t>LOOSE SPOT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069866" y="3567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ADLIBS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069866" y="3991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INSERT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069866" y="4459070"/>
            <a:ext cx="1210963" cy="593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800" dirty="0">
              <a:latin typeface="a Aha Wow" pitchFamily="2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069866" y="5220714"/>
            <a:ext cx="1210963" cy="4215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TIME SIGNAL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069866" y="5784993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MEDSOS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72753" y="4444124"/>
            <a:ext cx="1160895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SPONSOR</a:t>
            </a:r>
          </a:p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 PROGRAM / </a:t>
            </a:r>
            <a:endParaRPr lang="en-US" sz="1200" b="1" dirty="0">
              <a:solidFill>
                <a:srgbClr val="FEFEFE"/>
              </a:solidFill>
            </a:endParaRPr>
          </a:p>
          <a:p>
            <a:pPr algn="ctr"/>
            <a:r>
              <a:rPr lang="en-US" sz="1200" b="1" dirty="0">
                <a:solidFill>
                  <a:srgbClr val="FEFEFE"/>
                </a:solidFill>
              </a:rPr>
              <a:t>TALKSHOW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284944" y="2660820"/>
            <a:ext cx="1505505" cy="3455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804090" y="2664939"/>
            <a:ext cx="1736895" cy="34551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/>
        </p:nvCxnSpPr>
        <p:spPr>
          <a:xfrm>
            <a:off x="2276706" y="290795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2301418" y="2677296"/>
            <a:ext cx="1475375" cy="17231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PRIME TIME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3847860" y="2673176"/>
            <a:ext cx="1665829" cy="21006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REGULAR TIME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538771" y="297385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534651" y="3550570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500.000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493459" y="3954237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1.500.000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530529" y="4618491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4.000.000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518169" y="5285576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550.000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522285" y="5755938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450.000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098860" y="2977974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250.000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094740" y="3546449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400.000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053548" y="3950116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1.000.000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90618" y="4614370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3.000.000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078258" y="5281455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EFEFE"/>
                </a:solidFill>
              </a:rPr>
              <a:t>450.000</a:t>
            </a:r>
            <a:endParaRPr lang="en-US" sz="1400" b="1" dirty="0">
              <a:solidFill>
                <a:srgbClr val="FEFEFE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082374" y="575181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250.000</a:t>
            </a:r>
          </a:p>
        </p:txBody>
      </p:sp>
      <p:sp>
        <p:nvSpPr>
          <p:cNvPr id="86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7101404" y="3692033"/>
            <a:ext cx="2078609" cy="1353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7256415" y="4161047"/>
            <a:ext cx="1686564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06:00 s/d 10.00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16:00  s/d 20:00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7485519" y="3854380"/>
            <a:ext cx="1259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PRIME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9240492" y="3692033"/>
            <a:ext cx="1887170" cy="13369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0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9292975" y="4144870"/>
            <a:ext cx="1774209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10:00 s/d 16.00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20:00  s/d 24:00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9240492" y="3837208"/>
            <a:ext cx="1916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REGULAR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D129851-8755-4599-9F04-3F3F9B0109F9}"/>
              </a:ext>
            </a:extLst>
          </p:cNvPr>
          <p:cNvSpPr txBox="1">
            <a:spLocks/>
          </p:cNvSpPr>
          <p:nvPr/>
        </p:nvSpPr>
        <p:spPr>
          <a:xfrm>
            <a:off x="1105988" y="3429002"/>
            <a:ext cx="3622765" cy="226422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Modern </a:t>
            </a: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CB9BCF-22DA-47B3-9A44-CE4A445753CD}"/>
              </a:ext>
            </a:extLst>
          </p:cNvPr>
          <p:cNvSpPr txBox="1"/>
          <p:nvPr/>
        </p:nvSpPr>
        <p:spPr>
          <a:xfrm>
            <a:off x="8133254" y="1305342"/>
            <a:ext cx="30833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9" name="Picture Placeholder 8" descr="SUKSES EVENT 1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7" name="Group 16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18" name="TextBox 1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20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2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1" name="Picture 20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25" name="Rectangle 24"/>
          <p:cNvSpPr/>
          <p:nvPr/>
        </p:nvSpPr>
        <p:spPr>
          <a:xfrm>
            <a:off x="785004" y="1268083"/>
            <a:ext cx="10679503" cy="2156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F61B7451-E002-4FB0-9C16-C8B37A6BDCE5}"/>
              </a:ext>
            </a:extLst>
          </p:cNvPr>
          <p:cNvSpPr txBox="1">
            <a:spLocks/>
          </p:cNvSpPr>
          <p:nvPr/>
        </p:nvSpPr>
        <p:spPr>
          <a:xfrm>
            <a:off x="8111793" y="664237"/>
            <a:ext cx="2024247" cy="138885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FEFEFE"/>
                </a:solidFill>
                <a:latin typeface="+mj-lt"/>
                <a:cs typeface="Arial" pitchFamily="34" charset="0"/>
              </a:rPr>
              <a:t>SUKSES </a:t>
            </a:r>
            <a:r>
              <a:rPr lang="en-US" altLang="ko-KR" sz="2000" b="1" dirty="0">
                <a:solidFill>
                  <a:srgbClr val="FEFEFE"/>
                </a:solidFill>
                <a:latin typeface="+mj-lt"/>
                <a:cs typeface="Arial" pitchFamily="34" charset="0"/>
              </a:rPr>
              <a:t>EVENT</a:t>
            </a:r>
          </a:p>
        </p:txBody>
      </p:sp>
    </p:spTree>
    <p:extLst>
      <p:ext uri="{BB962C8B-B14F-4D97-AF65-F5344CB8AC3E}">
        <p14:creationId xmlns:p14="http://schemas.microsoft.com/office/powerpoint/2010/main" val="364272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452438"/>
            <a:ext cx="11572875" cy="72390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2800" dirty="0">
                <a:solidFill>
                  <a:schemeClr val="bg1"/>
                </a:solidFill>
                <a:latin typeface="Arial Black" pitchFamily="34" charset="0"/>
              </a:rPr>
              <a:t>COORPORATE RATE</a:t>
            </a:r>
          </a:p>
          <a:p>
            <a:pPr>
              <a:buNone/>
            </a:pPr>
            <a:r>
              <a:rPr lang="en-US" sz="4300" dirty="0">
                <a:solidFill>
                  <a:schemeClr val="bg1"/>
                </a:solidFill>
                <a:latin typeface="Arial Black" pitchFamily="34" charset="0"/>
              </a:rPr>
              <a:t>PEMBELIAN 7 STATION 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3C1945F9-EC1A-4DC6-94BC-B32747B005FE}"/>
              </a:ext>
            </a:extLst>
          </p:cNvPr>
          <p:cNvSpPr/>
          <p:nvPr/>
        </p:nvSpPr>
        <p:spPr>
          <a:xfrm>
            <a:off x="1733297" y="1770566"/>
            <a:ext cx="2152727" cy="301709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42AE8C6-0132-4E80-B542-A71689D8034C}"/>
              </a:ext>
            </a:extLst>
          </p:cNvPr>
          <p:cNvGrpSpPr/>
          <p:nvPr/>
        </p:nvGrpSpPr>
        <p:grpSpPr>
          <a:xfrm>
            <a:off x="1747028" y="2679134"/>
            <a:ext cx="2462661" cy="3994200"/>
            <a:chOff x="1077300" y="4004825"/>
            <a:chExt cx="1967645" cy="39942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4F33A5B-4124-4040-9CE8-2CC7389D865C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1525DC-8BA7-4018-90E4-2BDCE54D14CE}"/>
                </a:ext>
              </a:extLst>
            </p:cNvPr>
            <p:cNvSpPr txBox="1"/>
            <p:nvPr/>
          </p:nvSpPr>
          <p:spPr>
            <a:xfrm>
              <a:off x="1077300" y="4321095"/>
              <a:ext cx="1967645" cy="3677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cs typeface="Arial" pitchFamily="34" charset="0"/>
                </a:rPr>
                <a:t>LOOSE SPOT</a:t>
              </a:r>
            </a:p>
            <a:p>
              <a:pPr>
                <a:spcBef>
                  <a:spcPts val="600"/>
                </a:spcBef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cs typeface="Arial" pitchFamily="34" charset="0"/>
                </a:rPr>
                <a:t>ADLIBS</a:t>
              </a:r>
            </a:p>
            <a:p>
              <a:pPr>
                <a:spcBef>
                  <a:spcPts val="600"/>
                </a:spcBef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cs typeface="Arial" pitchFamily="34" charset="0"/>
                </a:rPr>
                <a:t>INSERT</a:t>
              </a:r>
            </a:p>
            <a:p>
              <a:pPr>
                <a:spcBef>
                  <a:spcPts val="600"/>
                </a:spcBef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cs typeface="Arial" pitchFamily="34" charset="0"/>
                </a:rPr>
                <a:t>SPONSOR PROGRAM</a:t>
              </a:r>
            </a:p>
            <a:p>
              <a:pPr>
                <a:spcBef>
                  <a:spcPts val="600"/>
                </a:spcBef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cs typeface="Arial" pitchFamily="34" charset="0"/>
                </a:rPr>
                <a:t>TIME SIGNAL</a:t>
              </a:r>
            </a:p>
            <a:p>
              <a:pPr>
                <a:spcBef>
                  <a:spcPts val="600"/>
                </a:spcBef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cs typeface="Arial" pitchFamily="34" charset="0"/>
                </a:rPr>
                <a:t>MEDSOS</a:t>
              </a:r>
            </a:p>
            <a:p>
              <a:pPr>
                <a:spcBef>
                  <a:spcPts val="600"/>
                </a:spcBef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endParaRPr>
            </a:p>
            <a:p>
              <a:pPr>
                <a:spcBef>
                  <a:spcPts val="600"/>
                </a:spcBef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endParaRPr>
            </a:p>
            <a:p>
              <a:pPr>
                <a:spcBef>
                  <a:spcPts val="600"/>
                </a:spcBef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endParaRPr>
            </a:p>
            <a:p>
              <a:pPr>
                <a:spcBef>
                  <a:spcPts val="600"/>
                </a:spcBef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endParaRPr>
            </a:p>
            <a:p>
              <a:pPr>
                <a:spcBef>
                  <a:spcPts val="600"/>
                </a:spcBef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endParaRPr>
            </a:p>
            <a:p>
              <a:pPr>
                <a:spcBef>
                  <a:spcPts val="600"/>
                </a:spcBef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endParaRPr>
            </a:p>
            <a:p>
              <a:pPr>
                <a:spcBef>
                  <a:spcPts val="600"/>
                </a:spcBef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endParaRPr>
            </a:p>
            <a:p>
              <a:pPr>
                <a:spcBef>
                  <a:spcPts val="600"/>
                </a:spcBef>
              </a:pP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endParaRPr>
            </a:p>
          </p:txBody>
        </p:sp>
      </p:grpSp>
      <p:sp>
        <p:nvSpPr>
          <p:cNvPr id="7" name="Right Arrow 6">
            <a:extLst>
              <a:ext uri="{FF2B5EF4-FFF2-40B4-BE49-F238E27FC236}">
                <a16:creationId xmlns:a16="http://schemas.microsoft.com/office/drawing/2014/main" id="{DF92240F-9426-4459-961B-946E9397F0BD}"/>
              </a:ext>
            </a:extLst>
          </p:cNvPr>
          <p:cNvSpPr/>
          <p:nvPr/>
        </p:nvSpPr>
        <p:spPr>
          <a:xfrm>
            <a:off x="1733297" y="1950834"/>
            <a:ext cx="1478459" cy="864096"/>
          </a:xfrm>
          <a:prstGeom prst="rightArrow">
            <a:avLst>
              <a:gd name="adj1" fmla="val 65118"/>
              <a:gd name="adj2" fmla="val 8362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40333B-F156-427B-AAF1-944EE4E4CA42}"/>
              </a:ext>
            </a:extLst>
          </p:cNvPr>
          <p:cNvSpPr txBox="1"/>
          <p:nvPr/>
        </p:nvSpPr>
        <p:spPr>
          <a:xfrm>
            <a:off x="1868249" y="2127509"/>
            <a:ext cx="1918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JENIS</a:t>
            </a:r>
          </a:p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IKLAN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64">
            <a:extLst>
              <a:ext uri="{FF2B5EF4-FFF2-40B4-BE49-F238E27FC236}">
                <a16:creationId xmlns:a16="http://schemas.microsoft.com/office/drawing/2014/main" id="{E89F2E82-E7EE-4C9E-8597-98FAD43633DD}"/>
              </a:ext>
            </a:extLst>
          </p:cNvPr>
          <p:cNvSpPr/>
          <p:nvPr/>
        </p:nvSpPr>
        <p:spPr>
          <a:xfrm>
            <a:off x="4974457" y="1770566"/>
            <a:ext cx="2152727" cy="301709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3" name="Right Arrow 66">
            <a:extLst>
              <a:ext uri="{FF2B5EF4-FFF2-40B4-BE49-F238E27FC236}">
                <a16:creationId xmlns:a16="http://schemas.microsoft.com/office/drawing/2014/main" id="{1AFC4C71-6016-4497-B259-A0F52845B0DF}"/>
              </a:ext>
            </a:extLst>
          </p:cNvPr>
          <p:cNvSpPr/>
          <p:nvPr/>
        </p:nvSpPr>
        <p:spPr>
          <a:xfrm>
            <a:off x="4974456" y="1950834"/>
            <a:ext cx="1478459" cy="864096"/>
          </a:xfrm>
          <a:prstGeom prst="rightArrow">
            <a:avLst>
              <a:gd name="adj1" fmla="val 65118"/>
              <a:gd name="adj2" fmla="val 846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7BBAD1-7EBC-4E45-AE20-2B920F2D7751}"/>
              </a:ext>
            </a:extLst>
          </p:cNvPr>
          <p:cNvSpPr txBox="1"/>
          <p:nvPr/>
        </p:nvSpPr>
        <p:spPr>
          <a:xfrm>
            <a:off x="4985953" y="2205148"/>
            <a:ext cx="24672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PRIME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ounded Rectangle 71">
            <a:extLst>
              <a:ext uri="{FF2B5EF4-FFF2-40B4-BE49-F238E27FC236}">
                <a16:creationId xmlns:a16="http://schemas.microsoft.com/office/drawing/2014/main" id="{7D0BCF7D-5706-4743-9547-30B7A843D0E5}"/>
              </a:ext>
            </a:extLst>
          </p:cNvPr>
          <p:cNvSpPr/>
          <p:nvPr/>
        </p:nvSpPr>
        <p:spPr>
          <a:xfrm>
            <a:off x="8310501" y="1770566"/>
            <a:ext cx="2152727" cy="301709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Right Arrow 73">
            <a:extLst>
              <a:ext uri="{FF2B5EF4-FFF2-40B4-BE49-F238E27FC236}">
                <a16:creationId xmlns:a16="http://schemas.microsoft.com/office/drawing/2014/main" id="{644BAD84-2B0F-440C-8BE1-D05D443EE5F4}"/>
              </a:ext>
            </a:extLst>
          </p:cNvPr>
          <p:cNvSpPr/>
          <p:nvPr/>
        </p:nvSpPr>
        <p:spPr>
          <a:xfrm>
            <a:off x="8310501" y="1950834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F56028-DB8B-44D7-9297-8EA3E4FD85D0}"/>
              </a:ext>
            </a:extLst>
          </p:cNvPr>
          <p:cNvSpPr txBox="1"/>
          <p:nvPr/>
        </p:nvSpPr>
        <p:spPr>
          <a:xfrm>
            <a:off x="8353815" y="2213775"/>
            <a:ext cx="1316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REG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01525DC-8BA7-4018-90E4-2BDCE54D14CE}"/>
              </a:ext>
            </a:extLst>
          </p:cNvPr>
          <p:cNvSpPr txBox="1"/>
          <p:nvPr/>
        </p:nvSpPr>
        <p:spPr>
          <a:xfrm>
            <a:off x="3926635" y="2978153"/>
            <a:ext cx="2462661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rPr>
              <a:t>1.500.000</a:t>
            </a:r>
          </a:p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rPr>
              <a:t>1.750.00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0</a:t>
            </a:r>
          </a:p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4.000.000</a:t>
            </a:r>
          </a:p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15.000.000</a:t>
            </a:r>
          </a:p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2.000.000</a:t>
            </a:r>
          </a:p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t>250.000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1525DC-8BA7-4018-90E4-2BDCE54D14CE}"/>
              </a:ext>
            </a:extLst>
          </p:cNvPr>
          <p:cNvSpPr txBox="1"/>
          <p:nvPr/>
        </p:nvSpPr>
        <p:spPr>
          <a:xfrm>
            <a:off x="7374352" y="2983908"/>
            <a:ext cx="2462661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rPr>
              <a:t>1.000.000</a:t>
            </a:r>
          </a:p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rPr>
              <a:t>1.300.000</a:t>
            </a:r>
          </a:p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rPr>
              <a:t>3.000.000</a:t>
            </a:r>
          </a:p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rPr>
              <a:t>10.000.000</a:t>
            </a:r>
          </a:p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rPr>
              <a:t>1.500.000</a:t>
            </a:r>
          </a:p>
          <a:p>
            <a:pPr algn="r">
              <a:spcBef>
                <a:spcPts val="600"/>
              </a:spcBef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Arial" pitchFamily="34" charset="0"/>
              </a:rPr>
              <a:t>250.000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26" name="TextBox 2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27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28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30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9" name="Picture 28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36" name="Rectangle 35"/>
          <p:cNvSpPr/>
          <p:nvPr/>
        </p:nvSpPr>
        <p:spPr>
          <a:xfrm>
            <a:off x="785005" y="1268083"/>
            <a:ext cx="11300604" cy="2156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4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0">
              <a:srgbClr val="0070C0"/>
            </a:gs>
            <a:gs pos="0">
              <a:srgbClr val="0070C0"/>
            </a:gs>
            <a:gs pos="78000">
              <a:srgbClr val="0070C0"/>
            </a:gs>
            <a:gs pos="25000">
              <a:srgbClr val="21D6E0"/>
            </a:gs>
            <a:gs pos="75000">
              <a:srgbClr val="0070C0"/>
            </a:gs>
            <a:gs pos="100000">
              <a:srgbClr val="00B0F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169009" y="4136187"/>
            <a:ext cx="5748040" cy="1588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3305287" y="4556385"/>
            <a:ext cx="2223083" cy="7046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98" name="Picture Placeholder 97" descr="GEDUNG MEGASWARA NETWORK.jpg"/>
          <p:cNvPicPr>
            <a:picLocks noGrp="1" noChangeAspect="1"/>
          </p:cNvPicPr>
          <p:nvPr>
            <p:ph type="pic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9757" y="390526"/>
            <a:ext cx="11617291" cy="3304106"/>
          </a:xfrm>
        </p:spPr>
      </p:pic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10" name="Picture 9" descr="LOGO RADIO BOGOR PUTI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69" y="1668534"/>
            <a:ext cx="4574092" cy="1263975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</p:pic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 Office :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Gd. UG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Multimedi</a:t>
            </a:r>
            <a:r>
              <a:rPr lang="en-US" sz="900" dirty="0">
                <a:solidFill>
                  <a:srgbClr val="FEFEFE"/>
                </a:solidFill>
              </a:rPr>
              <a:t>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CenterJl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Suryakencana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No.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228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230 Bogor 16126,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Jawa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Barat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 Marketing 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8331-425, 8393 379,833787/F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: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8439 617, 8349 051 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245463" y="1189631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EFEFE"/>
                </a:solidFill>
                <a:latin typeface="Arial Black" panose="020B0A04020102020204" pitchFamily="34" charset="0"/>
              </a:rPr>
              <a:t>KOMPOSISI SIARAN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70790" y="6530667"/>
            <a:ext cx="1608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</a:rPr>
              <a:t>www.megaswara.co.id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462441" y="2496219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EFEFE"/>
                </a:solidFill>
                <a:latin typeface="Arial Black" panose="020B0A04020102020204" pitchFamily="34" charset="0"/>
              </a:rPr>
              <a:t>FORMAT MUSIK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169008" y="390526"/>
            <a:ext cx="5664869" cy="3304105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124707" y="605220"/>
            <a:ext cx="57091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Nama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Perusahaan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PT. RADIO CITRA MEGASWARA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Nama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MEGASWARA FM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Alamat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JL. SURYAKENCANA NO.228-230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Email 	    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bogor@megaswara.co.id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NPWP 	    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01.119.478.4-404.000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No.Rekening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BCA427.300.3099</a:t>
            </a:r>
          </a:p>
          <a:p>
            <a:pPr>
              <a:lnSpc>
                <a:spcPct val="150000"/>
              </a:lnSpc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Frekuensi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100.8 FM</a:t>
            </a:r>
          </a:p>
          <a:p>
            <a:pPr>
              <a:lnSpc>
                <a:spcPct val="150000"/>
              </a:lnSpc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5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6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70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1079240" y="282686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402841" y="4780043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Arial Black" panose="020B0A04020102020204" pitchFamily="34" charset="0"/>
              </a:rPr>
              <a:t>COVERAGE AREA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587557" y="3998115"/>
            <a:ext cx="48277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Adobe Fan Heiti Std B" pitchFamily="34" charset="-128"/>
            </a:endParaRPr>
          </a:p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Kota &amp;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Kab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Bogor, Depok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Adobe Fan Heiti Std B" pitchFamily="34" charset="-128"/>
            </a:endParaRPr>
          </a:p>
          <a:p>
            <a:pPr algn="ctr"/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Jaksel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 –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Jaktim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,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Sebagian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 Tangerang</a:t>
            </a:r>
          </a:p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 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Sebagian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Bekasi,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Karawang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Adobe Fan Heiti Std B" pitchFamily="34" charset="-128"/>
            </a:endParaRPr>
          </a:p>
        </p:txBody>
      </p:sp>
      <p:sp>
        <p:nvSpPr>
          <p:cNvPr id="77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8917217" y="5151336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31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0">
              <a:srgbClr val="0070C0"/>
            </a:gs>
            <a:gs pos="0">
              <a:srgbClr val="0070C0"/>
            </a:gs>
            <a:gs pos="78000">
              <a:srgbClr val="0070C0"/>
            </a:gs>
            <a:gs pos="25000">
              <a:srgbClr val="21D6E0"/>
            </a:gs>
            <a:gs pos="75000">
              <a:srgbClr val="0070C0"/>
            </a:gs>
            <a:gs pos="100000">
              <a:srgbClr val="00B0F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" name="Table 70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768078"/>
              </p:ext>
            </p:extLst>
          </p:nvPr>
        </p:nvGraphicFramePr>
        <p:xfrm>
          <a:off x="6398640" y="2096271"/>
          <a:ext cx="3475165" cy="342622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4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926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80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478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7" name="Table 66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172976"/>
              </p:ext>
            </p:extLst>
          </p:nvPr>
        </p:nvGraphicFramePr>
        <p:xfrm>
          <a:off x="2251002" y="2085197"/>
          <a:ext cx="3466227" cy="343729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3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00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9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384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 Office :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Gd. UG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Multimedi</a:t>
            </a:r>
            <a:r>
              <a:rPr lang="en-US" sz="900" dirty="0">
                <a:solidFill>
                  <a:srgbClr val="FEFEFE"/>
                </a:solidFill>
              </a:rPr>
              <a:t>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CenterJl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Suryakencana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No.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228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230 Bogor 16126,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Jawa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Barat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 Marketing 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8331-425, 8393 379,833787/F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: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8439 617, 8349 051 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802813" y="4951691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 Black" panose="020B0A04020102020204" pitchFamily="34" charset="0"/>
              </a:rPr>
              <a:t>KOMPOSISI SIARAN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6746097" y="3093362"/>
            <a:ext cx="2787046" cy="4481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ounded Rectangle 82"/>
          <p:cNvSpPr/>
          <p:nvPr/>
        </p:nvSpPr>
        <p:spPr>
          <a:xfrm>
            <a:off x="6926587" y="3585081"/>
            <a:ext cx="2438114" cy="47671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7102905" y="4214446"/>
            <a:ext cx="2093799" cy="46821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257197" y="3628827"/>
            <a:ext cx="186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DANGDUT 20%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988605" y="3096497"/>
            <a:ext cx="243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INDO  60%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6930175" y="4280355"/>
            <a:ext cx="251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BARAT20%</a:t>
            </a:r>
          </a:p>
        </p:txBody>
      </p:sp>
      <p:sp>
        <p:nvSpPr>
          <p:cNvPr id="48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2494102" y="3211944"/>
            <a:ext cx="1375222" cy="15094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: Rounded Corners 35">
            <a:extLst>
              <a:ext uri="{FF2B5EF4-FFF2-40B4-BE49-F238E27FC236}">
                <a16:creationId xmlns:a16="http://schemas.microsoft.com/office/drawing/2014/main" id="{856D99D1-3712-4CF7-B862-CADCDFAE0C04}"/>
              </a:ext>
            </a:extLst>
          </p:cNvPr>
          <p:cNvSpPr/>
          <p:nvPr/>
        </p:nvSpPr>
        <p:spPr>
          <a:xfrm>
            <a:off x="4045283" y="3211943"/>
            <a:ext cx="1450167" cy="150948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2517282" y="3298469"/>
            <a:ext cx="1462932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altLang="ko-KR" sz="1800" b="1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51" name="Text Placeholder 22">
            <a:extLst>
              <a:ext uri="{FF2B5EF4-FFF2-40B4-BE49-F238E27FC236}">
                <a16:creationId xmlns:a16="http://schemas.microsoft.com/office/drawing/2014/main" id="{2BDF61BE-00F1-4480-BA77-A42DD43D68AC}"/>
              </a:ext>
            </a:extLst>
          </p:cNvPr>
          <p:cNvSpPr txBox="1">
            <a:spLocks/>
          </p:cNvSpPr>
          <p:nvPr/>
        </p:nvSpPr>
        <p:spPr>
          <a:xfrm>
            <a:off x="4021780" y="3152957"/>
            <a:ext cx="1708060" cy="9818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2401949" y="4131125"/>
            <a:ext cx="163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C7F3DBF-F752-42D0-A6A4-38E4C30A9F5A}"/>
              </a:ext>
            </a:extLst>
          </p:cNvPr>
          <p:cNvSpPr txBox="1"/>
          <p:nvPr/>
        </p:nvSpPr>
        <p:spPr>
          <a:xfrm>
            <a:off x="4031697" y="4111374"/>
            <a:ext cx="1539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70790" y="6530667"/>
            <a:ext cx="1608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</a:rPr>
              <a:t>www.megaswara.co.id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308253" y="4940995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 Black" panose="020B0A04020102020204" pitchFamily="34" charset="0"/>
              </a:rPr>
              <a:t>FORMAT MUSIK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5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6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70" name="Picture 69" descr="LOGO RADIO BOGOR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226" y="466295"/>
            <a:ext cx="1257314" cy="347438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-43917" y="851267"/>
            <a:ext cx="4407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FORMAT SIARAN &amp; MUSIK</a:t>
            </a:r>
            <a:endParaRPr lang="en-US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1858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0">
              <a:srgbClr val="0070C0"/>
            </a:gs>
            <a:gs pos="0">
              <a:srgbClr val="0070C0"/>
            </a:gs>
            <a:gs pos="78000">
              <a:srgbClr val="0070C0"/>
            </a:gs>
            <a:gs pos="25000">
              <a:srgbClr val="21D6E0"/>
            </a:gs>
            <a:gs pos="75000">
              <a:srgbClr val="0070C0"/>
            </a:gs>
            <a:gs pos="100000">
              <a:srgbClr val="00B0F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 Office :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Gd. UG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Multimedi</a:t>
            </a:r>
            <a:r>
              <a:rPr lang="en-US" sz="900" dirty="0">
                <a:solidFill>
                  <a:srgbClr val="FEFEFE"/>
                </a:solidFill>
              </a:rPr>
              <a:t>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CenterJl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Suryakencana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No.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228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230 Bogor 16126,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Jawa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Barat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 Marketing 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8331-425, 8393 379,833787/F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: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8439 617, 8349 051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70790" y="6530667"/>
            <a:ext cx="1608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5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6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70" name="Picture 69" descr="LOGO RADIO BOGOR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226" y="466295"/>
            <a:ext cx="1257314" cy="347438"/>
          </a:xfrm>
          <a:prstGeom prst="rect">
            <a:avLst/>
          </a:prstGeom>
        </p:spPr>
      </p:pic>
      <p:pic>
        <p:nvPicPr>
          <p:cNvPr id="22" name="Picture 21" descr="SES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134" y="2768443"/>
            <a:ext cx="2137410" cy="2011680"/>
          </a:xfrm>
          <a:prstGeom prst="rect">
            <a:avLst/>
          </a:prstGeom>
        </p:spPr>
      </p:pic>
      <p:pic>
        <p:nvPicPr>
          <p:cNvPr id="24" name="Picture 23" descr="PENDIDIKAN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213" y="2769720"/>
            <a:ext cx="2137409" cy="2011680"/>
          </a:xfrm>
          <a:prstGeom prst="rect">
            <a:avLst/>
          </a:prstGeom>
        </p:spPr>
      </p:pic>
      <p:pic>
        <p:nvPicPr>
          <p:cNvPr id="25" name="Picture 24" descr="PEKERJAAN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9954" y="2767950"/>
            <a:ext cx="2137411" cy="2011680"/>
          </a:xfrm>
          <a:prstGeom prst="rect">
            <a:avLst/>
          </a:prstGeom>
        </p:spPr>
      </p:pic>
      <p:pic>
        <p:nvPicPr>
          <p:cNvPr id="26" name="Picture 25" descr="JENIS KELAMIN - BOGOR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1114" y="2769720"/>
            <a:ext cx="2137410" cy="2011680"/>
          </a:xfrm>
          <a:prstGeom prst="rect">
            <a:avLst/>
          </a:prstGeom>
        </p:spPr>
      </p:pic>
      <p:sp>
        <p:nvSpPr>
          <p:cNvPr id="27" name="Chevron 26"/>
          <p:cNvSpPr/>
          <p:nvPr/>
        </p:nvSpPr>
        <p:spPr>
          <a:xfrm>
            <a:off x="1945933" y="2766382"/>
            <a:ext cx="438543" cy="203077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4069" y="3441453"/>
            <a:ext cx="1525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Profile </a:t>
            </a:r>
          </a:p>
          <a:p>
            <a:pPr algn="ctr"/>
            <a:r>
              <a:rPr lang="en-US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Pendengar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2153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Cover and End Slide Master">
  <a:themeElements>
    <a:clrScheme name="2019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2019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7134</TotalTime>
  <Words>1714</Words>
  <Application>Microsoft Office PowerPoint</Application>
  <PresentationFormat>Widescreen</PresentationFormat>
  <Paragraphs>683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41</vt:i4>
      </vt:variant>
    </vt:vector>
  </HeadingPairs>
  <TitlesOfParts>
    <vt:vector size="60" baseType="lpstr">
      <vt:lpstr>Arial Unicode MS</vt:lpstr>
      <vt:lpstr>a Aha Wow</vt:lpstr>
      <vt:lpstr>Adobe Arabic</vt:lpstr>
      <vt:lpstr>Adobe Fan Heiti Std B</vt:lpstr>
      <vt:lpstr>Adobe Heiti Std R</vt:lpstr>
      <vt:lpstr>Arial</vt:lpstr>
      <vt:lpstr>Arial Black</vt:lpstr>
      <vt:lpstr>Bauhaus 93</vt:lpstr>
      <vt:lpstr>Calibri</vt:lpstr>
      <vt:lpstr>HY견명조</vt:lpstr>
      <vt:lpstr>HY얕은샘물M</vt:lpstr>
      <vt:lpstr>Tw Cen MT</vt:lpstr>
      <vt:lpstr>Wingdings</vt:lpstr>
      <vt:lpstr>Wingdings 2</vt:lpstr>
      <vt:lpstr>Cover and End Slide Master</vt:lpstr>
      <vt:lpstr>Contents Slide Master</vt:lpstr>
      <vt:lpstr>Section Break Slide Master</vt:lpstr>
      <vt:lpstr>Median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DANI</cp:lastModifiedBy>
  <cp:revision>325</cp:revision>
  <dcterms:created xsi:type="dcterms:W3CDTF">2018-04-24T17:14:44Z</dcterms:created>
  <dcterms:modified xsi:type="dcterms:W3CDTF">2021-01-17T12:59:46Z</dcterms:modified>
</cp:coreProperties>
</file>